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8" r:id="rId3"/>
    <p:sldId id="257" r:id="rId4"/>
    <p:sldId id="262" r:id="rId5"/>
    <p:sldId id="264" r:id="rId6"/>
    <p:sldId id="272" r:id="rId7"/>
    <p:sldId id="263" r:id="rId8"/>
    <p:sldId id="265" r:id="rId9"/>
    <p:sldId id="270" r:id="rId10"/>
    <p:sldId id="268" r:id="rId11"/>
    <p:sldId id="266" r:id="rId12"/>
    <p:sldId id="267" r:id="rId13"/>
    <p:sldId id="274" r:id="rId14"/>
    <p:sldId id="277" r:id="rId15"/>
    <p:sldId id="279" r:id="rId16"/>
    <p:sldId id="280" r:id="rId17"/>
    <p:sldId id="281" r:id="rId18"/>
    <p:sldId id="282"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D3286D-0EA5-4F8E-83F9-8BA052C9894D}" v="380" dt="2024-12-05T23:02:36.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60"/>
  </p:normalViewPr>
  <p:slideViewPr>
    <p:cSldViewPr snapToGrid="0">
      <p:cViewPr varScale="1">
        <p:scale>
          <a:sx n="95" d="100"/>
          <a:sy n="95" d="100"/>
        </p:scale>
        <p:origin x="9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y Sterling" userId="9c46ef9e127b3d0f" providerId="LiveId" clId="{D5D3286D-0EA5-4F8E-83F9-8BA052C9894D}"/>
    <pc:docChg chg="undo custSel addSld delSld modSld">
      <pc:chgData name="Danny Sterling" userId="9c46ef9e127b3d0f" providerId="LiveId" clId="{D5D3286D-0EA5-4F8E-83F9-8BA052C9894D}" dt="2024-12-05T23:03:26.375" v="3463" actId="14100"/>
      <pc:docMkLst>
        <pc:docMk/>
      </pc:docMkLst>
      <pc:sldChg chg="addSp modSp mod setBg addAnim">
        <pc:chgData name="Danny Sterling" userId="9c46ef9e127b3d0f" providerId="LiveId" clId="{D5D3286D-0EA5-4F8E-83F9-8BA052C9894D}" dt="2024-12-05T20:07:31.335" v="1155" actId="207"/>
        <pc:sldMkLst>
          <pc:docMk/>
          <pc:sldMk cId="1116409996" sldId="256"/>
        </pc:sldMkLst>
        <pc:spChg chg="mod">
          <ac:chgData name="Danny Sterling" userId="9c46ef9e127b3d0f" providerId="LiveId" clId="{D5D3286D-0EA5-4F8E-83F9-8BA052C9894D}" dt="2024-12-05T20:07:31.335" v="1155" actId="207"/>
          <ac:spMkLst>
            <pc:docMk/>
            <pc:sldMk cId="1116409996" sldId="256"/>
            <ac:spMk id="2" creationId="{E044EF92-E9CB-B515-92E2-E965DA78E154}"/>
          </ac:spMkLst>
        </pc:spChg>
        <pc:spChg chg="mod">
          <ac:chgData name="Danny Sterling" userId="9c46ef9e127b3d0f" providerId="LiveId" clId="{D5D3286D-0EA5-4F8E-83F9-8BA052C9894D}" dt="2024-12-05T07:42:11.723" v="224" actId="26606"/>
          <ac:spMkLst>
            <pc:docMk/>
            <pc:sldMk cId="1116409996" sldId="256"/>
            <ac:spMk id="3" creationId="{18160DC0-A96D-1497-F513-51797D0FF74C}"/>
          </ac:spMkLst>
        </pc:spChg>
        <pc:spChg chg="add">
          <ac:chgData name="Danny Sterling" userId="9c46ef9e127b3d0f" providerId="LiveId" clId="{D5D3286D-0EA5-4F8E-83F9-8BA052C9894D}" dt="2024-12-05T07:42:11.723" v="224" actId="26606"/>
          <ac:spMkLst>
            <pc:docMk/>
            <pc:sldMk cId="1116409996" sldId="256"/>
            <ac:spMk id="9" creationId="{3AD630B4-4CCC-7B1D-1803-DAED942D7E50}"/>
          </ac:spMkLst>
        </pc:spChg>
        <pc:picChg chg="add">
          <ac:chgData name="Danny Sterling" userId="9c46ef9e127b3d0f" providerId="LiveId" clId="{D5D3286D-0EA5-4F8E-83F9-8BA052C9894D}" dt="2024-12-05T07:42:11.723" v="224" actId="26606"/>
          <ac:picMkLst>
            <pc:docMk/>
            <pc:sldMk cId="1116409996" sldId="256"/>
            <ac:picMk id="5" creationId="{A71C9778-96C2-1330-D49A-2AE260EE321B}"/>
          </ac:picMkLst>
        </pc:picChg>
        <pc:cxnChg chg="add">
          <ac:chgData name="Danny Sterling" userId="9c46ef9e127b3d0f" providerId="LiveId" clId="{D5D3286D-0EA5-4F8E-83F9-8BA052C9894D}" dt="2024-12-05T07:42:11.723" v="224" actId="26606"/>
          <ac:cxnSpMkLst>
            <pc:docMk/>
            <pc:sldMk cId="1116409996" sldId="256"/>
            <ac:cxnSpMk id="11" creationId="{49264613-F0F7-08CE-0ADF-98407A64DAE6}"/>
          </ac:cxnSpMkLst>
        </pc:cxnChg>
      </pc:sldChg>
      <pc:sldChg chg="addSp delSp modSp mod setBg">
        <pc:chgData name="Danny Sterling" userId="9c46ef9e127b3d0f" providerId="LiveId" clId="{D5D3286D-0EA5-4F8E-83F9-8BA052C9894D}" dt="2024-12-05T07:46:34.561" v="331" actId="20577"/>
        <pc:sldMkLst>
          <pc:docMk/>
          <pc:sldMk cId="1987570888" sldId="257"/>
        </pc:sldMkLst>
        <pc:spChg chg="mod">
          <ac:chgData name="Danny Sterling" userId="9c46ef9e127b3d0f" providerId="LiveId" clId="{D5D3286D-0EA5-4F8E-83F9-8BA052C9894D}" dt="2024-12-05T07:42:33.606" v="227" actId="26606"/>
          <ac:spMkLst>
            <pc:docMk/>
            <pc:sldMk cId="1987570888" sldId="257"/>
            <ac:spMk id="2" creationId="{F58270F7-277A-0C58-7F9C-2EE635281010}"/>
          </ac:spMkLst>
        </pc:spChg>
        <pc:spChg chg="del">
          <ac:chgData name="Danny Sterling" userId="9c46ef9e127b3d0f" providerId="LiveId" clId="{D5D3286D-0EA5-4F8E-83F9-8BA052C9894D}" dt="2024-12-05T07:42:33.606" v="227" actId="26606"/>
          <ac:spMkLst>
            <pc:docMk/>
            <pc:sldMk cId="1987570888" sldId="257"/>
            <ac:spMk id="3" creationId="{EFE449DA-50C7-EFBA-F356-9E1E8726406D}"/>
          </ac:spMkLst>
        </pc:spChg>
        <pc:spChg chg="add">
          <ac:chgData name="Danny Sterling" userId="9c46ef9e127b3d0f" providerId="LiveId" clId="{D5D3286D-0EA5-4F8E-83F9-8BA052C9894D}" dt="2024-12-05T07:42:33.606" v="227" actId="26606"/>
          <ac:spMkLst>
            <pc:docMk/>
            <pc:sldMk cId="1987570888" sldId="257"/>
            <ac:spMk id="9" creationId="{BACC6370-2D7E-4714-9D71-7542949D7D5D}"/>
          </ac:spMkLst>
        </pc:spChg>
        <pc:spChg chg="add">
          <ac:chgData name="Danny Sterling" userId="9c46ef9e127b3d0f" providerId="LiveId" clId="{D5D3286D-0EA5-4F8E-83F9-8BA052C9894D}" dt="2024-12-05T07:42:33.606" v="227" actId="26606"/>
          <ac:spMkLst>
            <pc:docMk/>
            <pc:sldMk cId="1987570888" sldId="257"/>
            <ac:spMk id="11" creationId="{256B2C21-A230-48C0-8DF1-C46611373C44}"/>
          </ac:spMkLst>
        </pc:spChg>
        <pc:spChg chg="add">
          <ac:chgData name="Danny Sterling" userId="9c46ef9e127b3d0f" providerId="LiveId" clId="{D5D3286D-0EA5-4F8E-83F9-8BA052C9894D}" dt="2024-12-05T07:42:33.606" v="227" actId="26606"/>
          <ac:spMkLst>
            <pc:docMk/>
            <pc:sldMk cId="1987570888" sldId="257"/>
            <ac:spMk id="13" creationId="{3847E18C-932D-4C95-AABA-FEC7C9499AD7}"/>
          </ac:spMkLst>
        </pc:spChg>
        <pc:spChg chg="add">
          <ac:chgData name="Danny Sterling" userId="9c46ef9e127b3d0f" providerId="LiveId" clId="{D5D3286D-0EA5-4F8E-83F9-8BA052C9894D}" dt="2024-12-05T07:42:33.606" v="227" actId="26606"/>
          <ac:spMkLst>
            <pc:docMk/>
            <pc:sldMk cId="1987570888" sldId="257"/>
            <ac:spMk id="15" creationId="{3150CB11-0C61-439E-910F-5787759E72A0}"/>
          </ac:spMkLst>
        </pc:spChg>
        <pc:spChg chg="add">
          <ac:chgData name="Danny Sterling" userId="9c46ef9e127b3d0f" providerId="LiveId" clId="{D5D3286D-0EA5-4F8E-83F9-8BA052C9894D}" dt="2024-12-05T07:42:33.606" v="227" actId="26606"/>
          <ac:spMkLst>
            <pc:docMk/>
            <pc:sldMk cId="1987570888" sldId="257"/>
            <ac:spMk id="17" creationId="{43F8A58B-5155-44CE-A5FF-7647B47D0A7A}"/>
          </ac:spMkLst>
        </pc:spChg>
        <pc:spChg chg="add">
          <ac:chgData name="Danny Sterling" userId="9c46ef9e127b3d0f" providerId="LiveId" clId="{D5D3286D-0EA5-4F8E-83F9-8BA052C9894D}" dt="2024-12-05T07:42:33.606" v="227" actId="26606"/>
          <ac:spMkLst>
            <pc:docMk/>
            <pc:sldMk cId="1987570888" sldId="257"/>
            <ac:spMk id="19" creationId="{443F2ACA-E6D6-4028-82DD-F03C262D5DE6}"/>
          </ac:spMkLst>
        </pc:spChg>
        <pc:graphicFrameChg chg="add mod">
          <ac:chgData name="Danny Sterling" userId="9c46ef9e127b3d0f" providerId="LiveId" clId="{D5D3286D-0EA5-4F8E-83F9-8BA052C9894D}" dt="2024-12-05T07:46:34.561" v="331" actId="20577"/>
          <ac:graphicFrameMkLst>
            <pc:docMk/>
            <pc:sldMk cId="1987570888" sldId="257"/>
            <ac:graphicFrameMk id="5" creationId="{8C2C8FAF-B236-77CC-AF6E-0281EC4F0B08}"/>
          </ac:graphicFrameMkLst>
        </pc:graphicFrameChg>
      </pc:sldChg>
      <pc:sldChg chg="addSp delSp modSp del mod setBg">
        <pc:chgData name="Danny Sterling" userId="9c46ef9e127b3d0f" providerId="LiveId" clId="{D5D3286D-0EA5-4F8E-83F9-8BA052C9894D}" dt="2024-12-05T07:56:15.252" v="667" actId="2696"/>
        <pc:sldMkLst>
          <pc:docMk/>
          <pc:sldMk cId="4083723154" sldId="258"/>
        </pc:sldMkLst>
        <pc:spChg chg="mod">
          <ac:chgData name="Danny Sterling" userId="9c46ef9e127b3d0f" providerId="LiveId" clId="{D5D3286D-0EA5-4F8E-83F9-8BA052C9894D}" dt="2024-12-05T07:46:43.741" v="332" actId="26606"/>
          <ac:spMkLst>
            <pc:docMk/>
            <pc:sldMk cId="4083723154" sldId="258"/>
            <ac:spMk id="2" creationId="{848F8194-2A5A-5AAB-2400-15B37C54B384}"/>
          </ac:spMkLst>
        </pc:spChg>
        <pc:spChg chg="del mod">
          <ac:chgData name="Danny Sterling" userId="9c46ef9e127b3d0f" providerId="LiveId" clId="{D5D3286D-0EA5-4F8E-83F9-8BA052C9894D}" dt="2024-12-05T07:46:43.741" v="332" actId="26606"/>
          <ac:spMkLst>
            <pc:docMk/>
            <pc:sldMk cId="4083723154" sldId="258"/>
            <ac:spMk id="3" creationId="{7743E105-B0AC-1D1A-93F7-F15CAED805AA}"/>
          </ac:spMkLst>
        </pc:spChg>
        <pc:spChg chg="add">
          <ac:chgData name="Danny Sterling" userId="9c46ef9e127b3d0f" providerId="LiveId" clId="{D5D3286D-0EA5-4F8E-83F9-8BA052C9894D}" dt="2024-12-05T07:46:43.741" v="332" actId="26606"/>
          <ac:spMkLst>
            <pc:docMk/>
            <pc:sldMk cId="4083723154" sldId="258"/>
            <ac:spMk id="9" creationId="{BACC6370-2D7E-4714-9D71-7542949D7D5D}"/>
          </ac:spMkLst>
        </pc:spChg>
        <pc:spChg chg="add">
          <ac:chgData name="Danny Sterling" userId="9c46ef9e127b3d0f" providerId="LiveId" clId="{D5D3286D-0EA5-4F8E-83F9-8BA052C9894D}" dt="2024-12-05T07:46:43.741" v="332" actId="26606"/>
          <ac:spMkLst>
            <pc:docMk/>
            <pc:sldMk cId="4083723154" sldId="258"/>
            <ac:spMk id="11" creationId="{256B2C21-A230-48C0-8DF1-C46611373C44}"/>
          </ac:spMkLst>
        </pc:spChg>
        <pc:spChg chg="add">
          <ac:chgData name="Danny Sterling" userId="9c46ef9e127b3d0f" providerId="LiveId" clId="{D5D3286D-0EA5-4F8E-83F9-8BA052C9894D}" dt="2024-12-05T07:46:43.741" v="332" actId="26606"/>
          <ac:spMkLst>
            <pc:docMk/>
            <pc:sldMk cId="4083723154" sldId="258"/>
            <ac:spMk id="13" creationId="{3847E18C-932D-4C95-AABA-FEC7C9499AD7}"/>
          </ac:spMkLst>
        </pc:spChg>
        <pc:spChg chg="add">
          <ac:chgData name="Danny Sterling" userId="9c46ef9e127b3d0f" providerId="LiveId" clId="{D5D3286D-0EA5-4F8E-83F9-8BA052C9894D}" dt="2024-12-05T07:46:43.741" v="332" actId="26606"/>
          <ac:spMkLst>
            <pc:docMk/>
            <pc:sldMk cId="4083723154" sldId="258"/>
            <ac:spMk id="15" creationId="{3150CB11-0C61-439E-910F-5787759E72A0}"/>
          </ac:spMkLst>
        </pc:spChg>
        <pc:spChg chg="add">
          <ac:chgData name="Danny Sterling" userId="9c46ef9e127b3d0f" providerId="LiveId" clId="{D5D3286D-0EA5-4F8E-83F9-8BA052C9894D}" dt="2024-12-05T07:46:43.741" v="332" actId="26606"/>
          <ac:spMkLst>
            <pc:docMk/>
            <pc:sldMk cId="4083723154" sldId="258"/>
            <ac:spMk id="17" creationId="{43F8A58B-5155-44CE-A5FF-7647B47D0A7A}"/>
          </ac:spMkLst>
        </pc:spChg>
        <pc:spChg chg="add">
          <ac:chgData name="Danny Sterling" userId="9c46ef9e127b3d0f" providerId="LiveId" clId="{D5D3286D-0EA5-4F8E-83F9-8BA052C9894D}" dt="2024-12-05T07:46:43.741" v="332" actId="26606"/>
          <ac:spMkLst>
            <pc:docMk/>
            <pc:sldMk cId="4083723154" sldId="258"/>
            <ac:spMk id="19" creationId="{443F2ACA-E6D6-4028-82DD-F03C262D5DE6}"/>
          </ac:spMkLst>
        </pc:spChg>
        <pc:graphicFrameChg chg="add">
          <ac:chgData name="Danny Sterling" userId="9c46ef9e127b3d0f" providerId="LiveId" clId="{D5D3286D-0EA5-4F8E-83F9-8BA052C9894D}" dt="2024-12-05T07:46:43.741" v="332" actId="26606"/>
          <ac:graphicFrameMkLst>
            <pc:docMk/>
            <pc:sldMk cId="4083723154" sldId="258"/>
            <ac:graphicFrameMk id="5" creationId="{E00B2817-DA77-3E35-AC8E-1D847D8FD67B}"/>
          </ac:graphicFrameMkLst>
        </pc:graphicFrameChg>
      </pc:sldChg>
      <pc:sldChg chg="modSp del mod">
        <pc:chgData name="Danny Sterling" userId="9c46ef9e127b3d0f" providerId="LiveId" clId="{D5D3286D-0EA5-4F8E-83F9-8BA052C9894D}" dt="2024-12-05T07:55:08.825" v="647" actId="2696"/>
        <pc:sldMkLst>
          <pc:docMk/>
          <pc:sldMk cId="3446495535" sldId="259"/>
        </pc:sldMkLst>
        <pc:spChg chg="mod">
          <ac:chgData name="Danny Sterling" userId="9c46ef9e127b3d0f" providerId="LiveId" clId="{D5D3286D-0EA5-4F8E-83F9-8BA052C9894D}" dt="2024-12-05T07:52:53.018" v="393" actId="20577"/>
          <ac:spMkLst>
            <pc:docMk/>
            <pc:sldMk cId="3446495535" sldId="259"/>
            <ac:spMk id="2" creationId="{E322B5A9-ACE5-E51C-78BF-444EBA3E6029}"/>
          </ac:spMkLst>
        </pc:spChg>
      </pc:sldChg>
      <pc:sldChg chg="del">
        <pc:chgData name="Danny Sterling" userId="9c46ef9e127b3d0f" providerId="LiveId" clId="{D5D3286D-0EA5-4F8E-83F9-8BA052C9894D}" dt="2024-12-05T07:58:48.708" v="904" actId="2696"/>
        <pc:sldMkLst>
          <pc:docMk/>
          <pc:sldMk cId="3121474209" sldId="260"/>
        </pc:sldMkLst>
      </pc:sldChg>
      <pc:sldChg chg="addSp delSp modSp del mod setBg addAnim delAnim">
        <pc:chgData name="Danny Sterling" userId="9c46ef9e127b3d0f" providerId="LiveId" clId="{D5D3286D-0EA5-4F8E-83F9-8BA052C9894D}" dt="2024-12-05T07:36:32.890" v="100" actId="2696"/>
        <pc:sldMkLst>
          <pc:docMk/>
          <pc:sldMk cId="3210014567" sldId="261"/>
        </pc:sldMkLst>
        <pc:spChg chg="mod">
          <ac:chgData name="Danny Sterling" userId="9c46ef9e127b3d0f" providerId="LiveId" clId="{D5D3286D-0EA5-4F8E-83F9-8BA052C9894D}" dt="2024-12-05T07:36:26.231" v="99" actId="26606"/>
          <ac:spMkLst>
            <pc:docMk/>
            <pc:sldMk cId="3210014567" sldId="261"/>
            <ac:spMk id="2" creationId="{6F085FB8-6A13-397F-0558-80AA5D80555B}"/>
          </ac:spMkLst>
        </pc:spChg>
        <pc:spChg chg="add del">
          <ac:chgData name="Danny Sterling" userId="9c46ef9e127b3d0f" providerId="LiveId" clId="{D5D3286D-0EA5-4F8E-83F9-8BA052C9894D}" dt="2024-12-05T07:34:03.609" v="51" actId="26606"/>
          <ac:spMkLst>
            <pc:docMk/>
            <pc:sldMk cId="3210014567" sldId="261"/>
            <ac:spMk id="16" creationId="{0855A890-B60B-4670-9DC2-69DC05015AB3}"/>
          </ac:spMkLst>
        </pc:spChg>
        <pc:spChg chg="add del">
          <ac:chgData name="Danny Sterling" userId="9c46ef9e127b3d0f" providerId="LiveId" clId="{D5D3286D-0EA5-4F8E-83F9-8BA052C9894D}" dt="2024-12-05T07:34:03.609" v="51" actId="26606"/>
          <ac:spMkLst>
            <pc:docMk/>
            <pc:sldMk cId="3210014567" sldId="261"/>
            <ac:spMk id="18" creationId="{90F533E9-6690-41A8-A372-4C6C622D028D}"/>
          </ac:spMkLst>
        </pc:spChg>
        <pc:spChg chg="add del">
          <ac:chgData name="Danny Sterling" userId="9c46ef9e127b3d0f" providerId="LiveId" clId="{D5D3286D-0EA5-4F8E-83F9-8BA052C9894D}" dt="2024-12-05T07:34:03.609" v="51" actId="26606"/>
          <ac:spMkLst>
            <pc:docMk/>
            <pc:sldMk cId="3210014567" sldId="261"/>
            <ac:spMk id="20" creationId="{99413ED5-9ED4-4772-BCE4-2BCAE6B12E35}"/>
          </ac:spMkLst>
        </pc:spChg>
        <pc:spChg chg="add del">
          <ac:chgData name="Danny Sterling" userId="9c46ef9e127b3d0f" providerId="LiveId" clId="{D5D3286D-0EA5-4F8E-83F9-8BA052C9894D}" dt="2024-12-05T07:34:03.609" v="51" actId="26606"/>
          <ac:spMkLst>
            <pc:docMk/>
            <pc:sldMk cId="3210014567" sldId="261"/>
            <ac:spMk id="22" creationId="{04357C93-F0CB-4A1C-8F77-4E9063789819}"/>
          </ac:spMkLst>
        </pc:spChg>
        <pc:spChg chg="add del">
          <ac:chgData name="Danny Sterling" userId="9c46ef9e127b3d0f" providerId="LiveId" clId="{D5D3286D-0EA5-4F8E-83F9-8BA052C9894D}" dt="2024-12-05T07:34:05.800" v="53" actId="26606"/>
          <ac:spMkLst>
            <pc:docMk/>
            <pc:sldMk cId="3210014567" sldId="261"/>
            <ac:spMk id="24" creationId="{18F923FF-DD0C-4FD3-A1B4-68DFA511C82D}"/>
          </ac:spMkLst>
        </pc:spChg>
        <pc:spChg chg="add del">
          <ac:chgData name="Danny Sterling" userId="9c46ef9e127b3d0f" providerId="LiveId" clId="{D5D3286D-0EA5-4F8E-83F9-8BA052C9894D}" dt="2024-12-05T07:34:05.800" v="53" actId="26606"/>
          <ac:spMkLst>
            <pc:docMk/>
            <pc:sldMk cId="3210014567" sldId="261"/>
            <ac:spMk id="25" creationId="{114A821F-8663-46BA-8CC0-D4C44F639F3A}"/>
          </ac:spMkLst>
        </pc:spChg>
        <pc:spChg chg="add del">
          <ac:chgData name="Danny Sterling" userId="9c46ef9e127b3d0f" providerId="LiveId" clId="{D5D3286D-0EA5-4F8E-83F9-8BA052C9894D}" dt="2024-12-05T07:34:05.800" v="53" actId="26606"/>
          <ac:spMkLst>
            <pc:docMk/>
            <pc:sldMk cId="3210014567" sldId="261"/>
            <ac:spMk id="26" creationId="{67EF550F-47CE-4FB2-9DAC-12AD835C833D}"/>
          </ac:spMkLst>
        </pc:spChg>
        <pc:spChg chg="add del">
          <ac:chgData name="Danny Sterling" userId="9c46ef9e127b3d0f" providerId="LiveId" clId="{D5D3286D-0EA5-4F8E-83F9-8BA052C9894D}" dt="2024-12-05T07:34:07.405" v="56" actId="26606"/>
          <ac:spMkLst>
            <pc:docMk/>
            <pc:sldMk cId="3210014567" sldId="261"/>
            <ac:spMk id="28" creationId="{6C9ECD1F-1B32-4E48-9736-A1BC9A3237E0}"/>
          </ac:spMkLst>
        </pc:spChg>
        <pc:spChg chg="add del">
          <ac:chgData name="Danny Sterling" userId="9c46ef9e127b3d0f" providerId="LiveId" clId="{D5D3286D-0EA5-4F8E-83F9-8BA052C9894D}" dt="2024-12-05T07:34:07.405" v="56" actId="26606"/>
          <ac:spMkLst>
            <pc:docMk/>
            <pc:sldMk cId="3210014567" sldId="261"/>
            <ac:spMk id="29" creationId="{90F533E9-6690-41A8-A372-4C6C622D028D}"/>
          </ac:spMkLst>
        </pc:spChg>
        <pc:spChg chg="add del">
          <ac:chgData name="Danny Sterling" userId="9c46ef9e127b3d0f" providerId="LiveId" clId="{D5D3286D-0EA5-4F8E-83F9-8BA052C9894D}" dt="2024-12-05T07:34:07.405" v="56" actId="26606"/>
          <ac:spMkLst>
            <pc:docMk/>
            <pc:sldMk cId="3210014567" sldId="261"/>
            <ac:spMk id="30" creationId="{99413ED5-9ED4-4772-BCE4-2BCAE6B12E35}"/>
          </ac:spMkLst>
        </pc:spChg>
        <pc:spChg chg="add del">
          <ac:chgData name="Danny Sterling" userId="9c46ef9e127b3d0f" providerId="LiveId" clId="{D5D3286D-0EA5-4F8E-83F9-8BA052C9894D}" dt="2024-12-05T07:34:07.405" v="56" actId="26606"/>
          <ac:spMkLst>
            <pc:docMk/>
            <pc:sldMk cId="3210014567" sldId="261"/>
            <ac:spMk id="31" creationId="{04357C93-F0CB-4A1C-8F77-4E9063789819}"/>
          </ac:spMkLst>
        </pc:spChg>
        <pc:spChg chg="add del">
          <ac:chgData name="Danny Sterling" userId="9c46ef9e127b3d0f" providerId="LiveId" clId="{D5D3286D-0EA5-4F8E-83F9-8BA052C9894D}" dt="2024-12-05T07:35:32.727" v="84" actId="26606"/>
          <ac:spMkLst>
            <pc:docMk/>
            <pc:sldMk cId="3210014567" sldId="261"/>
            <ac:spMk id="33" creationId="{0855A890-B60B-4670-9DC2-69DC05015AB3}"/>
          </ac:spMkLst>
        </pc:spChg>
        <pc:spChg chg="add del">
          <ac:chgData name="Danny Sterling" userId="9c46ef9e127b3d0f" providerId="LiveId" clId="{D5D3286D-0EA5-4F8E-83F9-8BA052C9894D}" dt="2024-12-05T07:35:32.727" v="84" actId="26606"/>
          <ac:spMkLst>
            <pc:docMk/>
            <pc:sldMk cId="3210014567" sldId="261"/>
            <ac:spMk id="34" creationId="{90F533E9-6690-41A8-A372-4C6C622D028D}"/>
          </ac:spMkLst>
        </pc:spChg>
        <pc:spChg chg="add del">
          <ac:chgData name="Danny Sterling" userId="9c46ef9e127b3d0f" providerId="LiveId" clId="{D5D3286D-0EA5-4F8E-83F9-8BA052C9894D}" dt="2024-12-05T07:35:32.727" v="84" actId="26606"/>
          <ac:spMkLst>
            <pc:docMk/>
            <pc:sldMk cId="3210014567" sldId="261"/>
            <ac:spMk id="35" creationId="{99413ED5-9ED4-4772-BCE4-2BCAE6B12E35}"/>
          </ac:spMkLst>
        </pc:spChg>
        <pc:spChg chg="add del">
          <ac:chgData name="Danny Sterling" userId="9c46ef9e127b3d0f" providerId="LiveId" clId="{D5D3286D-0EA5-4F8E-83F9-8BA052C9894D}" dt="2024-12-05T07:35:32.727" v="84" actId="26606"/>
          <ac:spMkLst>
            <pc:docMk/>
            <pc:sldMk cId="3210014567" sldId="261"/>
            <ac:spMk id="36" creationId="{04357C93-F0CB-4A1C-8F77-4E9063789819}"/>
          </ac:spMkLst>
        </pc:spChg>
        <pc:spChg chg="add del">
          <ac:chgData name="Danny Sterling" userId="9c46ef9e127b3d0f" providerId="LiveId" clId="{D5D3286D-0EA5-4F8E-83F9-8BA052C9894D}" dt="2024-12-05T07:34:53.020" v="71" actId="26606"/>
          <ac:spMkLst>
            <pc:docMk/>
            <pc:sldMk cId="3210014567" sldId="261"/>
            <ac:spMk id="41" creationId="{0855A890-B60B-4670-9DC2-69DC05015AB3}"/>
          </ac:spMkLst>
        </pc:spChg>
        <pc:spChg chg="add del">
          <ac:chgData name="Danny Sterling" userId="9c46ef9e127b3d0f" providerId="LiveId" clId="{D5D3286D-0EA5-4F8E-83F9-8BA052C9894D}" dt="2024-12-05T07:34:53.020" v="71" actId="26606"/>
          <ac:spMkLst>
            <pc:docMk/>
            <pc:sldMk cId="3210014567" sldId="261"/>
            <ac:spMk id="43" creationId="{90F533E9-6690-41A8-A372-4C6C622D028D}"/>
          </ac:spMkLst>
        </pc:spChg>
        <pc:spChg chg="add del">
          <ac:chgData name="Danny Sterling" userId="9c46ef9e127b3d0f" providerId="LiveId" clId="{D5D3286D-0EA5-4F8E-83F9-8BA052C9894D}" dt="2024-12-05T07:34:53.020" v="71" actId="26606"/>
          <ac:spMkLst>
            <pc:docMk/>
            <pc:sldMk cId="3210014567" sldId="261"/>
            <ac:spMk id="45" creationId="{99413ED5-9ED4-4772-BCE4-2BCAE6B12E35}"/>
          </ac:spMkLst>
        </pc:spChg>
        <pc:spChg chg="add del">
          <ac:chgData name="Danny Sterling" userId="9c46ef9e127b3d0f" providerId="LiveId" clId="{D5D3286D-0EA5-4F8E-83F9-8BA052C9894D}" dt="2024-12-05T07:34:53.020" v="71" actId="26606"/>
          <ac:spMkLst>
            <pc:docMk/>
            <pc:sldMk cId="3210014567" sldId="261"/>
            <ac:spMk id="47" creationId="{04357C93-F0CB-4A1C-8F77-4E9063789819}"/>
          </ac:spMkLst>
        </pc:spChg>
        <pc:spChg chg="add del">
          <ac:chgData name="Danny Sterling" userId="9c46ef9e127b3d0f" providerId="LiveId" clId="{D5D3286D-0EA5-4F8E-83F9-8BA052C9894D}" dt="2024-12-05T07:34:57.959" v="74" actId="26606"/>
          <ac:spMkLst>
            <pc:docMk/>
            <pc:sldMk cId="3210014567" sldId="261"/>
            <ac:spMk id="49" creationId="{6C9ECD1F-1B32-4E48-9736-A1BC9A3237E0}"/>
          </ac:spMkLst>
        </pc:spChg>
        <pc:spChg chg="add del">
          <ac:chgData name="Danny Sterling" userId="9c46ef9e127b3d0f" providerId="LiveId" clId="{D5D3286D-0EA5-4F8E-83F9-8BA052C9894D}" dt="2024-12-05T07:34:57.959" v="74" actId="26606"/>
          <ac:spMkLst>
            <pc:docMk/>
            <pc:sldMk cId="3210014567" sldId="261"/>
            <ac:spMk id="50" creationId="{90F533E9-6690-41A8-A372-4C6C622D028D}"/>
          </ac:spMkLst>
        </pc:spChg>
        <pc:spChg chg="add del">
          <ac:chgData name="Danny Sterling" userId="9c46ef9e127b3d0f" providerId="LiveId" clId="{D5D3286D-0EA5-4F8E-83F9-8BA052C9894D}" dt="2024-12-05T07:34:57.959" v="74" actId="26606"/>
          <ac:spMkLst>
            <pc:docMk/>
            <pc:sldMk cId="3210014567" sldId="261"/>
            <ac:spMk id="51" creationId="{99413ED5-9ED4-4772-BCE4-2BCAE6B12E35}"/>
          </ac:spMkLst>
        </pc:spChg>
        <pc:spChg chg="add del">
          <ac:chgData name="Danny Sterling" userId="9c46ef9e127b3d0f" providerId="LiveId" clId="{D5D3286D-0EA5-4F8E-83F9-8BA052C9894D}" dt="2024-12-05T07:34:57.959" v="74" actId="26606"/>
          <ac:spMkLst>
            <pc:docMk/>
            <pc:sldMk cId="3210014567" sldId="261"/>
            <ac:spMk id="52" creationId="{04357C93-F0CB-4A1C-8F77-4E9063789819}"/>
          </ac:spMkLst>
        </pc:spChg>
        <pc:spChg chg="add del">
          <ac:chgData name="Danny Sterling" userId="9c46ef9e127b3d0f" providerId="LiveId" clId="{D5D3286D-0EA5-4F8E-83F9-8BA052C9894D}" dt="2024-12-05T07:35:06.521" v="76" actId="26606"/>
          <ac:spMkLst>
            <pc:docMk/>
            <pc:sldMk cId="3210014567" sldId="261"/>
            <ac:spMk id="54" creationId="{6570CC06-DB21-401C-BCF8-AAC5FF550D29}"/>
          </ac:spMkLst>
        </pc:spChg>
        <pc:spChg chg="add del">
          <ac:chgData name="Danny Sterling" userId="9c46ef9e127b3d0f" providerId="LiveId" clId="{D5D3286D-0EA5-4F8E-83F9-8BA052C9894D}" dt="2024-12-05T07:35:06.521" v="76" actId="26606"/>
          <ac:spMkLst>
            <pc:docMk/>
            <pc:sldMk cId="3210014567" sldId="261"/>
            <ac:spMk id="55" creationId="{15B998FC-4B98-4A07-B159-9E629180AF40}"/>
          </ac:spMkLst>
        </pc:spChg>
        <pc:spChg chg="add del">
          <ac:chgData name="Danny Sterling" userId="9c46ef9e127b3d0f" providerId="LiveId" clId="{D5D3286D-0EA5-4F8E-83F9-8BA052C9894D}" dt="2024-12-05T07:35:07.391" v="78" actId="26606"/>
          <ac:spMkLst>
            <pc:docMk/>
            <pc:sldMk cId="3210014567" sldId="261"/>
            <ac:spMk id="57" creationId="{398F3DEE-0E56-499F-AFAE-C2DA7C2C815B}"/>
          </ac:spMkLst>
        </pc:spChg>
        <pc:spChg chg="add del">
          <ac:chgData name="Danny Sterling" userId="9c46ef9e127b3d0f" providerId="LiveId" clId="{D5D3286D-0EA5-4F8E-83F9-8BA052C9894D}" dt="2024-12-05T07:35:07.391" v="78" actId="26606"/>
          <ac:spMkLst>
            <pc:docMk/>
            <pc:sldMk cId="3210014567" sldId="261"/>
            <ac:spMk id="58" creationId="{E85CCF60-79A2-440A-86A2-1A64A59F7B5C}"/>
          </ac:spMkLst>
        </pc:spChg>
        <pc:spChg chg="add del">
          <ac:chgData name="Danny Sterling" userId="9c46ef9e127b3d0f" providerId="LiveId" clId="{D5D3286D-0EA5-4F8E-83F9-8BA052C9894D}" dt="2024-12-05T07:35:07.391" v="78" actId="26606"/>
          <ac:spMkLst>
            <pc:docMk/>
            <pc:sldMk cId="3210014567" sldId="261"/>
            <ac:spMk id="59" creationId="{3F2162BA-EECD-43E0-99D9-C00B19482E50}"/>
          </ac:spMkLst>
        </pc:spChg>
        <pc:spChg chg="add del">
          <ac:chgData name="Danny Sterling" userId="9c46ef9e127b3d0f" providerId="LiveId" clId="{D5D3286D-0EA5-4F8E-83F9-8BA052C9894D}" dt="2024-12-05T07:35:07.391" v="78" actId="26606"/>
          <ac:spMkLst>
            <pc:docMk/>
            <pc:sldMk cId="3210014567" sldId="261"/>
            <ac:spMk id="60" creationId="{160DB805-F71F-46BB-A8CC-74F6D8306F98}"/>
          </ac:spMkLst>
        </pc:spChg>
        <pc:spChg chg="add del">
          <ac:chgData name="Danny Sterling" userId="9c46ef9e127b3d0f" providerId="LiveId" clId="{D5D3286D-0EA5-4F8E-83F9-8BA052C9894D}" dt="2024-12-05T07:35:07.391" v="78" actId="26606"/>
          <ac:spMkLst>
            <pc:docMk/>
            <pc:sldMk cId="3210014567" sldId="261"/>
            <ac:spMk id="61" creationId="{6F91054C-3439-420E-88EB-F0A5637EC5C4}"/>
          </ac:spMkLst>
        </pc:spChg>
        <pc:spChg chg="add del">
          <ac:chgData name="Danny Sterling" userId="9c46ef9e127b3d0f" providerId="LiveId" clId="{D5D3286D-0EA5-4F8E-83F9-8BA052C9894D}" dt="2024-12-05T07:35:25.983" v="80" actId="26606"/>
          <ac:spMkLst>
            <pc:docMk/>
            <pc:sldMk cId="3210014567" sldId="261"/>
            <ac:spMk id="63" creationId="{D898B8EB-E53C-4E72-9817-B4BFCAD73600}"/>
          </ac:spMkLst>
        </pc:spChg>
        <pc:spChg chg="add del">
          <ac:chgData name="Danny Sterling" userId="9c46ef9e127b3d0f" providerId="LiveId" clId="{D5D3286D-0EA5-4F8E-83F9-8BA052C9894D}" dt="2024-12-05T07:35:25.983" v="80" actId="26606"/>
          <ac:spMkLst>
            <pc:docMk/>
            <pc:sldMk cId="3210014567" sldId="261"/>
            <ac:spMk id="64" creationId="{4E130362-2F35-4AB7-9EA5-DBC0F771A58D}"/>
          </ac:spMkLst>
        </pc:spChg>
        <pc:spChg chg="add del">
          <ac:chgData name="Danny Sterling" userId="9c46ef9e127b3d0f" providerId="LiveId" clId="{D5D3286D-0EA5-4F8E-83F9-8BA052C9894D}" dt="2024-12-05T07:35:25.983" v="80" actId="26606"/>
          <ac:spMkLst>
            <pc:docMk/>
            <pc:sldMk cId="3210014567" sldId="261"/>
            <ac:spMk id="65" creationId="{56BE988C-7A5B-41EC-A46C-AEA93D8D32FD}"/>
          </ac:spMkLst>
        </pc:spChg>
        <pc:spChg chg="add del">
          <ac:chgData name="Danny Sterling" userId="9c46ef9e127b3d0f" providerId="LiveId" clId="{D5D3286D-0EA5-4F8E-83F9-8BA052C9894D}" dt="2024-12-05T07:35:25.983" v="80" actId="26606"/>
          <ac:spMkLst>
            <pc:docMk/>
            <pc:sldMk cId="3210014567" sldId="261"/>
            <ac:spMk id="66" creationId="{E3CB1EC0-40A9-4D5E-B7E2-6E3423CE28B2}"/>
          </ac:spMkLst>
        </pc:spChg>
        <pc:spChg chg="add del">
          <ac:chgData name="Danny Sterling" userId="9c46ef9e127b3d0f" providerId="LiveId" clId="{D5D3286D-0EA5-4F8E-83F9-8BA052C9894D}" dt="2024-12-05T07:35:25.983" v="80" actId="26606"/>
          <ac:spMkLst>
            <pc:docMk/>
            <pc:sldMk cId="3210014567" sldId="261"/>
            <ac:spMk id="67" creationId="{DCBE52EF-2889-423F-947C-0E44A760D696}"/>
          </ac:spMkLst>
        </pc:spChg>
        <pc:spChg chg="add del">
          <ac:chgData name="Danny Sterling" userId="9c46ef9e127b3d0f" providerId="LiveId" clId="{D5D3286D-0EA5-4F8E-83F9-8BA052C9894D}" dt="2024-12-05T07:35:32.718" v="83" actId="26606"/>
          <ac:spMkLst>
            <pc:docMk/>
            <pc:sldMk cId="3210014567" sldId="261"/>
            <ac:spMk id="69" creationId="{A93898FF-D987-4B0E-BFB4-85F5EB356D4D}"/>
          </ac:spMkLst>
        </pc:spChg>
        <pc:spChg chg="add del">
          <ac:chgData name="Danny Sterling" userId="9c46ef9e127b3d0f" providerId="LiveId" clId="{D5D3286D-0EA5-4F8E-83F9-8BA052C9894D}" dt="2024-12-05T07:35:32.718" v="83" actId="26606"/>
          <ac:spMkLst>
            <pc:docMk/>
            <pc:sldMk cId="3210014567" sldId="261"/>
            <ac:spMk id="70" creationId="{08E700A8-AE52-4017-8C7E-C20956F74D25}"/>
          </ac:spMkLst>
        </pc:spChg>
        <pc:spChg chg="add del">
          <ac:chgData name="Danny Sterling" userId="9c46ef9e127b3d0f" providerId="LiveId" clId="{D5D3286D-0EA5-4F8E-83F9-8BA052C9894D}" dt="2024-12-05T07:35:32.718" v="83" actId="26606"/>
          <ac:spMkLst>
            <pc:docMk/>
            <pc:sldMk cId="3210014567" sldId="261"/>
            <ac:spMk id="72" creationId="{A737E5B8-8F31-4942-B159-B213C4D6D830}"/>
          </ac:spMkLst>
        </pc:spChg>
        <pc:spChg chg="add del">
          <ac:chgData name="Danny Sterling" userId="9c46ef9e127b3d0f" providerId="LiveId" clId="{D5D3286D-0EA5-4F8E-83F9-8BA052C9894D}" dt="2024-12-05T07:35:32.718" v="83" actId="26606"/>
          <ac:spMkLst>
            <pc:docMk/>
            <pc:sldMk cId="3210014567" sldId="261"/>
            <ac:spMk id="73" creationId="{42A4FC2C-047E-45A5-965D-8E1E3BF09BC6}"/>
          </ac:spMkLst>
        </pc:spChg>
        <pc:spChg chg="add del">
          <ac:chgData name="Danny Sterling" userId="9c46ef9e127b3d0f" providerId="LiveId" clId="{D5D3286D-0EA5-4F8E-83F9-8BA052C9894D}" dt="2024-12-05T07:35:32.718" v="83" actId="26606"/>
          <ac:spMkLst>
            <pc:docMk/>
            <pc:sldMk cId="3210014567" sldId="261"/>
            <ac:spMk id="74" creationId="{78F530DA-C7D1-4968-8F8A-8700C2BB2A49}"/>
          </ac:spMkLst>
        </pc:spChg>
        <pc:spChg chg="add del">
          <ac:chgData name="Danny Sterling" userId="9c46ef9e127b3d0f" providerId="LiveId" clId="{D5D3286D-0EA5-4F8E-83F9-8BA052C9894D}" dt="2024-12-05T07:35:45.691" v="86" actId="26606"/>
          <ac:spMkLst>
            <pc:docMk/>
            <pc:sldMk cId="3210014567" sldId="261"/>
            <ac:spMk id="76" creationId="{0855A890-B60B-4670-9DC2-69DC05015AB3}"/>
          </ac:spMkLst>
        </pc:spChg>
        <pc:spChg chg="add del">
          <ac:chgData name="Danny Sterling" userId="9c46ef9e127b3d0f" providerId="LiveId" clId="{D5D3286D-0EA5-4F8E-83F9-8BA052C9894D}" dt="2024-12-05T07:35:45.691" v="86" actId="26606"/>
          <ac:spMkLst>
            <pc:docMk/>
            <pc:sldMk cId="3210014567" sldId="261"/>
            <ac:spMk id="77" creationId="{90F533E9-6690-41A8-A372-4C6C622D028D}"/>
          </ac:spMkLst>
        </pc:spChg>
        <pc:spChg chg="add del">
          <ac:chgData name="Danny Sterling" userId="9c46ef9e127b3d0f" providerId="LiveId" clId="{D5D3286D-0EA5-4F8E-83F9-8BA052C9894D}" dt="2024-12-05T07:35:45.691" v="86" actId="26606"/>
          <ac:spMkLst>
            <pc:docMk/>
            <pc:sldMk cId="3210014567" sldId="261"/>
            <ac:spMk id="78" creationId="{99413ED5-9ED4-4772-BCE4-2BCAE6B12E35}"/>
          </ac:spMkLst>
        </pc:spChg>
        <pc:spChg chg="add del">
          <ac:chgData name="Danny Sterling" userId="9c46ef9e127b3d0f" providerId="LiveId" clId="{D5D3286D-0EA5-4F8E-83F9-8BA052C9894D}" dt="2024-12-05T07:35:45.691" v="86" actId="26606"/>
          <ac:spMkLst>
            <pc:docMk/>
            <pc:sldMk cId="3210014567" sldId="261"/>
            <ac:spMk id="79" creationId="{04357C93-F0CB-4A1C-8F77-4E9063789819}"/>
          </ac:spMkLst>
        </pc:spChg>
        <pc:spChg chg="add del">
          <ac:chgData name="Danny Sterling" userId="9c46ef9e127b3d0f" providerId="LiveId" clId="{D5D3286D-0EA5-4F8E-83F9-8BA052C9894D}" dt="2024-12-05T07:36:26.231" v="99" actId="26606"/>
          <ac:spMkLst>
            <pc:docMk/>
            <pc:sldMk cId="3210014567" sldId="261"/>
            <ac:spMk id="84" creationId="{6C9ECD1F-1B32-4E48-9736-A1BC9A3237E0}"/>
          </ac:spMkLst>
        </pc:spChg>
        <pc:spChg chg="add del">
          <ac:chgData name="Danny Sterling" userId="9c46ef9e127b3d0f" providerId="LiveId" clId="{D5D3286D-0EA5-4F8E-83F9-8BA052C9894D}" dt="2024-12-05T07:36:26.231" v="99" actId="26606"/>
          <ac:spMkLst>
            <pc:docMk/>
            <pc:sldMk cId="3210014567" sldId="261"/>
            <ac:spMk id="86" creationId="{90F533E9-6690-41A8-A372-4C6C622D028D}"/>
          </ac:spMkLst>
        </pc:spChg>
        <pc:spChg chg="add del">
          <ac:chgData name="Danny Sterling" userId="9c46ef9e127b3d0f" providerId="LiveId" clId="{D5D3286D-0EA5-4F8E-83F9-8BA052C9894D}" dt="2024-12-05T07:36:26.231" v="99" actId="26606"/>
          <ac:spMkLst>
            <pc:docMk/>
            <pc:sldMk cId="3210014567" sldId="261"/>
            <ac:spMk id="88" creationId="{99413ED5-9ED4-4772-BCE4-2BCAE6B12E35}"/>
          </ac:spMkLst>
        </pc:spChg>
        <pc:spChg chg="add del">
          <ac:chgData name="Danny Sterling" userId="9c46ef9e127b3d0f" providerId="LiveId" clId="{D5D3286D-0EA5-4F8E-83F9-8BA052C9894D}" dt="2024-12-05T07:36:26.231" v="99" actId="26606"/>
          <ac:spMkLst>
            <pc:docMk/>
            <pc:sldMk cId="3210014567" sldId="261"/>
            <ac:spMk id="90" creationId="{04357C93-F0CB-4A1C-8F77-4E9063789819}"/>
          </ac:spMkLst>
        </pc:spChg>
        <pc:spChg chg="add del">
          <ac:chgData name="Danny Sterling" userId="9c46ef9e127b3d0f" providerId="LiveId" clId="{D5D3286D-0EA5-4F8E-83F9-8BA052C9894D}" dt="2024-12-05T07:36:18.168" v="94" actId="26606"/>
          <ac:spMkLst>
            <pc:docMk/>
            <pc:sldMk cId="3210014567" sldId="261"/>
            <ac:spMk id="95" creationId="{0855A890-B60B-4670-9DC2-69DC05015AB3}"/>
          </ac:spMkLst>
        </pc:spChg>
        <pc:spChg chg="add del">
          <ac:chgData name="Danny Sterling" userId="9c46ef9e127b3d0f" providerId="LiveId" clId="{D5D3286D-0EA5-4F8E-83F9-8BA052C9894D}" dt="2024-12-05T07:36:18.168" v="94" actId="26606"/>
          <ac:spMkLst>
            <pc:docMk/>
            <pc:sldMk cId="3210014567" sldId="261"/>
            <ac:spMk id="97" creationId="{90F533E9-6690-41A8-A372-4C6C622D028D}"/>
          </ac:spMkLst>
        </pc:spChg>
        <pc:spChg chg="add del">
          <ac:chgData name="Danny Sterling" userId="9c46ef9e127b3d0f" providerId="LiveId" clId="{D5D3286D-0EA5-4F8E-83F9-8BA052C9894D}" dt="2024-12-05T07:36:18.168" v="94" actId="26606"/>
          <ac:spMkLst>
            <pc:docMk/>
            <pc:sldMk cId="3210014567" sldId="261"/>
            <ac:spMk id="99" creationId="{99413ED5-9ED4-4772-BCE4-2BCAE6B12E35}"/>
          </ac:spMkLst>
        </pc:spChg>
        <pc:spChg chg="add del">
          <ac:chgData name="Danny Sterling" userId="9c46ef9e127b3d0f" providerId="LiveId" clId="{D5D3286D-0EA5-4F8E-83F9-8BA052C9894D}" dt="2024-12-05T07:36:18.168" v="94" actId="26606"/>
          <ac:spMkLst>
            <pc:docMk/>
            <pc:sldMk cId="3210014567" sldId="261"/>
            <ac:spMk id="101" creationId="{04357C93-F0CB-4A1C-8F77-4E9063789819}"/>
          </ac:spMkLst>
        </pc:spChg>
        <pc:spChg chg="add del">
          <ac:chgData name="Danny Sterling" userId="9c46ef9e127b3d0f" providerId="LiveId" clId="{D5D3286D-0EA5-4F8E-83F9-8BA052C9894D}" dt="2024-12-05T07:36:24.244" v="96" actId="26606"/>
          <ac:spMkLst>
            <pc:docMk/>
            <pc:sldMk cId="3210014567" sldId="261"/>
            <ac:spMk id="103" creationId="{6C9ECD1F-1B32-4E48-9736-A1BC9A3237E0}"/>
          </ac:spMkLst>
        </pc:spChg>
        <pc:spChg chg="add del">
          <ac:chgData name="Danny Sterling" userId="9c46ef9e127b3d0f" providerId="LiveId" clId="{D5D3286D-0EA5-4F8E-83F9-8BA052C9894D}" dt="2024-12-05T07:36:24.244" v="96" actId="26606"/>
          <ac:spMkLst>
            <pc:docMk/>
            <pc:sldMk cId="3210014567" sldId="261"/>
            <ac:spMk id="104" creationId="{90F533E9-6690-41A8-A372-4C6C622D028D}"/>
          </ac:spMkLst>
        </pc:spChg>
        <pc:spChg chg="add del">
          <ac:chgData name="Danny Sterling" userId="9c46ef9e127b3d0f" providerId="LiveId" clId="{D5D3286D-0EA5-4F8E-83F9-8BA052C9894D}" dt="2024-12-05T07:36:24.244" v="96" actId="26606"/>
          <ac:spMkLst>
            <pc:docMk/>
            <pc:sldMk cId="3210014567" sldId="261"/>
            <ac:spMk id="105" creationId="{99413ED5-9ED4-4772-BCE4-2BCAE6B12E35}"/>
          </ac:spMkLst>
        </pc:spChg>
        <pc:spChg chg="add del">
          <ac:chgData name="Danny Sterling" userId="9c46ef9e127b3d0f" providerId="LiveId" clId="{D5D3286D-0EA5-4F8E-83F9-8BA052C9894D}" dt="2024-12-05T07:36:24.244" v="96" actId="26606"/>
          <ac:spMkLst>
            <pc:docMk/>
            <pc:sldMk cId="3210014567" sldId="261"/>
            <ac:spMk id="106" creationId="{04357C93-F0CB-4A1C-8F77-4E9063789819}"/>
          </ac:spMkLst>
        </pc:spChg>
        <pc:spChg chg="add del">
          <ac:chgData name="Danny Sterling" userId="9c46ef9e127b3d0f" providerId="LiveId" clId="{D5D3286D-0EA5-4F8E-83F9-8BA052C9894D}" dt="2024-12-05T07:36:26.220" v="98" actId="26606"/>
          <ac:spMkLst>
            <pc:docMk/>
            <pc:sldMk cId="3210014567" sldId="261"/>
            <ac:spMk id="108" creationId="{18ED5DE8-CA8B-4332-9D76-60AD9B81830E}"/>
          </ac:spMkLst>
        </pc:spChg>
        <pc:spChg chg="add del">
          <ac:chgData name="Danny Sterling" userId="9c46ef9e127b3d0f" providerId="LiveId" clId="{D5D3286D-0EA5-4F8E-83F9-8BA052C9894D}" dt="2024-12-05T07:36:26.220" v="98" actId="26606"/>
          <ac:spMkLst>
            <pc:docMk/>
            <pc:sldMk cId="3210014567" sldId="261"/>
            <ac:spMk id="111" creationId="{04357C93-F0CB-4A1C-8F77-4E9063789819}"/>
          </ac:spMkLst>
        </pc:spChg>
        <pc:spChg chg="add">
          <ac:chgData name="Danny Sterling" userId="9c46ef9e127b3d0f" providerId="LiveId" clId="{D5D3286D-0EA5-4F8E-83F9-8BA052C9894D}" dt="2024-12-05T07:36:26.231" v="99" actId="26606"/>
          <ac:spMkLst>
            <pc:docMk/>
            <pc:sldMk cId="3210014567" sldId="261"/>
            <ac:spMk id="113" creationId="{0855A890-B60B-4670-9DC2-69DC05015AB3}"/>
          </ac:spMkLst>
        </pc:spChg>
        <pc:spChg chg="add">
          <ac:chgData name="Danny Sterling" userId="9c46ef9e127b3d0f" providerId="LiveId" clId="{D5D3286D-0EA5-4F8E-83F9-8BA052C9894D}" dt="2024-12-05T07:36:26.231" v="99" actId="26606"/>
          <ac:spMkLst>
            <pc:docMk/>
            <pc:sldMk cId="3210014567" sldId="261"/>
            <ac:spMk id="114" creationId="{90F533E9-6690-41A8-A372-4C6C622D028D}"/>
          </ac:spMkLst>
        </pc:spChg>
        <pc:spChg chg="add">
          <ac:chgData name="Danny Sterling" userId="9c46ef9e127b3d0f" providerId="LiveId" clId="{D5D3286D-0EA5-4F8E-83F9-8BA052C9894D}" dt="2024-12-05T07:36:26.231" v="99" actId="26606"/>
          <ac:spMkLst>
            <pc:docMk/>
            <pc:sldMk cId="3210014567" sldId="261"/>
            <ac:spMk id="115" creationId="{99413ED5-9ED4-4772-BCE4-2BCAE6B12E35}"/>
          </ac:spMkLst>
        </pc:spChg>
        <pc:spChg chg="add">
          <ac:chgData name="Danny Sterling" userId="9c46ef9e127b3d0f" providerId="LiveId" clId="{D5D3286D-0EA5-4F8E-83F9-8BA052C9894D}" dt="2024-12-05T07:36:26.231" v="99" actId="26606"/>
          <ac:spMkLst>
            <pc:docMk/>
            <pc:sldMk cId="3210014567" sldId="261"/>
            <ac:spMk id="116" creationId="{04357C93-F0CB-4A1C-8F77-4E9063789819}"/>
          </ac:spMkLst>
        </pc:spChg>
        <pc:grpChg chg="add del">
          <ac:chgData name="Danny Sterling" userId="9c46ef9e127b3d0f" providerId="LiveId" clId="{D5D3286D-0EA5-4F8E-83F9-8BA052C9894D}" dt="2024-12-05T07:36:26.220" v="98" actId="26606"/>
          <ac:grpSpMkLst>
            <pc:docMk/>
            <pc:sldMk cId="3210014567" sldId="261"/>
            <ac:grpSpMk id="109" creationId="{22983B4D-AA9E-4FCA-A321-B87362793229}"/>
          </ac:grpSpMkLst>
        </pc:grpChg>
        <pc:picChg chg="mod ord">
          <ac:chgData name="Danny Sterling" userId="9c46ef9e127b3d0f" providerId="LiveId" clId="{D5D3286D-0EA5-4F8E-83F9-8BA052C9894D}" dt="2024-12-05T07:36:26.231" v="99" actId="26606"/>
          <ac:picMkLst>
            <pc:docMk/>
            <pc:sldMk cId="3210014567" sldId="261"/>
            <ac:picMk id="5" creationId="{FD9007C6-55B2-43B3-322E-C3AEC4131A63}"/>
          </ac:picMkLst>
        </pc:picChg>
        <pc:picChg chg="mod">
          <ac:chgData name="Danny Sterling" userId="9c46ef9e127b3d0f" providerId="LiveId" clId="{D5D3286D-0EA5-4F8E-83F9-8BA052C9894D}" dt="2024-12-05T07:36:26.231" v="99" actId="26606"/>
          <ac:picMkLst>
            <pc:docMk/>
            <pc:sldMk cId="3210014567" sldId="261"/>
            <ac:picMk id="7" creationId="{46AFAE1C-0F7C-6231-B211-26D7242F1794}"/>
          </ac:picMkLst>
        </pc:picChg>
        <pc:picChg chg="mod">
          <ac:chgData name="Danny Sterling" userId="9c46ef9e127b3d0f" providerId="LiveId" clId="{D5D3286D-0EA5-4F8E-83F9-8BA052C9894D}" dt="2024-12-05T07:36:26.231" v="99" actId="26606"/>
          <ac:picMkLst>
            <pc:docMk/>
            <pc:sldMk cId="3210014567" sldId="261"/>
            <ac:picMk id="9" creationId="{3FAD35E3-BEA9-A5CB-9D66-5355BC2CDB00}"/>
          </ac:picMkLst>
        </pc:picChg>
        <pc:picChg chg="mod ord">
          <ac:chgData name="Danny Sterling" userId="9c46ef9e127b3d0f" providerId="LiveId" clId="{D5D3286D-0EA5-4F8E-83F9-8BA052C9894D}" dt="2024-12-05T07:36:26.231" v="99" actId="26606"/>
          <ac:picMkLst>
            <pc:docMk/>
            <pc:sldMk cId="3210014567" sldId="261"/>
            <ac:picMk id="11" creationId="{7A7106DA-C3D0-ECB3-1615-82665CD48875}"/>
          </ac:picMkLst>
        </pc:picChg>
        <pc:picChg chg="add del">
          <ac:chgData name="Danny Sterling" userId="9c46ef9e127b3d0f" providerId="LiveId" clId="{D5D3286D-0EA5-4F8E-83F9-8BA052C9894D}" dt="2024-12-05T07:35:32.718" v="83" actId="26606"/>
          <ac:picMkLst>
            <pc:docMk/>
            <pc:sldMk cId="3210014567" sldId="261"/>
            <ac:picMk id="71" creationId="{5516C1EB-8D62-4BF0-92B5-02E6AE43B1F3}"/>
          </ac:picMkLst>
        </pc:picChg>
      </pc:sldChg>
      <pc:sldChg chg="modSp mod setBg">
        <pc:chgData name="Danny Sterling" userId="9c46ef9e127b3d0f" providerId="LiveId" clId="{D5D3286D-0EA5-4F8E-83F9-8BA052C9894D}" dt="2024-12-05T07:40:40.489" v="157" actId="26606"/>
        <pc:sldMkLst>
          <pc:docMk/>
          <pc:sldMk cId="1779922289" sldId="262"/>
        </pc:sldMkLst>
        <pc:spChg chg="mod">
          <ac:chgData name="Danny Sterling" userId="9c46ef9e127b3d0f" providerId="LiveId" clId="{D5D3286D-0EA5-4F8E-83F9-8BA052C9894D}" dt="2024-12-05T07:40:40.489" v="157" actId="26606"/>
          <ac:spMkLst>
            <pc:docMk/>
            <pc:sldMk cId="1779922289" sldId="262"/>
            <ac:spMk id="2" creationId="{70F4AC84-9CA8-2307-5660-794FA1CBCEDB}"/>
          </ac:spMkLst>
        </pc:spChg>
        <pc:picChg chg="mod">
          <ac:chgData name="Danny Sterling" userId="9c46ef9e127b3d0f" providerId="LiveId" clId="{D5D3286D-0EA5-4F8E-83F9-8BA052C9894D}" dt="2024-12-05T07:40:40.489" v="157" actId="26606"/>
          <ac:picMkLst>
            <pc:docMk/>
            <pc:sldMk cId="1779922289" sldId="262"/>
            <ac:picMk id="5" creationId="{79C7AF41-7961-FD41-09EF-22FA8967D550}"/>
          </ac:picMkLst>
        </pc:picChg>
      </pc:sldChg>
      <pc:sldChg chg="addSp delSp modSp new mod setBg">
        <pc:chgData name="Danny Sterling" userId="9c46ef9e127b3d0f" providerId="LiveId" clId="{D5D3286D-0EA5-4F8E-83F9-8BA052C9894D}" dt="2024-12-05T07:40:58.482" v="170" actId="20577"/>
        <pc:sldMkLst>
          <pc:docMk/>
          <pc:sldMk cId="2498389195" sldId="263"/>
        </pc:sldMkLst>
        <pc:spChg chg="mod">
          <ac:chgData name="Danny Sterling" userId="9c46ef9e127b3d0f" providerId="LiveId" clId="{D5D3286D-0EA5-4F8E-83F9-8BA052C9894D}" dt="2024-12-05T07:40:58.482" v="170" actId="20577"/>
          <ac:spMkLst>
            <pc:docMk/>
            <pc:sldMk cId="2498389195" sldId="263"/>
            <ac:spMk id="2" creationId="{4C2F3919-4C0A-7325-AF96-0221CE1457C5}"/>
          </ac:spMkLst>
        </pc:spChg>
        <pc:spChg chg="del">
          <ac:chgData name="Danny Sterling" userId="9c46ef9e127b3d0f" providerId="LiveId" clId="{D5D3286D-0EA5-4F8E-83F9-8BA052C9894D}" dt="2024-12-05T07:30:59.756" v="14" actId="478"/>
          <ac:spMkLst>
            <pc:docMk/>
            <pc:sldMk cId="2498389195" sldId="263"/>
            <ac:spMk id="3" creationId="{EA910524-6BE6-74CC-3A31-40012E89301F}"/>
          </ac:spMkLst>
        </pc:spChg>
        <pc:picChg chg="add mod">
          <ac:chgData name="Danny Sterling" userId="9c46ef9e127b3d0f" providerId="LiveId" clId="{D5D3286D-0EA5-4F8E-83F9-8BA052C9894D}" dt="2024-12-05T07:40:44.150" v="158" actId="26606"/>
          <ac:picMkLst>
            <pc:docMk/>
            <pc:sldMk cId="2498389195" sldId="263"/>
            <ac:picMk id="5" creationId="{3D210CF1-F29D-9606-CACF-9103FAC0F839}"/>
          </ac:picMkLst>
        </pc:picChg>
      </pc:sldChg>
      <pc:sldChg chg="addSp delSp modSp new mod setBg">
        <pc:chgData name="Danny Sterling" userId="9c46ef9e127b3d0f" providerId="LiveId" clId="{D5D3286D-0EA5-4F8E-83F9-8BA052C9894D}" dt="2024-12-05T07:41:15.792" v="194" actId="20577"/>
        <pc:sldMkLst>
          <pc:docMk/>
          <pc:sldMk cId="89875269" sldId="264"/>
        </pc:sldMkLst>
        <pc:spChg chg="mod">
          <ac:chgData name="Danny Sterling" userId="9c46ef9e127b3d0f" providerId="LiveId" clId="{D5D3286D-0EA5-4F8E-83F9-8BA052C9894D}" dt="2024-12-05T07:41:15.792" v="194" actId="20577"/>
          <ac:spMkLst>
            <pc:docMk/>
            <pc:sldMk cId="89875269" sldId="264"/>
            <ac:spMk id="2" creationId="{EA7A6D92-9BF3-656B-0DCF-A6BAECB0D127}"/>
          </ac:spMkLst>
        </pc:spChg>
        <pc:spChg chg="del">
          <ac:chgData name="Danny Sterling" userId="9c46ef9e127b3d0f" providerId="LiveId" clId="{D5D3286D-0EA5-4F8E-83F9-8BA052C9894D}" dt="2024-12-05T07:36:52.429" v="103" actId="478"/>
          <ac:spMkLst>
            <pc:docMk/>
            <pc:sldMk cId="89875269" sldId="264"/>
            <ac:spMk id="3" creationId="{905E0E6F-F620-0B03-84A8-7198B2C65733}"/>
          </ac:spMkLst>
        </pc:spChg>
        <pc:spChg chg="add">
          <ac:chgData name="Danny Sterling" userId="9c46ef9e127b3d0f" providerId="LiveId" clId="{D5D3286D-0EA5-4F8E-83F9-8BA052C9894D}" dt="2024-12-05T07:37:50.889" v="127" actId="26606"/>
          <ac:spMkLst>
            <pc:docMk/>
            <pc:sldMk cId="89875269" sldId="264"/>
            <ac:spMk id="16" creationId="{0855A890-B60B-4670-9DC2-69DC05015AB3}"/>
          </ac:spMkLst>
        </pc:spChg>
        <pc:spChg chg="add">
          <ac:chgData name="Danny Sterling" userId="9c46ef9e127b3d0f" providerId="LiveId" clId="{D5D3286D-0EA5-4F8E-83F9-8BA052C9894D}" dt="2024-12-05T07:37:50.889" v="127" actId="26606"/>
          <ac:spMkLst>
            <pc:docMk/>
            <pc:sldMk cId="89875269" sldId="264"/>
            <ac:spMk id="18" creationId="{90F533E9-6690-41A8-A372-4C6C622D028D}"/>
          </ac:spMkLst>
        </pc:spChg>
        <pc:spChg chg="add">
          <ac:chgData name="Danny Sterling" userId="9c46ef9e127b3d0f" providerId="LiveId" clId="{D5D3286D-0EA5-4F8E-83F9-8BA052C9894D}" dt="2024-12-05T07:37:50.889" v="127" actId="26606"/>
          <ac:spMkLst>
            <pc:docMk/>
            <pc:sldMk cId="89875269" sldId="264"/>
            <ac:spMk id="20" creationId="{99413ED5-9ED4-4772-BCE4-2BCAE6B12E35}"/>
          </ac:spMkLst>
        </pc:spChg>
        <pc:spChg chg="add">
          <ac:chgData name="Danny Sterling" userId="9c46ef9e127b3d0f" providerId="LiveId" clId="{D5D3286D-0EA5-4F8E-83F9-8BA052C9894D}" dt="2024-12-05T07:37:50.889" v="127" actId="26606"/>
          <ac:spMkLst>
            <pc:docMk/>
            <pc:sldMk cId="89875269" sldId="264"/>
            <ac:spMk id="22" creationId="{04357C93-F0CB-4A1C-8F77-4E9063789819}"/>
          </ac:spMkLst>
        </pc:spChg>
        <pc:picChg chg="add mod ord">
          <ac:chgData name="Danny Sterling" userId="9c46ef9e127b3d0f" providerId="LiveId" clId="{D5D3286D-0EA5-4F8E-83F9-8BA052C9894D}" dt="2024-12-05T07:38:44.740" v="132" actId="1076"/>
          <ac:picMkLst>
            <pc:docMk/>
            <pc:sldMk cId="89875269" sldId="264"/>
            <ac:picMk id="5" creationId="{6C595449-3F55-2B90-D417-186169474E3B}"/>
          </ac:picMkLst>
        </pc:picChg>
        <pc:picChg chg="add mod">
          <ac:chgData name="Danny Sterling" userId="9c46ef9e127b3d0f" providerId="LiveId" clId="{D5D3286D-0EA5-4F8E-83F9-8BA052C9894D}" dt="2024-12-05T07:37:50.889" v="127" actId="26606"/>
          <ac:picMkLst>
            <pc:docMk/>
            <pc:sldMk cId="89875269" sldId="264"/>
            <ac:picMk id="7" creationId="{1904F0BD-29FB-6ACB-93C2-E1421378D1F1}"/>
          </ac:picMkLst>
        </pc:picChg>
        <pc:picChg chg="add mod">
          <ac:chgData name="Danny Sterling" userId="9c46ef9e127b3d0f" providerId="LiveId" clId="{D5D3286D-0EA5-4F8E-83F9-8BA052C9894D}" dt="2024-12-05T07:38:50.244" v="134" actId="1076"/>
          <ac:picMkLst>
            <pc:docMk/>
            <pc:sldMk cId="89875269" sldId="264"/>
            <ac:picMk id="9" creationId="{B298C878-1D38-E795-B07C-7D093DE9DB4A}"/>
          </ac:picMkLst>
        </pc:picChg>
        <pc:picChg chg="add mod ord">
          <ac:chgData name="Danny Sterling" userId="9c46ef9e127b3d0f" providerId="LiveId" clId="{D5D3286D-0EA5-4F8E-83F9-8BA052C9894D}" dt="2024-12-05T07:39:11.061" v="137" actId="1076"/>
          <ac:picMkLst>
            <pc:docMk/>
            <pc:sldMk cId="89875269" sldId="264"/>
            <ac:picMk id="11" creationId="{FC47FECA-18D9-6450-6BF0-C270B27CCC70}"/>
          </ac:picMkLst>
        </pc:picChg>
      </pc:sldChg>
      <pc:sldChg chg="addSp delSp modSp new del mod setBg">
        <pc:chgData name="Danny Sterling" userId="9c46ef9e127b3d0f" providerId="LiveId" clId="{D5D3286D-0EA5-4F8E-83F9-8BA052C9894D}" dt="2024-12-05T07:36:37.118" v="101" actId="2696"/>
        <pc:sldMkLst>
          <pc:docMk/>
          <pc:sldMk cId="464423862" sldId="264"/>
        </pc:sldMkLst>
        <pc:spChg chg="mod">
          <ac:chgData name="Danny Sterling" userId="9c46ef9e127b3d0f" providerId="LiveId" clId="{D5D3286D-0EA5-4F8E-83F9-8BA052C9894D}" dt="2024-12-05T07:35:56.130" v="91" actId="26606"/>
          <ac:spMkLst>
            <pc:docMk/>
            <pc:sldMk cId="464423862" sldId="264"/>
            <ac:spMk id="2" creationId="{849E05DF-1F09-951C-E6E9-B758A670F5F2}"/>
          </ac:spMkLst>
        </pc:spChg>
        <pc:spChg chg="del">
          <ac:chgData name="Danny Sterling" userId="9c46ef9e127b3d0f" providerId="LiveId" clId="{D5D3286D-0EA5-4F8E-83F9-8BA052C9894D}" dt="2024-12-05T07:32:50.885" v="26" actId="478"/>
          <ac:spMkLst>
            <pc:docMk/>
            <pc:sldMk cId="464423862" sldId="264"/>
            <ac:spMk id="3" creationId="{8E52C480-79E8-D580-B89B-6F4B69366A6E}"/>
          </ac:spMkLst>
        </pc:spChg>
        <pc:spChg chg="add del">
          <ac:chgData name="Danny Sterling" userId="9c46ef9e127b3d0f" providerId="LiveId" clId="{D5D3286D-0EA5-4F8E-83F9-8BA052C9894D}" dt="2024-12-05T07:35:35.664" v="85" actId="26606"/>
          <ac:spMkLst>
            <pc:docMk/>
            <pc:sldMk cId="464423862" sldId="264"/>
            <ac:spMk id="16" creationId="{0855A890-B60B-4670-9DC2-69DC05015AB3}"/>
          </ac:spMkLst>
        </pc:spChg>
        <pc:spChg chg="add del">
          <ac:chgData name="Danny Sterling" userId="9c46ef9e127b3d0f" providerId="LiveId" clId="{D5D3286D-0EA5-4F8E-83F9-8BA052C9894D}" dt="2024-12-05T07:35:35.664" v="85" actId="26606"/>
          <ac:spMkLst>
            <pc:docMk/>
            <pc:sldMk cId="464423862" sldId="264"/>
            <ac:spMk id="18" creationId="{90F533E9-6690-41A8-A372-4C6C622D028D}"/>
          </ac:spMkLst>
        </pc:spChg>
        <pc:spChg chg="add del">
          <ac:chgData name="Danny Sterling" userId="9c46ef9e127b3d0f" providerId="LiveId" clId="{D5D3286D-0EA5-4F8E-83F9-8BA052C9894D}" dt="2024-12-05T07:35:35.664" v="85" actId="26606"/>
          <ac:spMkLst>
            <pc:docMk/>
            <pc:sldMk cId="464423862" sldId="264"/>
            <ac:spMk id="20" creationId="{99413ED5-9ED4-4772-BCE4-2BCAE6B12E35}"/>
          </ac:spMkLst>
        </pc:spChg>
        <pc:spChg chg="add del">
          <ac:chgData name="Danny Sterling" userId="9c46ef9e127b3d0f" providerId="LiveId" clId="{D5D3286D-0EA5-4F8E-83F9-8BA052C9894D}" dt="2024-12-05T07:35:35.664" v="85" actId="26606"/>
          <ac:spMkLst>
            <pc:docMk/>
            <pc:sldMk cId="464423862" sldId="264"/>
            <ac:spMk id="22" creationId="{04357C93-F0CB-4A1C-8F77-4E9063789819}"/>
          </ac:spMkLst>
        </pc:spChg>
        <pc:spChg chg="add del">
          <ac:chgData name="Danny Sterling" userId="9c46ef9e127b3d0f" providerId="LiveId" clId="{D5D3286D-0EA5-4F8E-83F9-8BA052C9894D}" dt="2024-12-05T07:35:56.138" v="92" actId="26606"/>
          <ac:spMkLst>
            <pc:docMk/>
            <pc:sldMk cId="464423862" sldId="264"/>
            <ac:spMk id="27" creationId="{0855A890-B60B-4670-9DC2-69DC05015AB3}"/>
          </ac:spMkLst>
        </pc:spChg>
        <pc:spChg chg="add del">
          <ac:chgData name="Danny Sterling" userId="9c46ef9e127b3d0f" providerId="LiveId" clId="{D5D3286D-0EA5-4F8E-83F9-8BA052C9894D}" dt="2024-12-05T07:35:56.138" v="92" actId="26606"/>
          <ac:spMkLst>
            <pc:docMk/>
            <pc:sldMk cId="464423862" sldId="264"/>
            <ac:spMk id="29" creationId="{90F533E9-6690-41A8-A372-4C6C622D028D}"/>
          </ac:spMkLst>
        </pc:spChg>
        <pc:spChg chg="add del">
          <ac:chgData name="Danny Sterling" userId="9c46ef9e127b3d0f" providerId="LiveId" clId="{D5D3286D-0EA5-4F8E-83F9-8BA052C9894D}" dt="2024-12-05T07:35:56.138" v="92" actId="26606"/>
          <ac:spMkLst>
            <pc:docMk/>
            <pc:sldMk cId="464423862" sldId="264"/>
            <ac:spMk id="31" creationId="{99413ED5-9ED4-4772-BCE4-2BCAE6B12E35}"/>
          </ac:spMkLst>
        </pc:spChg>
        <pc:spChg chg="add del">
          <ac:chgData name="Danny Sterling" userId="9c46ef9e127b3d0f" providerId="LiveId" clId="{D5D3286D-0EA5-4F8E-83F9-8BA052C9894D}" dt="2024-12-05T07:35:56.138" v="92" actId="26606"/>
          <ac:spMkLst>
            <pc:docMk/>
            <pc:sldMk cId="464423862" sldId="264"/>
            <ac:spMk id="33" creationId="{04357C93-F0CB-4A1C-8F77-4E9063789819}"/>
          </ac:spMkLst>
        </pc:spChg>
        <pc:spChg chg="add del">
          <ac:chgData name="Danny Sterling" userId="9c46ef9e127b3d0f" providerId="LiveId" clId="{D5D3286D-0EA5-4F8E-83F9-8BA052C9894D}" dt="2024-12-05T07:35:54.042" v="89" actId="26606"/>
          <ac:spMkLst>
            <pc:docMk/>
            <pc:sldMk cId="464423862" sldId="264"/>
            <ac:spMk id="38" creationId="{0855A890-B60B-4670-9DC2-69DC05015AB3}"/>
          </ac:spMkLst>
        </pc:spChg>
        <pc:spChg chg="add del">
          <ac:chgData name="Danny Sterling" userId="9c46ef9e127b3d0f" providerId="LiveId" clId="{D5D3286D-0EA5-4F8E-83F9-8BA052C9894D}" dt="2024-12-05T07:35:54.042" v="89" actId="26606"/>
          <ac:spMkLst>
            <pc:docMk/>
            <pc:sldMk cId="464423862" sldId="264"/>
            <ac:spMk id="40" creationId="{90F533E9-6690-41A8-A372-4C6C622D028D}"/>
          </ac:spMkLst>
        </pc:spChg>
        <pc:spChg chg="add del">
          <ac:chgData name="Danny Sterling" userId="9c46ef9e127b3d0f" providerId="LiveId" clId="{D5D3286D-0EA5-4F8E-83F9-8BA052C9894D}" dt="2024-12-05T07:35:54.042" v="89" actId="26606"/>
          <ac:spMkLst>
            <pc:docMk/>
            <pc:sldMk cId="464423862" sldId="264"/>
            <ac:spMk id="42" creationId="{99413ED5-9ED4-4772-BCE4-2BCAE6B12E35}"/>
          </ac:spMkLst>
        </pc:spChg>
        <pc:spChg chg="add del">
          <ac:chgData name="Danny Sterling" userId="9c46ef9e127b3d0f" providerId="LiveId" clId="{D5D3286D-0EA5-4F8E-83F9-8BA052C9894D}" dt="2024-12-05T07:35:54.042" v="89" actId="26606"/>
          <ac:spMkLst>
            <pc:docMk/>
            <pc:sldMk cId="464423862" sldId="264"/>
            <ac:spMk id="44" creationId="{04357C93-F0CB-4A1C-8F77-4E9063789819}"/>
          </ac:spMkLst>
        </pc:spChg>
        <pc:spChg chg="add del">
          <ac:chgData name="Danny Sterling" userId="9c46ef9e127b3d0f" providerId="LiveId" clId="{D5D3286D-0EA5-4F8E-83F9-8BA052C9894D}" dt="2024-12-05T07:35:56.130" v="91" actId="26606"/>
          <ac:spMkLst>
            <pc:docMk/>
            <pc:sldMk cId="464423862" sldId="264"/>
            <ac:spMk id="46" creationId="{95E1FD92-31B9-4273-BECA-D837FFFC53A5}"/>
          </ac:spMkLst>
        </pc:spChg>
        <pc:spChg chg="add del">
          <ac:chgData name="Danny Sterling" userId="9c46ef9e127b3d0f" providerId="LiveId" clId="{D5D3286D-0EA5-4F8E-83F9-8BA052C9894D}" dt="2024-12-05T07:35:56.130" v="91" actId="26606"/>
          <ac:spMkLst>
            <pc:docMk/>
            <pc:sldMk cId="464423862" sldId="264"/>
            <ac:spMk id="47" creationId="{99413ED5-9ED4-4772-BCE4-2BCAE6B12E35}"/>
          </ac:spMkLst>
        </pc:spChg>
        <pc:spChg chg="add del">
          <ac:chgData name="Danny Sterling" userId="9c46ef9e127b3d0f" providerId="LiveId" clId="{D5D3286D-0EA5-4F8E-83F9-8BA052C9894D}" dt="2024-12-05T07:35:56.130" v="91" actId="26606"/>
          <ac:spMkLst>
            <pc:docMk/>
            <pc:sldMk cId="464423862" sldId="264"/>
            <ac:spMk id="48" creationId="{04357C93-F0CB-4A1C-8F77-4E9063789819}"/>
          </ac:spMkLst>
        </pc:spChg>
        <pc:spChg chg="add del">
          <ac:chgData name="Danny Sterling" userId="9c46ef9e127b3d0f" providerId="LiveId" clId="{D5D3286D-0EA5-4F8E-83F9-8BA052C9894D}" dt="2024-12-05T07:35:56.130" v="91" actId="26606"/>
          <ac:spMkLst>
            <pc:docMk/>
            <pc:sldMk cId="464423862" sldId="264"/>
            <ac:spMk id="49" creationId="{90F533E9-6690-41A8-A372-4C6C622D028D}"/>
          </ac:spMkLst>
        </pc:spChg>
        <pc:spChg chg="add">
          <ac:chgData name="Danny Sterling" userId="9c46ef9e127b3d0f" providerId="LiveId" clId="{D5D3286D-0EA5-4F8E-83F9-8BA052C9894D}" dt="2024-12-05T07:35:56.138" v="92" actId="26606"/>
          <ac:spMkLst>
            <pc:docMk/>
            <pc:sldMk cId="464423862" sldId="264"/>
            <ac:spMk id="51" creationId="{0855A890-B60B-4670-9DC2-69DC05015AB3}"/>
          </ac:spMkLst>
        </pc:spChg>
        <pc:spChg chg="add">
          <ac:chgData name="Danny Sterling" userId="9c46ef9e127b3d0f" providerId="LiveId" clId="{D5D3286D-0EA5-4F8E-83F9-8BA052C9894D}" dt="2024-12-05T07:35:56.138" v="92" actId="26606"/>
          <ac:spMkLst>
            <pc:docMk/>
            <pc:sldMk cId="464423862" sldId="264"/>
            <ac:spMk id="52" creationId="{90F533E9-6690-41A8-A372-4C6C622D028D}"/>
          </ac:spMkLst>
        </pc:spChg>
        <pc:spChg chg="add">
          <ac:chgData name="Danny Sterling" userId="9c46ef9e127b3d0f" providerId="LiveId" clId="{D5D3286D-0EA5-4F8E-83F9-8BA052C9894D}" dt="2024-12-05T07:35:56.138" v="92" actId="26606"/>
          <ac:spMkLst>
            <pc:docMk/>
            <pc:sldMk cId="464423862" sldId="264"/>
            <ac:spMk id="53" creationId="{99413ED5-9ED4-4772-BCE4-2BCAE6B12E35}"/>
          </ac:spMkLst>
        </pc:spChg>
        <pc:spChg chg="add">
          <ac:chgData name="Danny Sterling" userId="9c46ef9e127b3d0f" providerId="LiveId" clId="{D5D3286D-0EA5-4F8E-83F9-8BA052C9894D}" dt="2024-12-05T07:35:56.138" v="92" actId="26606"/>
          <ac:spMkLst>
            <pc:docMk/>
            <pc:sldMk cId="464423862" sldId="264"/>
            <ac:spMk id="54" creationId="{04357C93-F0CB-4A1C-8F77-4E9063789819}"/>
          </ac:spMkLst>
        </pc:spChg>
        <pc:picChg chg="add mod ord">
          <ac:chgData name="Danny Sterling" userId="9c46ef9e127b3d0f" providerId="LiveId" clId="{D5D3286D-0EA5-4F8E-83F9-8BA052C9894D}" dt="2024-12-05T07:35:56.130" v="91" actId="26606"/>
          <ac:picMkLst>
            <pc:docMk/>
            <pc:sldMk cId="464423862" sldId="264"/>
            <ac:picMk id="5" creationId="{9925C5D9-5D47-64AF-E21F-C62D8DCAD93C}"/>
          </ac:picMkLst>
        </pc:picChg>
        <pc:picChg chg="add mod ord">
          <ac:chgData name="Danny Sterling" userId="9c46ef9e127b3d0f" providerId="LiveId" clId="{D5D3286D-0EA5-4F8E-83F9-8BA052C9894D}" dt="2024-12-05T07:35:56.130" v="91" actId="26606"/>
          <ac:picMkLst>
            <pc:docMk/>
            <pc:sldMk cId="464423862" sldId="264"/>
            <ac:picMk id="7" creationId="{80C6015B-F6C2-8140-76CB-D916FA3CAEE4}"/>
          </ac:picMkLst>
        </pc:picChg>
        <pc:picChg chg="add mod ord">
          <ac:chgData name="Danny Sterling" userId="9c46ef9e127b3d0f" providerId="LiveId" clId="{D5D3286D-0EA5-4F8E-83F9-8BA052C9894D}" dt="2024-12-05T07:35:56.130" v="91" actId="26606"/>
          <ac:picMkLst>
            <pc:docMk/>
            <pc:sldMk cId="464423862" sldId="264"/>
            <ac:picMk id="9" creationId="{4331095C-DDCB-E3D7-71DD-D2DFC54DBEE5}"/>
          </ac:picMkLst>
        </pc:picChg>
        <pc:picChg chg="add mod">
          <ac:chgData name="Danny Sterling" userId="9c46ef9e127b3d0f" providerId="LiveId" clId="{D5D3286D-0EA5-4F8E-83F9-8BA052C9894D}" dt="2024-12-05T07:35:56.130" v="91" actId="26606"/>
          <ac:picMkLst>
            <pc:docMk/>
            <pc:sldMk cId="464423862" sldId="264"/>
            <ac:picMk id="11" creationId="{D06EE8C4-11D5-3175-3CD1-27EDEF433487}"/>
          </ac:picMkLst>
        </pc:picChg>
      </pc:sldChg>
      <pc:sldChg chg="addSp delSp modSp new mod setBg">
        <pc:chgData name="Danny Sterling" userId="9c46ef9e127b3d0f" providerId="LiveId" clId="{D5D3286D-0EA5-4F8E-83F9-8BA052C9894D}" dt="2024-12-05T07:41:29.951" v="223" actId="20577"/>
        <pc:sldMkLst>
          <pc:docMk/>
          <pc:sldMk cId="977220202" sldId="265"/>
        </pc:sldMkLst>
        <pc:spChg chg="mod">
          <ac:chgData name="Danny Sterling" userId="9c46ef9e127b3d0f" providerId="LiveId" clId="{D5D3286D-0EA5-4F8E-83F9-8BA052C9894D}" dt="2024-12-05T07:41:29.951" v="223" actId="20577"/>
          <ac:spMkLst>
            <pc:docMk/>
            <pc:sldMk cId="977220202" sldId="265"/>
            <ac:spMk id="2" creationId="{879E7FD3-D20B-722F-93B5-5FF3AC5891C6}"/>
          </ac:spMkLst>
        </pc:spChg>
        <pc:spChg chg="del">
          <ac:chgData name="Danny Sterling" userId="9c46ef9e127b3d0f" providerId="LiveId" clId="{D5D3286D-0EA5-4F8E-83F9-8BA052C9894D}" dt="2024-12-05T07:39:36.712" v="139" actId="478"/>
          <ac:spMkLst>
            <pc:docMk/>
            <pc:sldMk cId="977220202" sldId="265"/>
            <ac:spMk id="3" creationId="{1EE0671F-9CE5-8D16-3DB5-4AB194CDCF5E}"/>
          </ac:spMkLst>
        </pc:spChg>
        <pc:spChg chg="add">
          <ac:chgData name="Danny Sterling" userId="9c46ef9e127b3d0f" providerId="LiveId" clId="{D5D3286D-0EA5-4F8E-83F9-8BA052C9894D}" dt="2024-12-05T07:39:53.958" v="152" actId="26606"/>
          <ac:spMkLst>
            <pc:docMk/>
            <pc:sldMk cId="977220202" sldId="265"/>
            <ac:spMk id="16" creationId="{0855A890-B60B-4670-9DC2-69DC05015AB3}"/>
          </ac:spMkLst>
        </pc:spChg>
        <pc:spChg chg="add">
          <ac:chgData name="Danny Sterling" userId="9c46ef9e127b3d0f" providerId="LiveId" clId="{D5D3286D-0EA5-4F8E-83F9-8BA052C9894D}" dt="2024-12-05T07:39:53.958" v="152" actId="26606"/>
          <ac:spMkLst>
            <pc:docMk/>
            <pc:sldMk cId="977220202" sldId="265"/>
            <ac:spMk id="18" creationId="{90F533E9-6690-41A8-A372-4C6C622D028D}"/>
          </ac:spMkLst>
        </pc:spChg>
        <pc:spChg chg="add">
          <ac:chgData name="Danny Sterling" userId="9c46ef9e127b3d0f" providerId="LiveId" clId="{D5D3286D-0EA5-4F8E-83F9-8BA052C9894D}" dt="2024-12-05T07:39:53.958" v="152" actId="26606"/>
          <ac:spMkLst>
            <pc:docMk/>
            <pc:sldMk cId="977220202" sldId="265"/>
            <ac:spMk id="20" creationId="{99413ED5-9ED4-4772-BCE4-2BCAE6B12E35}"/>
          </ac:spMkLst>
        </pc:spChg>
        <pc:spChg chg="add">
          <ac:chgData name="Danny Sterling" userId="9c46ef9e127b3d0f" providerId="LiveId" clId="{D5D3286D-0EA5-4F8E-83F9-8BA052C9894D}" dt="2024-12-05T07:39:53.958" v="152" actId="26606"/>
          <ac:spMkLst>
            <pc:docMk/>
            <pc:sldMk cId="977220202" sldId="265"/>
            <ac:spMk id="22" creationId="{04357C93-F0CB-4A1C-8F77-4E9063789819}"/>
          </ac:spMkLst>
        </pc:spChg>
        <pc:picChg chg="add mod ord">
          <ac:chgData name="Danny Sterling" userId="9c46ef9e127b3d0f" providerId="LiveId" clId="{D5D3286D-0EA5-4F8E-83F9-8BA052C9894D}" dt="2024-12-05T07:40:06.756" v="154" actId="1076"/>
          <ac:picMkLst>
            <pc:docMk/>
            <pc:sldMk cId="977220202" sldId="265"/>
            <ac:picMk id="5" creationId="{C2C55CEC-2D72-F4A3-0D82-C3A8E6F09EE3}"/>
          </ac:picMkLst>
        </pc:picChg>
        <pc:picChg chg="add mod">
          <ac:chgData name="Danny Sterling" userId="9c46ef9e127b3d0f" providerId="LiveId" clId="{D5D3286D-0EA5-4F8E-83F9-8BA052C9894D}" dt="2024-12-05T07:40:23.028" v="156" actId="1076"/>
          <ac:picMkLst>
            <pc:docMk/>
            <pc:sldMk cId="977220202" sldId="265"/>
            <ac:picMk id="7" creationId="{AA94D8EF-FD41-D042-DB31-92D3314B2140}"/>
          </ac:picMkLst>
        </pc:picChg>
        <pc:picChg chg="add mod">
          <ac:chgData name="Danny Sterling" userId="9c46ef9e127b3d0f" providerId="LiveId" clId="{D5D3286D-0EA5-4F8E-83F9-8BA052C9894D}" dt="2024-12-05T07:39:53.958" v="152" actId="26606"/>
          <ac:picMkLst>
            <pc:docMk/>
            <pc:sldMk cId="977220202" sldId="265"/>
            <ac:picMk id="9" creationId="{6AF98353-71EB-ACF7-E798-4F0848721FEB}"/>
          </ac:picMkLst>
        </pc:picChg>
        <pc:picChg chg="add mod">
          <ac:chgData name="Danny Sterling" userId="9c46ef9e127b3d0f" providerId="LiveId" clId="{D5D3286D-0EA5-4F8E-83F9-8BA052C9894D}" dt="2024-12-05T07:40:11.612" v="155" actId="1076"/>
          <ac:picMkLst>
            <pc:docMk/>
            <pc:sldMk cId="977220202" sldId="265"/>
            <ac:picMk id="11" creationId="{9F8EA9A0-F128-58DA-2C2E-49AE85F2AF0C}"/>
          </ac:picMkLst>
        </pc:picChg>
      </pc:sldChg>
      <pc:sldChg chg="addSp delSp modSp new mod setBg">
        <pc:chgData name="Danny Sterling" userId="9c46ef9e127b3d0f" providerId="LiveId" clId="{D5D3286D-0EA5-4F8E-83F9-8BA052C9894D}" dt="2024-12-05T07:49:30.216" v="364" actId="20577"/>
        <pc:sldMkLst>
          <pc:docMk/>
          <pc:sldMk cId="3384251252" sldId="266"/>
        </pc:sldMkLst>
        <pc:spChg chg="mod ord">
          <ac:chgData name="Danny Sterling" userId="9c46ef9e127b3d0f" providerId="LiveId" clId="{D5D3286D-0EA5-4F8E-83F9-8BA052C9894D}" dt="2024-12-05T07:49:30.216" v="364" actId="20577"/>
          <ac:spMkLst>
            <pc:docMk/>
            <pc:sldMk cId="3384251252" sldId="266"/>
            <ac:spMk id="2" creationId="{EF2B3FAF-9CC4-9300-1DCA-BB2738A79865}"/>
          </ac:spMkLst>
        </pc:spChg>
        <pc:spChg chg="del">
          <ac:chgData name="Danny Sterling" userId="9c46ef9e127b3d0f" providerId="LiveId" clId="{D5D3286D-0EA5-4F8E-83F9-8BA052C9894D}" dt="2024-12-05T07:49:00.986" v="349" actId="478"/>
          <ac:spMkLst>
            <pc:docMk/>
            <pc:sldMk cId="3384251252" sldId="266"/>
            <ac:spMk id="3" creationId="{52511EEA-EA34-CE83-D1E5-1F758BF3C1E2}"/>
          </ac:spMkLst>
        </pc:spChg>
        <pc:spChg chg="add">
          <ac:chgData name="Danny Sterling" userId="9c46ef9e127b3d0f" providerId="LiveId" clId="{D5D3286D-0EA5-4F8E-83F9-8BA052C9894D}" dt="2024-12-05T07:49:12.823" v="354" actId="26606"/>
          <ac:spMkLst>
            <pc:docMk/>
            <pc:sldMk cId="3384251252" sldId="266"/>
            <ac:spMk id="10" creationId="{37C89E4B-3C9F-44B9-8B86-D9E3D112D8EC}"/>
          </ac:spMkLst>
        </pc:spChg>
        <pc:picChg chg="add mod">
          <ac:chgData name="Danny Sterling" userId="9c46ef9e127b3d0f" providerId="LiveId" clId="{D5D3286D-0EA5-4F8E-83F9-8BA052C9894D}" dt="2024-12-05T07:49:12.823" v="354" actId="26606"/>
          <ac:picMkLst>
            <pc:docMk/>
            <pc:sldMk cId="3384251252" sldId="266"/>
            <ac:picMk id="5" creationId="{D9399A03-2CD8-F540-59BC-671B7793F261}"/>
          </ac:picMkLst>
        </pc:picChg>
        <pc:cxnChg chg="add">
          <ac:chgData name="Danny Sterling" userId="9c46ef9e127b3d0f" providerId="LiveId" clId="{D5D3286D-0EA5-4F8E-83F9-8BA052C9894D}" dt="2024-12-05T07:49:12.823" v="354" actId="26606"/>
          <ac:cxnSpMkLst>
            <pc:docMk/>
            <pc:sldMk cId="3384251252" sldId="266"/>
            <ac:cxnSpMk id="12" creationId="{AA2EAA10-076F-46BD-8F0F-B9A2FB77A85C}"/>
          </ac:cxnSpMkLst>
        </pc:cxnChg>
        <pc:cxnChg chg="add">
          <ac:chgData name="Danny Sterling" userId="9c46ef9e127b3d0f" providerId="LiveId" clId="{D5D3286D-0EA5-4F8E-83F9-8BA052C9894D}" dt="2024-12-05T07:49:12.823" v="354" actId="26606"/>
          <ac:cxnSpMkLst>
            <pc:docMk/>
            <pc:sldMk cId="3384251252" sldId="266"/>
            <ac:cxnSpMk id="14" creationId="{D891E407-403B-4764-86C9-33A56D3BCAA3}"/>
          </ac:cxnSpMkLst>
        </pc:cxnChg>
      </pc:sldChg>
      <pc:sldChg chg="addSp delSp modSp new mod setBg">
        <pc:chgData name="Danny Sterling" userId="9c46ef9e127b3d0f" providerId="LiveId" clId="{D5D3286D-0EA5-4F8E-83F9-8BA052C9894D}" dt="2024-12-05T07:49:34.263" v="371" actId="20577"/>
        <pc:sldMkLst>
          <pc:docMk/>
          <pc:sldMk cId="3041733234" sldId="267"/>
        </pc:sldMkLst>
        <pc:spChg chg="mod ord">
          <ac:chgData name="Danny Sterling" userId="9c46ef9e127b3d0f" providerId="LiveId" clId="{D5D3286D-0EA5-4F8E-83F9-8BA052C9894D}" dt="2024-12-05T07:49:34.263" v="371" actId="20577"/>
          <ac:spMkLst>
            <pc:docMk/>
            <pc:sldMk cId="3041733234" sldId="267"/>
            <ac:spMk id="2" creationId="{B25DA42B-EF97-8526-F1BC-E798B781E99D}"/>
          </ac:spMkLst>
        </pc:spChg>
        <pc:spChg chg="del">
          <ac:chgData name="Danny Sterling" userId="9c46ef9e127b3d0f" providerId="LiveId" clId="{D5D3286D-0EA5-4F8E-83F9-8BA052C9894D}" dt="2024-12-05T07:49:03.928" v="350" actId="478"/>
          <ac:spMkLst>
            <pc:docMk/>
            <pc:sldMk cId="3041733234" sldId="267"/>
            <ac:spMk id="3" creationId="{A00AED24-5D7C-AC8D-F8E6-F855578D27CB}"/>
          </ac:spMkLst>
        </pc:spChg>
        <pc:spChg chg="add">
          <ac:chgData name="Danny Sterling" userId="9c46ef9e127b3d0f" providerId="LiveId" clId="{D5D3286D-0EA5-4F8E-83F9-8BA052C9894D}" dt="2024-12-05T07:49:24.140" v="358" actId="26606"/>
          <ac:spMkLst>
            <pc:docMk/>
            <pc:sldMk cId="3041733234" sldId="267"/>
            <ac:spMk id="10" creationId="{37C89E4B-3C9F-44B9-8B86-D9E3D112D8EC}"/>
          </ac:spMkLst>
        </pc:spChg>
        <pc:picChg chg="add mod">
          <ac:chgData name="Danny Sterling" userId="9c46ef9e127b3d0f" providerId="LiveId" clId="{D5D3286D-0EA5-4F8E-83F9-8BA052C9894D}" dt="2024-12-05T07:49:24.140" v="358" actId="26606"/>
          <ac:picMkLst>
            <pc:docMk/>
            <pc:sldMk cId="3041733234" sldId="267"/>
            <ac:picMk id="5" creationId="{EB665904-8A24-A138-53CF-4B5272518FB2}"/>
          </ac:picMkLst>
        </pc:picChg>
        <pc:cxnChg chg="add">
          <ac:chgData name="Danny Sterling" userId="9c46ef9e127b3d0f" providerId="LiveId" clId="{D5D3286D-0EA5-4F8E-83F9-8BA052C9894D}" dt="2024-12-05T07:49:24.140" v="358" actId="26606"/>
          <ac:cxnSpMkLst>
            <pc:docMk/>
            <pc:sldMk cId="3041733234" sldId="267"/>
            <ac:cxnSpMk id="12" creationId="{AA2EAA10-076F-46BD-8F0F-B9A2FB77A85C}"/>
          </ac:cxnSpMkLst>
        </pc:cxnChg>
        <pc:cxnChg chg="add">
          <ac:chgData name="Danny Sterling" userId="9c46ef9e127b3d0f" providerId="LiveId" clId="{D5D3286D-0EA5-4F8E-83F9-8BA052C9894D}" dt="2024-12-05T07:49:24.140" v="358" actId="26606"/>
          <ac:cxnSpMkLst>
            <pc:docMk/>
            <pc:sldMk cId="3041733234" sldId="267"/>
            <ac:cxnSpMk id="14" creationId="{D891E407-403B-4764-86C9-33A56D3BCAA3}"/>
          </ac:cxnSpMkLst>
        </pc:cxnChg>
      </pc:sldChg>
      <pc:sldChg chg="addSp delSp modSp new mod setBg">
        <pc:chgData name="Danny Sterling" userId="9c46ef9e127b3d0f" providerId="LiveId" clId="{D5D3286D-0EA5-4F8E-83F9-8BA052C9894D}" dt="2024-12-05T07:48:48.061" v="348" actId="20577"/>
        <pc:sldMkLst>
          <pc:docMk/>
          <pc:sldMk cId="2864208696" sldId="268"/>
        </pc:sldMkLst>
        <pc:spChg chg="mod ord">
          <ac:chgData name="Danny Sterling" userId="9c46ef9e127b3d0f" providerId="LiveId" clId="{D5D3286D-0EA5-4F8E-83F9-8BA052C9894D}" dt="2024-12-05T07:48:48.061" v="348" actId="20577"/>
          <ac:spMkLst>
            <pc:docMk/>
            <pc:sldMk cId="2864208696" sldId="268"/>
            <ac:spMk id="2" creationId="{4E504FAE-863F-774B-CAA7-525E98276E0F}"/>
          </ac:spMkLst>
        </pc:spChg>
        <pc:spChg chg="del">
          <ac:chgData name="Danny Sterling" userId="9c46ef9e127b3d0f" providerId="LiveId" clId="{D5D3286D-0EA5-4F8E-83F9-8BA052C9894D}" dt="2024-12-05T07:47:44.267" v="336" actId="478"/>
          <ac:spMkLst>
            <pc:docMk/>
            <pc:sldMk cId="2864208696" sldId="268"/>
            <ac:spMk id="3" creationId="{1FC249D2-08AE-1CCF-580D-EB724913E925}"/>
          </ac:spMkLst>
        </pc:spChg>
        <pc:spChg chg="add">
          <ac:chgData name="Danny Sterling" userId="9c46ef9e127b3d0f" providerId="LiveId" clId="{D5D3286D-0EA5-4F8E-83F9-8BA052C9894D}" dt="2024-12-05T07:48:39.420" v="342" actId="26606"/>
          <ac:spMkLst>
            <pc:docMk/>
            <pc:sldMk cId="2864208696" sldId="268"/>
            <ac:spMk id="10" creationId="{37C89E4B-3C9F-44B9-8B86-D9E3D112D8EC}"/>
          </ac:spMkLst>
        </pc:spChg>
        <pc:picChg chg="add mod">
          <ac:chgData name="Danny Sterling" userId="9c46ef9e127b3d0f" providerId="LiveId" clId="{D5D3286D-0EA5-4F8E-83F9-8BA052C9894D}" dt="2024-12-05T07:48:39.420" v="342" actId="26606"/>
          <ac:picMkLst>
            <pc:docMk/>
            <pc:sldMk cId="2864208696" sldId="268"/>
            <ac:picMk id="5" creationId="{ACFEB7CC-F3BC-979B-955A-7429B5383098}"/>
          </ac:picMkLst>
        </pc:picChg>
        <pc:cxnChg chg="add">
          <ac:chgData name="Danny Sterling" userId="9c46ef9e127b3d0f" providerId="LiveId" clId="{D5D3286D-0EA5-4F8E-83F9-8BA052C9894D}" dt="2024-12-05T07:48:39.420" v="342" actId="26606"/>
          <ac:cxnSpMkLst>
            <pc:docMk/>
            <pc:sldMk cId="2864208696" sldId="268"/>
            <ac:cxnSpMk id="12" creationId="{AA2EAA10-076F-46BD-8F0F-B9A2FB77A85C}"/>
          </ac:cxnSpMkLst>
        </pc:cxnChg>
        <pc:cxnChg chg="add">
          <ac:chgData name="Danny Sterling" userId="9c46ef9e127b3d0f" providerId="LiveId" clId="{D5D3286D-0EA5-4F8E-83F9-8BA052C9894D}" dt="2024-12-05T07:48:39.420" v="342" actId="26606"/>
          <ac:cxnSpMkLst>
            <pc:docMk/>
            <pc:sldMk cId="2864208696" sldId="268"/>
            <ac:cxnSpMk id="14" creationId="{D891E407-403B-4764-86C9-33A56D3BCAA3}"/>
          </ac:cxnSpMkLst>
        </pc:cxnChg>
      </pc:sldChg>
      <pc:sldChg chg="new del">
        <pc:chgData name="Danny Sterling" userId="9c46ef9e127b3d0f" providerId="LiveId" clId="{D5D3286D-0EA5-4F8E-83F9-8BA052C9894D}" dt="2024-12-05T07:53:22.154" v="396" actId="2696"/>
        <pc:sldMkLst>
          <pc:docMk/>
          <pc:sldMk cId="1554776539" sldId="269"/>
        </pc:sldMkLst>
      </pc:sldChg>
      <pc:sldChg chg="new del">
        <pc:chgData name="Danny Sterling" userId="9c46ef9e127b3d0f" providerId="LiveId" clId="{D5D3286D-0EA5-4F8E-83F9-8BA052C9894D}" dt="2024-12-05T07:52:51.763" v="391" actId="680"/>
        <pc:sldMkLst>
          <pc:docMk/>
          <pc:sldMk cId="4017991634" sldId="269"/>
        </pc:sldMkLst>
      </pc:sldChg>
      <pc:sldChg chg="modSp add mod">
        <pc:chgData name="Danny Sterling" userId="9c46ef9e127b3d0f" providerId="LiveId" clId="{D5D3286D-0EA5-4F8E-83F9-8BA052C9894D}" dt="2024-12-05T07:54:58.840" v="646" actId="20577"/>
        <pc:sldMkLst>
          <pc:docMk/>
          <pc:sldMk cId="2868337354" sldId="270"/>
        </pc:sldMkLst>
        <pc:spChg chg="mod">
          <ac:chgData name="Danny Sterling" userId="9c46ef9e127b3d0f" providerId="LiveId" clId="{D5D3286D-0EA5-4F8E-83F9-8BA052C9894D}" dt="2024-12-05T07:54:18.744" v="466" actId="27636"/>
          <ac:spMkLst>
            <pc:docMk/>
            <pc:sldMk cId="2868337354" sldId="270"/>
            <ac:spMk id="2" creationId="{7B72D225-C205-96C5-90EB-3FF7BC82D416}"/>
          </ac:spMkLst>
        </pc:spChg>
        <pc:graphicFrameChg chg="mod">
          <ac:chgData name="Danny Sterling" userId="9c46ef9e127b3d0f" providerId="LiveId" clId="{D5D3286D-0EA5-4F8E-83F9-8BA052C9894D}" dt="2024-12-05T07:54:58.840" v="646" actId="20577"/>
          <ac:graphicFrameMkLst>
            <pc:docMk/>
            <pc:sldMk cId="2868337354" sldId="270"/>
            <ac:graphicFrameMk id="5" creationId="{2E807E78-0C7F-17D9-1972-054EC51C8215}"/>
          </ac:graphicFrameMkLst>
        </pc:graphicFrameChg>
      </pc:sldChg>
      <pc:sldChg chg="add del">
        <pc:chgData name="Danny Sterling" userId="9c46ef9e127b3d0f" providerId="LiveId" clId="{D5D3286D-0EA5-4F8E-83F9-8BA052C9894D}" dt="2024-12-05T07:52:51.254" v="390"/>
        <pc:sldMkLst>
          <pc:docMk/>
          <pc:sldMk cId="3011271071" sldId="270"/>
        </pc:sldMkLst>
      </pc:sldChg>
      <pc:sldChg chg="new del">
        <pc:chgData name="Danny Sterling" userId="9c46ef9e127b3d0f" providerId="LiveId" clId="{D5D3286D-0EA5-4F8E-83F9-8BA052C9894D}" dt="2024-12-05T07:55:40.925" v="650" actId="2696"/>
        <pc:sldMkLst>
          <pc:docMk/>
          <pc:sldMk cId="248048416" sldId="271"/>
        </pc:sldMkLst>
      </pc:sldChg>
      <pc:sldChg chg="modSp add mod">
        <pc:chgData name="Danny Sterling" userId="9c46ef9e127b3d0f" providerId="LiveId" clId="{D5D3286D-0EA5-4F8E-83F9-8BA052C9894D}" dt="2024-12-05T07:56:10.074" v="666" actId="20577"/>
        <pc:sldMkLst>
          <pc:docMk/>
          <pc:sldMk cId="4048282195" sldId="272"/>
        </pc:sldMkLst>
        <pc:spChg chg="mod">
          <ac:chgData name="Danny Sterling" userId="9c46ef9e127b3d0f" providerId="LiveId" clId="{D5D3286D-0EA5-4F8E-83F9-8BA052C9894D}" dt="2024-12-05T07:55:53.899" v="663" actId="20577"/>
          <ac:spMkLst>
            <pc:docMk/>
            <pc:sldMk cId="4048282195" sldId="272"/>
            <ac:spMk id="2" creationId="{32CEEC0E-4ECB-579D-B2AF-27AC9EAD322D}"/>
          </ac:spMkLst>
        </pc:spChg>
        <pc:graphicFrameChg chg="mod">
          <ac:chgData name="Danny Sterling" userId="9c46ef9e127b3d0f" providerId="LiveId" clId="{D5D3286D-0EA5-4F8E-83F9-8BA052C9894D}" dt="2024-12-05T07:56:10.074" v="666" actId="20577"/>
          <ac:graphicFrameMkLst>
            <pc:docMk/>
            <pc:sldMk cId="4048282195" sldId="272"/>
            <ac:graphicFrameMk id="5" creationId="{2A32BE2C-3236-9F3F-8BC9-0F98A33E2EEF}"/>
          </ac:graphicFrameMkLst>
        </pc:graphicFrameChg>
      </pc:sldChg>
      <pc:sldChg chg="new del">
        <pc:chgData name="Danny Sterling" userId="9c46ef9e127b3d0f" providerId="LiveId" clId="{D5D3286D-0EA5-4F8E-83F9-8BA052C9894D}" dt="2024-12-05T07:57:14.718" v="670" actId="47"/>
        <pc:sldMkLst>
          <pc:docMk/>
          <pc:sldMk cId="3074921709" sldId="273"/>
        </pc:sldMkLst>
      </pc:sldChg>
      <pc:sldChg chg="modSp add mod">
        <pc:chgData name="Danny Sterling" userId="9c46ef9e127b3d0f" providerId="LiveId" clId="{D5D3286D-0EA5-4F8E-83F9-8BA052C9894D}" dt="2024-12-05T07:58:42.612" v="903" actId="20577"/>
        <pc:sldMkLst>
          <pc:docMk/>
          <pc:sldMk cId="111232430" sldId="274"/>
        </pc:sldMkLst>
        <pc:spChg chg="mod">
          <ac:chgData name="Danny Sterling" userId="9c46ef9e127b3d0f" providerId="LiveId" clId="{D5D3286D-0EA5-4F8E-83F9-8BA052C9894D}" dt="2024-12-05T07:57:43.789" v="745" actId="20577"/>
          <ac:spMkLst>
            <pc:docMk/>
            <pc:sldMk cId="111232430" sldId="274"/>
            <ac:spMk id="2" creationId="{77A39B3A-64E5-8AC3-E438-5B950E29A665}"/>
          </ac:spMkLst>
        </pc:spChg>
        <pc:graphicFrameChg chg="mod">
          <ac:chgData name="Danny Sterling" userId="9c46ef9e127b3d0f" providerId="LiveId" clId="{D5D3286D-0EA5-4F8E-83F9-8BA052C9894D}" dt="2024-12-05T07:58:42.612" v="903" actId="20577"/>
          <ac:graphicFrameMkLst>
            <pc:docMk/>
            <pc:sldMk cId="111232430" sldId="274"/>
            <ac:graphicFrameMk id="5" creationId="{B0161AB7-8AD7-BAC8-8388-955598543F6E}"/>
          </ac:graphicFrameMkLst>
        </pc:graphicFrameChg>
      </pc:sldChg>
      <pc:sldChg chg="addSp delSp modSp new del mod">
        <pc:chgData name="Danny Sterling" userId="9c46ef9e127b3d0f" providerId="LiveId" clId="{D5D3286D-0EA5-4F8E-83F9-8BA052C9894D}" dt="2024-12-05T08:00:26.031" v="922" actId="47"/>
        <pc:sldMkLst>
          <pc:docMk/>
          <pc:sldMk cId="865453918" sldId="275"/>
        </pc:sldMkLst>
        <pc:spChg chg="del">
          <ac:chgData name="Danny Sterling" userId="9c46ef9e127b3d0f" providerId="LiveId" clId="{D5D3286D-0EA5-4F8E-83F9-8BA052C9894D}" dt="2024-12-05T07:58:55.293" v="906" actId="478"/>
          <ac:spMkLst>
            <pc:docMk/>
            <pc:sldMk cId="865453918" sldId="275"/>
            <ac:spMk id="3" creationId="{68AF022C-CFFB-3734-A7CD-73E3F3302978}"/>
          </ac:spMkLst>
        </pc:spChg>
        <pc:picChg chg="add mod">
          <ac:chgData name="Danny Sterling" userId="9c46ef9e127b3d0f" providerId="LiveId" clId="{D5D3286D-0EA5-4F8E-83F9-8BA052C9894D}" dt="2024-12-05T07:59:01.993" v="909" actId="962"/>
          <ac:picMkLst>
            <pc:docMk/>
            <pc:sldMk cId="865453918" sldId="275"/>
            <ac:picMk id="5" creationId="{9CF024A5-74FC-BAD4-DC6E-E44FA4285022}"/>
          </ac:picMkLst>
        </pc:picChg>
      </pc:sldChg>
      <pc:sldChg chg="new del">
        <pc:chgData name="Danny Sterling" userId="9c46ef9e127b3d0f" providerId="LiveId" clId="{D5D3286D-0EA5-4F8E-83F9-8BA052C9894D}" dt="2024-12-05T08:00:24.469" v="921" actId="47"/>
        <pc:sldMkLst>
          <pc:docMk/>
          <pc:sldMk cId="2162915137" sldId="276"/>
        </pc:sldMkLst>
      </pc:sldChg>
      <pc:sldChg chg="addSp delSp modSp add mod">
        <pc:chgData name="Danny Sterling" userId="9c46ef9e127b3d0f" providerId="LiveId" clId="{D5D3286D-0EA5-4F8E-83F9-8BA052C9894D}" dt="2024-12-05T23:03:26.375" v="3463" actId="14100"/>
        <pc:sldMkLst>
          <pc:docMk/>
          <pc:sldMk cId="1969009706" sldId="277"/>
        </pc:sldMkLst>
        <pc:spChg chg="mod">
          <ac:chgData name="Danny Sterling" userId="9c46ef9e127b3d0f" providerId="LiveId" clId="{D5D3286D-0EA5-4F8E-83F9-8BA052C9894D}" dt="2024-12-05T23:02:44.898" v="3454" actId="26606"/>
          <ac:spMkLst>
            <pc:docMk/>
            <pc:sldMk cId="1969009706" sldId="277"/>
            <ac:spMk id="2" creationId="{94E8AF2C-A4A5-B860-9075-4D1B2C0BFE49}"/>
          </ac:spMkLst>
        </pc:spChg>
        <pc:spChg chg="add">
          <ac:chgData name="Danny Sterling" userId="9c46ef9e127b3d0f" providerId="LiveId" clId="{D5D3286D-0EA5-4F8E-83F9-8BA052C9894D}" dt="2024-12-05T23:02:44.898" v="3454" actId="26606"/>
          <ac:spMkLst>
            <pc:docMk/>
            <pc:sldMk cId="1969009706" sldId="277"/>
            <ac:spMk id="10" creationId="{2151139A-886F-4B97-8815-729AD3831BBD}"/>
          </ac:spMkLst>
        </pc:spChg>
        <pc:spChg chg="add">
          <ac:chgData name="Danny Sterling" userId="9c46ef9e127b3d0f" providerId="LiveId" clId="{D5D3286D-0EA5-4F8E-83F9-8BA052C9894D}" dt="2024-12-05T23:02:44.898" v="3454" actId="26606"/>
          <ac:spMkLst>
            <pc:docMk/>
            <pc:sldMk cId="1969009706" sldId="277"/>
            <ac:spMk id="12" creationId="{AB5E08C4-8CDD-4623-A5B8-E998C6DEE3B7}"/>
          </ac:spMkLst>
        </pc:spChg>
        <pc:spChg chg="add">
          <ac:chgData name="Danny Sterling" userId="9c46ef9e127b3d0f" providerId="LiveId" clId="{D5D3286D-0EA5-4F8E-83F9-8BA052C9894D}" dt="2024-12-05T23:02:44.898" v="3454" actId="26606"/>
          <ac:spMkLst>
            <pc:docMk/>
            <pc:sldMk cId="1969009706" sldId="277"/>
            <ac:spMk id="14" creationId="{15F33878-D502-4FFA-8ACE-F2AECDB2A23F}"/>
          </ac:spMkLst>
        </pc:spChg>
        <pc:spChg chg="add">
          <ac:chgData name="Danny Sterling" userId="9c46ef9e127b3d0f" providerId="LiveId" clId="{D5D3286D-0EA5-4F8E-83F9-8BA052C9894D}" dt="2024-12-05T23:02:44.898" v="3454" actId="26606"/>
          <ac:spMkLst>
            <pc:docMk/>
            <pc:sldMk cId="1969009706" sldId="277"/>
            <ac:spMk id="16" creationId="{D3539FEE-81D3-4406-802E-60B20B16F4F6}"/>
          </ac:spMkLst>
        </pc:spChg>
        <pc:spChg chg="add">
          <ac:chgData name="Danny Sterling" userId="9c46ef9e127b3d0f" providerId="LiveId" clId="{D5D3286D-0EA5-4F8E-83F9-8BA052C9894D}" dt="2024-12-05T23:02:44.898" v="3454" actId="26606"/>
          <ac:spMkLst>
            <pc:docMk/>
            <pc:sldMk cId="1969009706" sldId="277"/>
            <ac:spMk id="18" creationId="{DC701763-729E-462F-A5A8-E0DEFEB1E2E4}"/>
          </ac:spMkLst>
        </pc:spChg>
        <pc:picChg chg="add mod">
          <ac:chgData name="Danny Sterling" userId="9c46ef9e127b3d0f" providerId="LiveId" clId="{D5D3286D-0EA5-4F8E-83F9-8BA052C9894D}" dt="2024-12-05T23:03:20.207" v="3462" actId="14100"/>
          <ac:picMkLst>
            <pc:docMk/>
            <pc:sldMk cId="1969009706" sldId="277"/>
            <ac:picMk id="4" creationId="{2CCFA6D7-C726-18B1-3113-4AAAD253DADF}"/>
          </ac:picMkLst>
        </pc:picChg>
        <pc:picChg chg="add mod">
          <ac:chgData name="Danny Sterling" userId="9c46ef9e127b3d0f" providerId="LiveId" clId="{D5D3286D-0EA5-4F8E-83F9-8BA052C9894D}" dt="2024-12-05T23:03:26.375" v="3463" actId="14100"/>
          <ac:picMkLst>
            <pc:docMk/>
            <pc:sldMk cId="1969009706" sldId="277"/>
            <ac:picMk id="5" creationId="{1048523A-523B-55A6-F4F3-A5CBA2FFDCE8}"/>
          </ac:picMkLst>
        </pc:picChg>
        <pc:picChg chg="del">
          <ac:chgData name="Danny Sterling" userId="9c46ef9e127b3d0f" providerId="LiveId" clId="{D5D3286D-0EA5-4F8E-83F9-8BA052C9894D}" dt="2024-12-05T07:59:47.311" v="912" actId="478"/>
          <ac:picMkLst>
            <pc:docMk/>
            <pc:sldMk cId="1969009706" sldId="277"/>
            <ac:picMk id="5" creationId="{F88A3C1E-0A81-5224-F9AA-11BE2AA1718D}"/>
          </ac:picMkLst>
        </pc:picChg>
      </pc:sldChg>
      <pc:sldChg chg="addSp modSp new mod setBg">
        <pc:chgData name="Danny Sterling" userId="9c46ef9e127b3d0f" providerId="LiveId" clId="{D5D3286D-0EA5-4F8E-83F9-8BA052C9894D}" dt="2024-12-05T20:10:28.214" v="1281" actId="255"/>
        <pc:sldMkLst>
          <pc:docMk/>
          <pc:sldMk cId="3283804103" sldId="278"/>
        </pc:sldMkLst>
        <pc:spChg chg="mod">
          <ac:chgData name="Danny Sterling" userId="9c46ef9e127b3d0f" providerId="LiveId" clId="{D5D3286D-0EA5-4F8E-83F9-8BA052C9894D}" dt="2024-12-05T20:09:40.311" v="1275" actId="122"/>
          <ac:spMkLst>
            <pc:docMk/>
            <pc:sldMk cId="3283804103" sldId="278"/>
            <ac:spMk id="2" creationId="{E3C58C06-6893-5F45-35FE-C98F1E71B483}"/>
          </ac:spMkLst>
        </pc:spChg>
        <pc:spChg chg="mod">
          <ac:chgData name="Danny Sterling" userId="9c46ef9e127b3d0f" providerId="LiveId" clId="{D5D3286D-0EA5-4F8E-83F9-8BA052C9894D}" dt="2024-12-05T20:10:28.214" v="1281" actId="255"/>
          <ac:spMkLst>
            <pc:docMk/>
            <pc:sldMk cId="3283804103" sldId="278"/>
            <ac:spMk id="3" creationId="{A5239EAE-D936-1A91-1CA0-54BF1DD02FB1}"/>
          </ac:spMkLst>
        </pc:spChg>
        <pc:spChg chg="add">
          <ac:chgData name="Danny Sterling" userId="9c46ef9e127b3d0f" providerId="LiveId" clId="{D5D3286D-0EA5-4F8E-83F9-8BA052C9894D}" dt="2024-12-05T20:09:36.775" v="1274" actId="26606"/>
          <ac:spMkLst>
            <pc:docMk/>
            <pc:sldMk cId="3283804103" sldId="278"/>
            <ac:spMk id="9" creationId="{C0763A76-9F1C-4FC5-82B7-DD475DA461B2}"/>
          </ac:spMkLst>
        </pc:spChg>
        <pc:spChg chg="add">
          <ac:chgData name="Danny Sterling" userId="9c46ef9e127b3d0f" providerId="LiveId" clId="{D5D3286D-0EA5-4F8E-83F9-8BA052C9894D}" dt="2024-12-05T20:09:36.775" v="1274" actId="26606"/>
          <ac:spMkLst>
            <pc:docMk/>
            <pc:sldMk cId="3283804103" sldId="278"/>
            <ac:spMk id="11" creationId="{E81BF4F6-F2CF-4984-9D14-D6966D92F99F}"/>
          </ac:spMkLst>
        </pc:spChg>
        <pc:picChg chg="add">
          <ac:chgData name="Danny Sterling" userId="9c46ef9e127b3d0f" providerId="LiveId" clId="{D5D3286D-0EA5-4F8E-83F9-8BA052C9894D}" dt="2024-12-05T20:09:36.775" v="1274" actId="26606"/>
          <ac:picMkLst>
            <pc:docMk/>
            <pc:sldMk cId="3283804103" sldId="278"/>
            <ac:picMk id="5" creationId="{B9EBDA7A-0003-A4C8-6114-D28A7F26A735}"/>
          </ac:picMkLst>
        </pc:picChg>
      </pc:sldChg>
      <pc:sldChg chg="modSp new del mod">
        <pc:chgData name="Danny Sterling" userId="9c46ef9e127b3d0f" providerId="LiveId" clId="{D5D3286D-0EA5-4F8E-83F9-8BA052C9894D}" dt="2024-12-05T20:12:41.045" v="1312" actId="2696"/>
        <pc:sldMkLst>
          <pc:docMk/>
          <pc:sldMk cId="2968876543" sldId="279"/>
        </pc:sldMkLst>
        <pc:spChg chg="mod">
          <ac:chgData name="Danny Sterling" userId="9c46ef9e127b3d0f" providerId="LiveId" clId="{D5D3286D-0EA5-4F8E-83F9-8BA052C9894D}" dt="2024-12-05T20:12:26.897" v="1311" actId="20577"/>
          <ac:spMkLst>
            <pc:docMk/>
            <pc:sldMk cId="2968876543" sldId="279"/>
            <ac:spMk id="2" creationId="{2DC2E2B4-EFC6-FBEA-A1F1-C98CDDFB61F7}"/>
          </ac:spMkLst>
        </pc:spChg>
      </pc:sldChg>
      <pc:sldChg chg="addSp modSp new mod setBg">
        <pc:chgData name="Danny Sterling" userId="9c46ef9e127b3d0f" providerId="LiveId" clId="{D5D3286D-0EA5-4F8E-83F9-8BA052C9894D}" dt="2024-12-05T20:39:25.704" v="1811" actId="26606"/>
        <pc:sldMkLst>
          <pc:docMk/>
          <pc:sldMk cId="3978058487" sldId="279"/>
        </pc:sldMkLst>
        <pc:spChg chg="mod">
          <ac:chgData name="Danny Sterling" userId="9c46ef9e127b3d0f" providerId="LiveId" clId="{D5D3286D-0EA5-4F8E-83F9-8BA052C9894D}" dt="2024-12-05T20:39:25.704" v="1811" actId="26606"/>
          <ac:spMkLst>
            <pc:docMk/>
            <pc:sldMk cId="3978058487" sldId="279"/>
            <ac:spMk id="2" creationId="{6C0183B1-EBEF-FFA0-30A0-6559AA6BF281}"/>
          </ac:spMkLst>
        </pc:spChg>
        <pc:spChg chg="mod">
          <ac:chgData name="Danny Sterling" userId="9c46ef9e127b3d0f" providerId="LiveId" clId="{D5D3286D-0EA5-4F8E-83F9-8BA052C9894D}" dt="2024-12-05T20:39:25.704" v="1811" actId="26606"/>
          <ac:spMkLst>
            <pc:docMk/>
            <pc:sldMk cId="3978058487" sldId="279"/>
            <ac:spMk id="3" creationId="{EF67D2CE-626F-5471-A11D-B853C66E69AF}"/>
          </ac:spMkLst>
        </pc:spChg>
        <pc:spChg chg="add">
          <ac:chgData name="Danny Sterling" userId="9c46ef9e127b3d0f" providerId="LiveId" clId="{D5D3286D-0EA5-4F8E-83F9-8BA052C9894D}" dt="2024-12-05T20:39:25.704" v="1811" actId="26606"/>
          <ac:spMkLst>
            <pc:docMk/>
            <pc:sldMk cId="3978058487" sldId="279"/>
            <ac:spMk id="8" creationId="{907EF6B7-1338-4443-8C46-6A318D952DFD}"/>
          </ac:spMkLst>
        </pc:spChg>
        <pc:spChg chg="add">
          <ac:chgData name="Danny Sterling" userId="9c46ef9e127b3d0f" providerId="LiveId" clId="{D5D3286D-0EA5-4F8E-83F9-8BA052C9894D}" dt="2024-12-05T20:39:25.704" v="1811" actId="26606"/>
          <ac:spMkLst>
            <pc:docMk/>
            <pc:sldMk cId="3978058487" sldId="279"/>
            <ac:spMk id="10" creationId="{DAAE4CDD-124C-4DCF-9584-B6033B545DD5}"/>
          </ac:spMkLst>
        </pc:spChg>
        <pc:spChg chg="add">
          <ac:chgData name="Danny Sterling" userId="9c46ef9e127b3d0f" providerId="LiveId" clId="{D5D3286D-0EA5-4F8E-83F9-8BA052C9894D}" dt="2024-12-05T20:39:25.704" v="1811" actId="26606"/>
          <ac:spMkLst>
            <pc:docMk/>
            <pc:sldMk cId="3978058487" sldId="279"/>
            <ac:spMk id="12" creationId="{081E4A58-353D-44AE-B2FC-2A74E2E400F7}"/>
          </ac:spMkLst>
        </pc:spChg>
      </pc:sldChg>
      <pc:sldChg chg="addSp modSp new mod setBg">
        <pc:chgData name="Danny Sterling" userId="9c46ef9e127b3d0f" providerId="LiveId" clId="{D5D3286D-0EA5-4F8E-83F9-8BA052C9894D}" dt="2024-12-05T20:58:16.404" v="2501" actId="313"/>
        <pc:sldMkLst>
          <pc:docMk/>
          <pc:sldMk cId="2923692089" sldId="280"/>
        </pc:sldMkLst>
        <pc:spChg chg="mod">
          <ac:chgData name="Danny Sterling" userId="9c46ef9e127b3d0f" providerId="LiveId" clId="{D5D3286D-0EA5-4F8E-83F9-8BA052C9894D}" dt="2024-12-05T20:45:32.017" v="2303" actId="26606"/>
          <ac:spMkLst>
            <pc:docMk/>
            <pc:sldMk cId="2923692089" sldId="280"/>
            <ac:spMk id="2" creationId="{D080F6F0-C912-013F-5B13-B82D5196037E}"/>
          </ac:spMkLst>
        </pc:spChg>
        <pc:spChg chg="mod">
          <ac:chgData name="Danny Sterling" userId="9c46ef9e127b3d0f" providerId="LiveId" clId="{D5D3286D-0EA5-4F8E-83F9-8BA052C9894D}" dt="2024-12-05T20:58:16.404" v="2501" actId="313"/>
          <ac:spMkLst>
            <pc:docMk/>
            <pc:sldMk cId="2923692089" sldId="280"/>
            <ac:spMk id="3" creationId="{7D8DE565-99BF-5819-B4F6-9F544414E533}"/>
          </ac:spMkLst>
        </pc:spChg>
        <pc:spChg chg="add">
          <ac:chgData name="Danny Sterling" userId="9c46ef9e127b3d0f" providerId="LiveId" clId="{D5D3286D-0EA5-4F8E-83F9-8BA052C9894D}" dt="2024-12-05T20:45:32.017" v="2303" actId="26606"/>
          <ac:spMkLst>
            <pc:docMk/>
            <pc:sldMk cId="2923692089" sldId="280"/>
            <ac:spMk id="8" creationId="{907EF6B7-1338-4443-8C46-6A318D952DFD}"/>
          </ac:spMkLst>
        </pc:spChg>
        <pc:spChg chg="add">
          <ac:chgData name="Danny Sterling" userId="9c46ef9e127b3d0f" providerId="LiveId" clId="{D5D3286D-0EA5-4F8E-83F9-8BA052C9894D}" dt="2024-12-05T20:45:32.017" v="2303" actId="26606"/>
          <ac:spMkLst>
            <pc:docMk/>
            <pc:sldMk cId="2923692089" sldId="280"/>
            <ac:spMk id="10" creationId="{DAAE4CDD-124C-4DCF-9584-B6033B545DD5}"/>
          </ac:spMkLst>
        </pc:spChg>
        <pc:spChg chg="add">
          <ac:chgData name="Danny Sterling" userId="9c46ef9e127b3d0f" providerId="LiveId" clId="{D5D3286D-0EA5-4F8E-83F9-8BA052C9894D}" dt="2024-12-05T20:45:32.017" v="2303" actId="26606"/>
          <ac:spMkLst>
            <pc:docMk/>
            <pc:sldMk cId="2923692089" sldId="280"/>
            <ac:spMk id="12" creationId="{081E4A58-353D-44AE-B2FC-2A74E2E400F7}"/>
          </ac:spMkLst>
        </pc:spChg>
      </pc:sldChg>
      <pc:sldChg chg="addSp modSp new mod setBg">
        <pc:chgData name="Danny Sterling" userId="9c46ef9e127b3d0f" providerId="LiveId" clId="{D5D3286D-0EA5-4F8E-83F9-8BA052C9894D}" dt="2024-12-05T21:10:07.721" v="3197" actId="26606"/>
        <pc:sldMkLst>
          <pc:docMk/>
          <pc:sldMk cId="533983762" sldId="281"/>
        </pc:sldMkLst>
        <pc:spChg chg="mod">
          <ac:chgData name="Danny Sterling" userId="9c46ef9e127b3d0f" providerId="LiveId" clId="{D5D3286D-0EA5-4F8E-83F9-8BA052C9894D}" dt="2024-12-05T21:10:07.721" v="3197" actId="26606"/>
          <ac:spMkLst>
            <pc:docMk/>
            <pc:sldMk cId="533983762" sldId="281"/>
            <ac:spMk id="2" creationId="{70080C34-6CBD-C7B7-39CD-DF8015B11C6C}"/>
          </ac:spMkLst>
        </pc:spChg>
        <pc:spChg chg="mod">
          <ac:chgData name="Danny Sterling" userId="9c46ef9e127b3d0f" providerId="LiveId" clId="{D5D3286D-0EA5-4F8E-83F9-8BA052C9894D}" dt="2024-12-05T21:10:07.721" v="3197" actId="26606"/>
          <ac:spMkLst>
            <pc:docMk/>
            <pc:sldMk cId="533983762" sldId="281"/>
            <ac:spMk id="3" creationId="{229D7E99-C518-24CA-7F17-6F7C5F99159B}"/>
          </ac:spMkLst>
        </pc:spChg>
        <pc:spChg chg="add">
          <ac:chgData name="Danny Sterling" userId="9c46ef9e127b3d0f" providerId="LiveId" clId="{D5D3286D-0EA5-4F8E-83F9-8BA052C9894D}" dt="2024-12-05T21:10:07.721" v="3197" actId="26606"/>
          <ac:spMkLst>
            <pc:docMk/>
            <pc:sldMk cId="533983762" sldId="281"/>
            <ac:spMk id="8" creationId="{907EF6B7-1338-4443-8C46-6A318D952DFD}"/>
          </ac:spMkLst>
        </pc:spChg>
        <pc:spChg chg="add">
          <ac:chgData name="Danny Sterling" userId="9c46ef9e127b3d0f" providerId="LiveId" clId="{D5D3286D-0EA5-4F8E-83F9-8BA052C9894D}" dt="2024-12-05T21:10:07.721" v="3197" actId="26606"/>
          <ac:spMkLst>
            <pc:docMk/>
            <pc:sldMk cId="533983762" sldId="281"/>
            <ac:spMk id="10" creationId="{DAAE4CDD-124C-4DCF-9584-B6033B545DD5}"/>
          </ac:spMkLst>
        </pc:spChg>
        <pc:spChg chg="add">
          <ac:chgData name="Danny Sterling" userId="9c46ef9e127b3d0f" providerId="LiveId" clId="{D5D3286D-0EA5-4F8E-83F9-8BA052C9894D}" dt="2024-12-05T21:10:07.721" v="3197" actId="26606"/>
          <ac:spMkLst>
            <pc:docMk/>
            <pc:sldMk cId="533983762" sldId="281"/>
            <ac:spMk id="12" creationId="{081E4A58-353D-44AE-B2FC-2A74E2E400F7}"/>
          </ac:spMkLst>
        </pc:spChg>
      </pc:sldChg>
      <pc:sldChg chg="addSp modSp new mod setBg">
        <pc:chgData name="Danny Sterling" userId="9c46ef9e127b3d0f" providerId="LiveId" clId="{D5D3286D-0EA5-4F8E-83F9-8BA052C9894D}" dt="2024-12-05T21:17:46.651" v="3449" actId="26606"/>
        <pc:sldMkLst>
          <pc:docMk/>
          <pc:sldMk cId="3661908977" sldId="282"/>
        </pc:sldMkLst>
        <pc:spChg chg="mod">
          <ac:chgData name="Danny Sterling" userId="9c46ef9e127b3d0f" providerId="LiveId" clId="{D5D3286D-0EA5-4F8E-83F9-8BA052C9894D}" dt="2024-12-05T21:17:46.651" v="3449" actId="26606"/>
          <ac:spMkLst>
            <pc:docMk/>
            <pc:sldMk cId="3661908977" sldId="282"/>
            <ac:spMk id="2" creationId="{587538E4-DC98-5E1E-271D-374AFEA60997}"/>
          </ac:spMkLst>
        </pc:spChg>
        <pc:spChg chg="mod">
          <ac:chgData name="Danny Sterling" userId="9c46ef9e127b3d0f" providerId="LiveId" clId="{D5D3286D-0EA5-4F8E-83F9-8BA052C9894D}" dt="2024-12-05T21:17:46.651" v="3449" actId="26606"/>
          <ac:spMkLst>
            <pc:docMk/>
            <pc:sldMk cId="3661908977" sldId="282"/>
            <ac:spMk id="3" creationId="{B6F98BE9-D13C-78FC-98A3-30642018F131}"/>
          </ac:spMkLst>
        </pc:spChg>
        <pc:spChg chg="add">
          <ac:chgData name="Danny Sterling" userId="9c46ef9e127b3d0f" providerId="LiveId" clId="{D5D3286D-0EA5-4F8E-83F9-8BA052C9894D}" dt="2024-12-05T21:17:46.651" v="3449" actId="26606"/>
          <ac:spMkLst>
            <pc:docMk/>
            <pc:sldMk cId="3661908977" sldId="282"/>
            <ac:spMk id="8" creationId="{907EF6B7-1338-4443-8C46-6A318D952DFD}"/>
          </ac:spMkLst>
        </pc:spChg>
        <pc:spChg chg="add">
          <ac:chgData name="Danny Sterling" userId="9c46ef9e127b3d0f" providerId="LiveId" clId="{D5D3286D-0EA5-4F8E-83F9-8BA052C9894D}" dt="2024-12-05T21:17:46.651" v="3449" actId="26606"/>
          <ac:spMkLst>
            <pc:docMk/>
            <pc:sldMk cId="3661908977" sldId="282"/>
            <ac:spMk id="10" creationId="{DAAE4CDD-124C-4DCF-9584-B6033B545DD5}"/>
          </ac:spMkLst>
        </pc:spChg>
        <pc:spChg chg="add">
          <ac:chgData name="Danny Sterling" userId="9c46ef9e127b3d0f" providerId="LiveId" clId="{D5D3286D-0EA5-4F8E-83F9-8BA052C9894D}" dt="2024-12-05T21:17:46.651" v="3449" actId="26606"/>
          <ac:spMkLst>
            <pc:docMk/>
            <pc:sldMk cId="3661908977" sldId="282"/>
            <ac:spMk id="12" creationId="{081E4A58-353D-44AE-B2FC-2A74E2E400F7}"/>
          </ac:spMkLst>
        </pc:spChg>
      </pc:sldChg>
      <pc:sldChg chg="addSp delSp modSp new mod setBg addAnim">
        <pc:chgData name="Danny Sterling" userId="9c46ef9e127b3d0f" providerId="LiveId" clId="{D5D3286D-0EA5-4F8E-83F9-8BA052C9894D}" dt="2024-12-05T21:19:54.929" v="3452"/>
        <pc:sldMkLst>
          <pc:docMk/>
          <pc:sldMk cId="3455206422" sldId="283"/>
        </pc:sldMkLst>
        <pc:spChg chg="mod">
          <ac:chgData name="Danny Sterling" userId="9c46ef9e127b3d0f" providerId="LiveId" clId="{D5D3286D-0EA5-4F8E-83F9-8BA052C9894D}" dt="2024-12-05T21:19:54.928" v="3451" actId="26606"/>
          <ac:spMkLst>
            <pc:docMk/>
            <pc:sldMk cId="3455206422" sldId="283"/>
            <ac:spMk id="2" creationId="{A30E5892-0CE7-DBA4-A3D6-B26CD8E33CC2}"/>
          </ac:spMkLst>
        </pc:spChg>
        <pc:spChg chg="del">
          <ac:chgData name="Danny Sterling" userId="9c46ef9e127b3d0f" providerId="LiveId" clId="{D5D3286D-0EA5-4F8E-83F9-8BA052C9894D}" dt="2024-12-05T21:19:47.787" v="3450" actId="478"/>
          <ac:spMkLst>
            <pc:docMk/>
            <pc:sldMk cId="3455206422" sldId="283"/>
            <ac:spMk id="3" creationId="{98237B4E-1B99-E6CE-8BA2-46A24D98D6C2}"/>
          </ac:spMkLst>
        </pc:spChg>
        <pc:spChg chg="add">
          <ac:chgData name="Danny Sterling" userId="9c46ef9e127b3d0f" providerId="LiveId" clId="{D5D3286D-0EA5-4F8E-83F9-8BA052C9894D}" dt="2024-12-05T21:19:54.928" v="3451" actId="26606"/>
          <ac:spMkLst>
            <pc:docMk/>
            <pc:sldMk cId="3455206422" sldId="283"/>
            <ac:spMk id="7" creationId="{4E1BEB12-92AF-4445-98AD-4C7756E7C93B}"/>
          </ac:spMkLst>
        </pc:spChg>
        <pc:spChg chg="add">
          <ac:chgData name="Danny Sterling" userId="9c46ef9e127b3d0f" providerId="LiveId" clId="{D5D3286D-0EA5-4F8E-83F9-8BA052C9894D}" dt="2024-12-05T21:19:54.928" v="3451" actId="26606"/>
          <ac:spMkLst>
            <pc:docMk/>
            <pc:sldMk cId="3455206422" sldId="283"/>
            <ac:spMk id="9" creationId="{D0522C2C-7B5C-48A7-A969-03941E5D2E76}"/>
          </ac:spMkLst>
        </pc:spChg>
        <pc:spChg chg="add">
          <ac:chgData name="Danny Sterling" userId="9c46ef9e127b3d0f" providerId="LiveId" clId="{D5D3286D-0EA5-4F8E-83F9-8BA052C9894D}" dt="2024-12-05T21:19:54.928" v="3451" actId="26606"/>
          <ac:spMkLst>
            <pc:docMk/>
            <pc:sldMk cId="3455206422" sldId="283"/>
            <ac:spMk id="11" creationId="{9C682A1A-5B2D-4111-BBD6-620165633E5B}"/>
          </ac:spMkLst>
        </pc:spChg>
        <pc:spChg chg="add">
          <ac:chgData name="Danny Sterling" userId="9c46ef9e127b3d0f" providerId="LiveId" clId="{D5D3286D-0EA5-4F8E-83F9-8BA052C9894D}" dt="2024-12-05T21:19:54.928" v="3451" actId="26606"/>
          <ac:spMkLst>
            <pc:docMk/>
            <pc:sldMk cId="3455206422" sldId="283"/>
            <ac:spMk id="13" creationId="{D6EE29F2-D77F-4BD0-A20B-334D316A1C9D}"/>
          </ac:spMkLst>
        </pc:spChg>
        <pc:spChg chg="add">
          <ac:chgData name="Danny Sterling" userId="9c46ef9e127b3d0f" providerId="LiveId" clId="{D5D3286D-0EA5-4F8E-83F9-8BA052C9894D}" dt="2024-12-05T21:19:54.928" v="3451" actId="26606"/>
          <ac:spMkLst>
            <pc:docMk/>
            <pc:sldMk cId="3455206422" sldId="283"/>
            <ac:spMk id="15" creationId="{22D09ED2-868F-42C6-866E-F92E0CEF314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C0B4BD-A2AD-4A8B-995B-164C68230EF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0B102A5-94B8-4798-ABDB-2A3211C1DAE7}">
      <dgm:prSet/>
      <dgm:spPr/>
      <dgm:t>
        <a:bodyPr/>
        <a:lstStyle/>
        <a:p>
          <a:r>
            <a:rPr lang="en-US" dirty="0"/>
            <a:t>What Platforms had the highest sales?</a:t>
          </a:r>
        </a:p>
      </dgm:t>
    </dgm:pt>
    <dgm:pt modelId="{FC26B5D1-0661-4023-BF62-6EE4AB660C08}" type="parTrans" cxnId="{EF131C86-1B90-42A9-A635-427F0A02C1ED}">
      <dgm:prSet/>
      <dgm:spPr/>
      <dgm:t>
        <a:bodyPr/>
        <a:lstStyle/>
        <a:p>
          <a:endParaRPr lang="en-US"/>
        </a:p>
      </dgm:t>
    </dgm:pt>
    <dgm:pt modelId="{F2907561-A3DA-4A27-8306-3C7FEBCE718C}" type="sibTrans" cxnId="{EF131C86-1B90-42A9-A635-427F0A02C1ED}">
      <dgm:prSet/>
      <dgm:spPr/>
      <dgm:t>
        <a:bodyPr/>
        <a:lstStyle/>
        <a:p>
          <a:endParaRPr lang="en-US"/>
        </a:p>
      </dgm:t>
    </dgm:pt>
    <dgm:pt modelId="{591D0064-090E-4583-96D9-1E792C508F5E}">
      <dgm:prSet/>
      <dgm:spPr/>
      <dgm:t>
        <a:bodyPr/>
        <a:lstStyle/>
        <a:p>
          <a:r>
            <a:rPr lang="en-US"/>
            <a:t>What Platforms are most prominent in each major region?</a:t>
          </a:r>
        </a:p>
      </dgm:t>
    </dgm:pt>
    <dgm:pt modelId="{1C0EBDC3-8724-4F7A-AB5B-46A0C00AD905}" type="parTrans" cxnId="{95465D04-F6B1-4F27-9387-84C94C05C1DB}">
      <dgm:prSet/>
      <dgm:spPr/>
      <dgm:t>
        <a:bodyPr/>
        <a:lstStyle/>
        <a:p>
          <a:endParaRPr lang="en-US"/>
        </a:p>
      </dgm:t>
    </dgm:pt>
    <dgm:pt modelId="{B27D2150-934D-4A96-9E28-6FE345F6E7D1}" type="sibTrans" cxnId="{95465D04-F6B1-4F27-9387-84C94C05C1DB}">
      <dgm:prSet/>
      <dgm:spPr/>
      <dgm:t>
        <a:bodyPr/>
        <a:lstStyle/>
        <a:p>
          <a:endParaRPr lang="en-US"/>
        </a:p>
      </dgm:t>
    </dgm:pt>
    <dgm:pt modelId="{3D99CE74-0A23-4290-AA57-6EF74FDBC310}" type="pres">
      <dgm:prSet presAssocID="{3CC0B4BD-A2AD-4A8B-995B-164C68230EF1}" presName="linear" presStyleCnt="0">
        <dgm:presLayoutVars>
          <dgm:animLvl val="lvl"/>
          <dgm:resizeHandles val="exact"/>
        </dgm:presLayoutVars>
      </dgm:prSet>
      <dgm:spPr/>
    </dgm:pt>
    <dgm:pt modelId="{F5FA46CE-3A68-413F-8FDE-0C4E9652C464}" type="pres">
      <dgm:prSet presAssocID="{60B102A5-94B8-4798-ABDB-2A3211C1DAE7}" presName="parentText" presStyleLbl="node1" presStyleIdx="0" presStyleCnt="2">
        <dgm:presLayoutVars>
          <dgm:chMax val="0"/>
          <dgm:bulletEnabled val="1"/>
        </dgm:presLayoutVars>
      </dgm:prSet>
      <dgm:spPr/>
    </dgm:pt>
    <dgm:pt modelId="{EBB56918-C74B-45C8-9739-D3450B573386}" type="pres">
      <dgm:prSet presAssocID="{F2907561-A3DA-4A27-8306-3C7FEBCE718C}" presName="spacer" presStyleCnt="0"/>
      <dgm:spPr/>
    </dgm:pt>
    <dgm:pt modelId="{32E96B20-50B1-4801-A15E-CA18D15CA6CF}" type="pres">
      <dgm:prSet presAssocID="{591D0064-090E-4583-96D9-1E792C508F5E}" presName="parentText" presStyleLbl="node1" presStyleIdx="1" presStyleCnt="2">
        <dgm:presLayoutVars>
          <dgm:chMax val="0"/>
          <dgm:bulletEnabled val="1"/>
        </dgm:presLayoutVars>
      </dgm:prSet>
      <dgm:spPr/>
    </dgm:pt>
  </dgm:ptLst>
  <dgm:cxnLst>
    <dgm:cxn modelId="{B68B8003-C402-47AA-88E3-508ACA239988}" type="presOf" srcId="{591D0064-090E-4583-96D9-1E792C508F5E}" destId="{32E96B20-50B1-4801-A15E-CA18D15CA6CF}" srcOrd="0" destOrd="0" presId="urn:microsoft.com/office/officeart/2005/8/layout/vList2"/>
    <dgm:cxn modelId="{95465D04-F6B1-4F27-9387-84C94C05C1DB}" srcId="{3CC0B4BD-A2AD-4A8B-995B-164C68230EF1}" destId="{591D0064-090E-4583-96D9-1E792C508F5E}" srcOrd="1" destOrd="0" parTransId="{1C0EBDC3-8724-4F7A-AB5B-46A0C00AD905}" sibTransId="{B27D2150-934D-4A96-9E28-6FE345F6E7D1}"/>
    <dgm:cxn modelId="{14B41D5F-D4D6-4C21-A859-C6FDBDF6A275}" type="presOf" srcId="{60B102A5-94B8-4798-ABDB-2A3211C1DAE7}" destId="{F5FA46CE-3A68-413F-8FDE-0C4E9652C464}" srcOrd="0" destOrd="0" presId="urn:microsoft.com/office/officeart/2005/8/layout/vList2"/>
    <dgm:cxn modelId="{EF131C86-1B90-42A9-A635-427F0A02C1ED}" srcId="{3CC0B4BD-A2AD-4A8B-995B-164C68230EF1}" destId="{60B102A5-94B8-4798-ABDB-2A3211C1DAE7}" srcOrd="0" destOrd="0" parTransId="{FC26B5D1-0661-4023-BF62-6EE4AB660C08}" sibTransId="{F2907561-A3DA-4A27-8306-3C7FEBCE718C}"/>
    <dgm:cxn modelId="{EA3AFAB3-AF9D-4BE1-ACB9-F801460A182B}" type="presOf" srcId="{3CC0B4BD-A2AD-4A8B-995B-164C68230EF1}" destId="{3D99CE74-0A23-4290-AA57-6EF74FDBC310}" srcOrd="0" destOrd="0" presId="urn:microsoft.com/office/officeart/2005/8/layout/vList2"/>
    <dgm:cxn modelId="{E55EF5EA-E261-452E-A693-4F8327DC67E7}" type="presParOf" srcId="{3D99CE74-0A23-4290-AA57-6EF74FDBC310}" destId="{F5FA46CE-3A68-413F-8FDE-0C4E9652C464}" srcOrd="0" destOrd="0" presId="urn:microsoft.com/office/officeart/2005/8/layout/vList2"/>
    <dgm:cxn modelId="{5E95284E-7CAB-4472-9317-3B1F366F86E1}" type="presParOf" srcId="{3D99CE74-0A23-4290-AA57-6EF74FDBC310}" destId="{EBB56918-C74B-45C8-9739-D3450B573386}" srcOrd="1" destOrd="0" presId="urn:microsoft.com/office/officeart/2005/8/layout/vList2"/>
    <dgm:cxn modelId="{AD9D70AD-7415-4DB8-ABEC-A74DBBED0D7F}" type="presParOf" srcId="{3D99CE74-0A23-4290-AA57-6EF74FDBC310}" destId="{32E96B20-50B1-4801-A15E-CA18D15CA6C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C0B4BD-A2AD-4A8B-995B-164C68230EF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0B102A5-94B8-4798-ABDB-2A3211C1DAE7}">
      <dgm:prSet/>
      <dgm:spPr/>
      <dgm:t>
        <a:bodyPr/>
        <a:lstStyle/>
        <a:p>
          <a:r>
            <a:rPr lang="en-US" dirty="0"/>
            <a:t>What Genres had the highest sales?</a:t>
          </a:r>
        </a:p>
      </dgm:t>
    </dgm:pt>
    <dgm:pt modelId="{FC26B5D1-0661-4023-BF62-6EE4AB660C08}" type="parTrans" cxnId="{EF131C86-1B90-42A9-A635-427F0A02C1ED}">
      <dgm:prSet/>
      <dgm:spPr/>
      <dgm:t>
        <a:bodyPr/>
        <a:lstStyle/>
        <a:p>
          <a:endParaRPr lang="en-US"/>
        </a:p>
      </dgm:t>
    </dgm:pt>
    <dgm:pt modelId="{F2907561-A3DA-4A27-8306-3C7FEBCE718C}" type="sibTrans" cxnId="{EF131C86-1B90-42A9-A635-427F0A02C1ED}">
      <dgm:prSet/>
      <dgm:spPr/>
      <dgm:t>
        <a:bodyPr/>
        <a:lstStyle/>
        <a:p>
          <a:endParaRPr lang="en-US"/>
        </a:p>
      </dgm:t>
    </dgm:pt>
    <dgm:pt modelId="{89E6A6BE-0DBA-4D75-82E6-0C8B5DDDCB04}">
      <dgm:prSet/>
      <dgm:spPr/>
      <dgm:t>
        <a:bodyPr/>
        <a:lstStyle/>
        <a:p>
          <a:r>
            <a:rPr lang="en-US" dirty="0"/>
            <a:t>What Genres are most prominent in each major region?</a:t>
          </a:r>
        </a:p>
      </dgm:t>
    </dgm:pt>
    <dgm:pt modelId="{C53BD97B-0A0A-4E5B-B380-2F7CB25965D1}" type="parTrans" cxnId="{DC77D0BC-912D-42B6-AA1B-A54D1E62648F}">
      <dgm:prSet/>
      <dgm:spPr/>
      <dgm:t>
        <a:bodyPr/>
        <a:lstStyle/>
        <a:p>
          <a:endParaRPr lang="en-US"/>
        </a:p>
      </dgm:t>
    </dgm:pt>
    <dgm:pt modelId="{6A547398-83A2-4915-9341-0C6303E0DD92}" type="sibTrans" cxnId="{DC77D0BC-912D-42B6-AA1B-A54D1E62648F}">
      <dgm:prSet/>
      <dgm:spPr/>
      <dgm:t>
        <a:bodyPr/>
        <a:lstStyle/>
        <a:p>
          <a:endParaRPr lang="en-US"/>
        </a:p>
      </dgm:t>
    </dgm:pt>
    <dgm:pt modelId="{3D99CE74-0A23-4290-AA57-6EF74FDBC310}" type="pres">
      <dgm:prSet presAssocID="{3CC0B4BD-A2AD-4A8B-995B-164C68230EF1}" presName="linear" presStyleCnt="0">
        <dgm:presLayoutVars>
          <dgm:animLvl val="lvl"/>
          <dgm:resizeHandles val="exact"/>
        </dgm:presLayoutVars>
      </dgm:prSet>
      <dgm:spPr/>
    </dgm:pt>
    <dgm:pt modelId="{F5FA46CE-3A68-413F-8FDE-0C4E9652C464}" type="pres">
      <dgm:prSet presAssocID="{60B102A5-94B8-4798-ABDB-2A3211C1DAE7}" presName="parentText" presStyleLbl="node1" presStyleIdx="0" presStyleCnt="2">
        <dgm:presLayoutVars>
          <dgm:chMax val="0"/>
          <dgm:bulletEnabled val="1"/>
        </dgm:presLayoutVars>
      </dgm:prSet>
      <dgm:spPr/>
    </dgm:pt>
    <dgm:pt modelId="{EBB56918-C74B-45C8-9739-D3450B573386}" type="pres">
      <dgm:prSet presAssocID="{F2907561-A3DA-4A27-8306-3C7FEBCE718C}" presName="spacer" presStyleCnt="0"/>
      <dgm:spPr/>
    </dgm:pt>
    <dgm:pt modelId="{F38B207F-F6C6-4243-96F7-1F0841D64C03}" type="pres">
      <dgm:prSet presAssocID="{89E6A6BE-0DBA-4D75-82E6-0C8B5DDDCB04}" presName="parentText" presStyleLbl="node1" presStyleIdx="1" presStyleCnt="2">
        <dgm:presLayoutVars>
          <dgm:chMax val="0"/>
          <dgm:bulletEnabled val="1"/>
        </dgm:presLayoutVars>
      </dgm:prSet>
      <dgm:spPr/>
    </dgm:pt>
  </dgm:ptLst>
  <dgm:cxnLst>
    <dgm:cxn modelId="{14B41D5F-D4D6-4C21-A859-C6FDBDF6A275}" type="presOf" srcId="{60B102A5-94B8-4798-ABDB-2A3211C1DAE7}" destId="{F5FA46CE-3A68-413F-8FDE-0C4E9652C464}" srcOrd="0" destOrd="0" presId="urn:microsoft.com/office/officeart/2005/8/layout/vList2"/>
    <dgm:cxn modelId="{CA1EE741-7CA5-4123-93FB-182D1F2FDEBC}" type="presOf" srcId="{89E6A6BE-0DBA-4D75-82E6-0C8B5DDDCB04}" destId="{F38B207F-F6C6-4243-96F7-1F0841D64C03}" srcOrd="0" destOrd="0" presId="urn:microsoft.com/office/officeart/2005/8/layout/vList2"/>
    <dgm:cxn modelId="{EF131C86-1B90-42A9-A635-427F0A02C1ED}" srcId="{3CC0B4BD-A2AD-4A8B-995B-164C68230EF1}" destId="{60B102A5-94B8-4798-ABDB-2A3211C1DAE7}" srcOrd="0" destOrd="0" parTransId="{FC26B5D1-0661-4023-BF62-6EE4AB660C08}" sibTransId="{F2907561-A3DA-4A27-8306-3C7FEBCE718C}"/>
    <dgm:cxn modelId="{EA3AFAB3-AF9D-4BE1-ACB9-F801460A182B}" type="presOf" srcId="{3CC0B4BD-A2AD-4A8B-995B-164C68230EF1}" destId="{3D99CE74-0A23-4290-AA57-6EF74FDBC310}" srcOrd="0" destOrd="0" presId="urn:microsoft.com/office/officeart/2005/8/layout/vList2"/>
    <dgm:cxn modelId="{DC77D0BC-912D-42B6-AA1B-A54D1E62648F}" srcId="{3CC0B4BD-A2AD-4A8B-995B-164C68230EF1}" destId="{89E6A6BE-0DBA-4D75-82E6-0C8B5DDDCB04}" srcOrd="1" destOrd="0" parTransId="{C53BD97B-0A0A-4E5B-B380-2F7CB25965D1}" sibTransId="{6A547398-83A2-4915-9341-0C6303E0DD92}"/>
    <dgm:cxn modelId="{E55EF5EA-E261-452E-A693-4F8327DC67E7}" type="presParOf" srcId="{3D99CE74-0A23-4290-AA57-6EF74FDBC310}" destId="{F5FA46CE-3A68-413F-8FDE-0C4E9652C464}" srcOrd="0" destOrd="0" presId="urn:microsoft.com/office/officeart/2005/8/layout/vList2"/>
    <dgm:cxn modelId="{5E95284E-7CAB-4472-9317-3B1F366F86E1}" type="presParOf" srcId="{3D99CE74-0A23-4290-AA57-6EF74FDBC310}" destId="{EBB56918-C74B-45C8-9739-D3450B573386}" srcOrd="1" destOrd="0" presId="urn:microsoft.com/office/officeart/2005/8/layout/vList2"/>
    <dgm:cxn modelId="{AA2BFA5B-EBC0-4231-ABBD-B5AD9F8AA88A}" type="presParOf" srcId="{3D99CE74-0A23-4290-AA57-6EF74FDBC310}" destId="{F38B207F-F6C6-4243-96F7-1F0841D64C0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C0B4BD-A2AD-4A8B-995B-164C68230EF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0B102A5-94B8-4798-ABDB-2A3211C1DAE7}">
      <dgm:prSet/>
      <dgm:spPr/>
      <dgm:t>
        <a:bodyPr/>
        <a:lstStyle/>
        <a:p>
          <a:r>
            <a:rPr lang="en-US" dirty="0"/>
            <a:t>What were the three main genres seen in our data set?</a:t>
          </a:r>
        </a:p>
      </dgm:t>
    </dgm:pt>
    <dgm:pt modelId="{FC26B5D1-0661-4023-BF62-6EE4AB660C08}" type="parTrans" cxnId="{EF131C86-1B90-42A9-A635-427F0A02C1ED}">
      <dgm:prSet/>
      <dgm:spPr/>
      <dgm:t>
        <a:bodyPr/>
        <a:lstStyle/>
        <a:p>
          <a:endParaRPr lang="en-US"/>
        </a:p>
      </dgm:t>
    </dgm:pt>
    <dgm:pt modelId="{F2907561-A3DA-4A27-8306-3C7FEBCE718C}" type="sibTrans" cxnId="{EF131C86-1B90-42A9-A635-427F0A02C1ED}">
      <dgm:prSet/>
      <dgm:spPr/>
      <dgm:t>
        <a:bodyPr/>
        <a:lstStyle/>
        <a:p>
          <a:endParaRPr lang="en-US"/>
        </a:p>
      </dgm:t>
    </dgm:pt>
    <dgm:pt modelId="{6E9395CE-36E1-4680-9E83-B5B8B8F35D91}">
      <dgm:prSet/>
      <dgm:spPr/>
      <dgm:t>
        <a:bodyPr/>
        <a:lstStyle/>
        <a:p>
          <a:r>
            <a:rPr lang="en-US" dirty="0"/>
            <a:t>What countries contributes most to these genres?</a:t>
          </a:r>
        </a:p>
      </dgm:t>
    </dgm:pt>
    <dgm:pt modelId="{A63F625D-A0AB-40B4-B20B-2D4D3797FCBF}" type="parTrans" cxnId="{6A4F88B1-2CFA-4265-BDD9-9B2742196AE5}">
      <dgm:prSet/>
      <dgm:spPr/>
      <dgm:t>
        <a:bodyPr/>
        <a:lstStyle/>
        <a:p>
          <a:endParaRPr lang="en-US"/>
        </a:p>
      </dgm:t>
    </dgm:pt>
    <dgm:pt modelId="{96E80193-37F5-43A9-88AD-B3F801852ACC}" type="sibTrans" cxnId="{6A4F88B1-2CFA-4265-BDD9-9B2742196AE5}">
      <dgm:prSet/>
      <dgm:spPr/>
      <dgm:t>
        <a:bodyPr/>
        <a:lstStyle/>
        <a:p>
          <a:endParaRPr lang="en-US"/>
        </a:p>
      </dgm:t>
    </dgm:pt>
    <dgm:pt modelId="{3D99CE74-0A23-4290-AA57-6EF74FDBC310}" type="pres">
      <dgm:prSet presAssocID="{3CC0B4BD-A2AD-4A8B-995B-164C68230EF1}" presName="linear" presStyleCnt="0">
        <dgm:presLayoutVars>
          <dgm:animLvl val="lvl"/>
          <dgm:resizeHandles val="exact"/>
        </dgm:presLayoutVars>
      </dgm:prSet>
      <dgm:spPr/>
    </dgm:pt>
    <dgm:pt modelId="{F5FA46CE-3A68-413F-8FDE-0C4E9652C464}" type="pres">
      <dgm:prSet presAssocID="{60B102A5-94B8-4798-ABDB-2A3211C1DAE7}" presName="parentText" presStyleLbl="node1" presStyleIdx="0" presStyleCnt="2">
        <dgm:presLayoutVars>
          <dgm:chMax val="0"/>
          <dgm:bulletEnabled val="1"/>
        </dgm:presLayoutVars>
      </dgm:prSet>
      <dgm:spPr/>
    </dgm:pt>
    <dgm:pt modelId="{C63603CB-FD74-432F-9D9C-780B7459012D}" type="pres">
      <dgm:prSet presAssocID="{F2907561-A3DA-4A27-8306-3C7FEBCE718C}" presName="spacer" presStyleCnt="0"/>
      <dgm:spPr/>
    </dgm:pt>
    <dgm:pt modelId="{E157C57F-8D87-4FC2-A751-9CE3C53F495F}" type="pres">
      <dgm:prSet presAssocID="{6E9395CE-36E1-4680-9E83-B5B8B8F35D91}" presName="parentText" presStyleLbl="node1" presStyleIdx="1" presStyleCnt="2">
        <dgm:presLayoutVars>
          <dgm:chMax val="0"/>
          <dgm:bulletEnabled val="1"/>
        </dgm:presLayoutVars>
      </dgm:prSet>
      <dgm:spPr/>
    </dgm:pt>
  </dgm:ptLst>
  <dgm:cxnLst>
    <dgm:cxn modelId="{14B41D5F-D4D6-4C21-A859-C6FDBDF6A275}" type="presOf" srcId="{60B102A5-94B8-4798-ABDB-2A3211C1DAE7}" destId="{F5FA46CE-3A68-413F-8FDE-0C4E9652C464}" srcOrd="0" destOrd="0" presId="urn:microsoft.com/office/officeart/2005/8/layout/vList2"/>
    <dgm:cxn modelId="{EF131C86-1B90-42A9-A635-427F0A02C1ED}" srcId="{3CC0B4BD-A2AD-4A8B-995B-164C68230EF1}" destId="{60B102A5-94B8-4798-ABDB-2A3211C1DAE7}" srcOrd="0" destOrd="0" parTransId="{FC26B5D1-0661-4023-BF62-6EE4AB660C08}" sibTransId="{F2907561-A3DA-4A27-8306-3C7FEBCE718C}"/>
    <dgm:cxn modelId="{6A4F88B1-2CFA-4265-BDD9-9B2742196AE5}" srcId="{3CC0B4BD-A2AD-4A8B-995B-164C68230EF1}" destId="{6E9395CE-36E1-4680-9E83-B5B8B8F35D91}" srcOrd="1" destOrd="0" parTransId="{A63F625D-A0AB-40B4-B20B-2D4D3797FCBF}" sibTransId="{96E80193-37F5-43A9-88AD-B3F801852ACC}"/>
    <dgm:cxn modelId="{EA3AFAB3-AF9D-4BE1-ACB9-F801460A182B}" type="presOf" srcId="{3CC0B4BD-A2AD-4A8B-995B-164C68230EF1}" destId="{3D99CE74-0A23-4290-AA57-6EF74FDBC310}" srcOrd="0" destOrd="0" presId="urn:microsoft.com/office/officeart/2005/8/layout/vList2"/>
    <dgm:cxn modelId="{85174DC9-9CFD-4B4C-A1B0-D42FCD2BF2B4}" type="presOf" srcId="{6E9395CE-36E1-4680-9E83-B5B8B8F35D91}" destId="{E157C57F-8D87-4FC2-A751-9CE3C53F495F}" srcOrd="0" destOrd="0" presId="urn:microsoft.com/office/officeart/2005/8/layout/vList2"/>
    <dgm:cxn modelId="{E55EF5EA-E261-452E-A693-4F8327DC67E7}" type="presParOf" srcId="{3D99CE74-0A23-4290-AA57-6EF74FDBC310}" destId="{F5FA46CE-3A68-413F-8FDE-0C4E9652C464}" srcOrd="0" destOrd="0" presId="urn:microsoft.com/office/officeart/2005/8/layout/vList2"/>
    <dgm:cxn modelId="{9131CE4B-323D-4E46-B3AA-859DBAA706ED}" type="presParOf" srcId="{3D99CE74-0A23-4290-AA57-6EF74FDBC310}" destId="{C63603CB-FD74-432F-9D9C-780B7459012D}" srcOrd="1" destOrd="0" presId="urn:microsoft.com/office/officeart/2005/8/layout/vList2"/>
    <dgm:cxn modelId="{943F3219-CA9A-4141-8E20-23B58B9D18D0}" type="presParOf" srcId="{3D99CE74-0A23-4290-AA57-6EF74FDBC310}" destId="{E157C57F-8D87-4FC2-A751-9CE3C53F49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C0B4BD-A2AD-4A8B-995B-164C68230EF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F9BB29FC-5CB2-4935-8610-55128AA7DDD5}">
      <dgm:prSet/>
      <dgm:spPr/>
      <dgm:t>
        <a:bodyPr/>
        <a:lstStyle/>
        <a:p>
          <a:r>
            <a:rPr lang="en-US" dirty="0"/>
            <a:t>Does the year a game is release effect its sales?</a:t>
          </a:r>
        </a:p>
      </dgm:t>
    </dgm:pt>
    <dgm:pt modelId="{CBA27358-82D1-48DD-BBDC-026E0C9A839A}" type="parTrans" cxnId="{0DD3636D-61CF-4940-8C04-91CF61670373}">
      <dgm:prSet/>
      <dgm:spPr/>
    </dgm:pt>
    <dgm:pt modelId="{14EC6AD1-DD09-4DBB-8587-AA43FDC91AA8}" type="sibTrans" cxnId="{0DD3636D-61CF-4940-8C04-91CF61670373}">
      <dgm:prSet/>
      <dgm:spPr/>
    </dgm:pt>
    <dgm:pt modelId="{08C72C73-7701-4ED7-966D-07F0854A65CC}">
      <dgm:prSet/>
      <dgm:spPr/>
      <dgm:t>
        <a:bodyPr/>
        <a:lstStyle/>
        <a:p>
          <a:r>
            <a:rPr lang="en-US" dirty="0"/>
            <a:t>What were the peak years for video game sales?</a:t>
          </a:r>
        </a:p>
      </dgm:t>
    </dgm:pt>
    <dgm:pt modelId="{4DA9EB8D-7389-43F1-8CBF-4FF55683E8C4}" type="parTrans" cxnId="{E075285A-3F85-4082-B0E6-6799DB5CB1E2}">
      <dgm:prSet/>
      <dgm:spPr/>
    </dgm:pt>
    <dgm:pt modelId="{5B037F29-E23C-4AF2-96DB-386440587488}" type="sibTrans" cxnId="{E075285A-3F85-4082-B0E6-6799DB5CB1E2}">
      <dgm:prSet/>
      <dgm:spPr/>
    </dgm:pt>
    <dgm:pt modelId="{3D99CE74-0A23-4290-AA57-6EF74FDBC310}" type="pres">
      <dgm:prSet presAssocID="{3CC0B4BD-A2AD-4A8B-995B-164C68230EF1}" presName="linear" presStyleCnt="0">
        <dgm:presLayoutVars>
          <dgm:animLvl val="lvl"/>
          <dgm:resizeHandles val="exact"/>
        </dgm:presLayoutVars>
      </dgm:prSet>
      <dgm:spPr/>
    </dgm:pt>
    <dgm:pt modelId="{B6F83402-2B03-4351-88E2-E33DCC32952B}" type="pres">
      <dgm:prSet presAssocID="{F9BB29FC-5CB2-4935-8610-55128AA7DDD5}" presName="parentText" presStyleLbl="node1" presStyleIdx="0" presStyleCnt="2">
        <dgm:presLayoutVars>
          <dgm:chMax val="0"/>
          <dgm:bulletEnabled val="1"/>
        </dgm:presLayoutVars>
      </dgm:prSet>
      <dgm:spPr/>
    </dgm:pt>
    <dgm:pt modelId="{9B29FC20-EDA2-4009-9713-FB397C2C2377}" type="pres">
      <dgm:prSet presAssocID="{14EC6AD1-DD09-4DBB-8587-AA43FDC91AA8}" presName="spacer" presStyleCnt="0"/>
      <dgm:spPr/>
    </dgm:pt>
    <dgm:pt modelId="{9E7F5FEF-0AA5-44B4-B93D-2FF668C96E0A}" type="pres">
      <dgm:prSet presAssocID="{08C72C73-7701-4ED7-966D-07F0854A65CC}" presName="parentText" presStyleLbl="node1" presStyleIdx="1" presStyleCnt="2">
        <dgm:presLayoutVars>
          <dgm:chMax val="0"/>
          <dgm:bulletEnabled val="1"/>
        </dgm:presLayoutVars>
      </dgm:prSet>
      <dgm:spPr/>
    </dgm:pt>
  </dgm:ptLst>
  <dgm:cxnLst>
    <dgm:cxn modelId="{49DF413E-806B-4B31-9C3D-14D745A87C4E}" type="presOf" srcId="{F9BB29FC-5CB2-4935-8610-55128AA7DDD5}" destId="{B6F83402-2B03-4351-88E2-E33DCC32952B}" srcOrd="0" destOrd="0" presId="urn:microsoft.com/office/officeart/2005/8/layout/vList2"/>
    <dgm:cxn modelId="{0DD3636D-61CF-4940-8C04-91CF61670373}" srcId="{3CC0B4BD-A2AD-4A8B-995B-164C68230EF1}" destId="{F9BB29FC-5CB2-4935-8610-55128AA7DDD5}" srcOrd="0" destOrd="0" parTransId="{CBA27358-82D1-48DD-BBDC-026E0C9A839A}" sibTransId="{14EC6AD1-DD09-4DBB-8587-AA43FDC91AA8}"/>
    <dgm:cxn modelId="{E075285A-3F85-4082-B0E6-6799DB5CB1E2}" srcId="{3CC0B4BD-A2AD-4A8B-995B-164C68230EF1}" destId="{08C72C73-7701-4ED7-966D-07F0854A65CC}" srcOrd="1" destOrd="0" parTransId="{4DA9EB8D-7389-43F1-8CBF-4FF55683E8C4}" sibTransId="{5B037F29-E23C-4AF2-96DB-386440587488}"/>
    <dgm:cxn modelId="{927E187D-247B-437F-8606-0FBC1F6AFEB3}" type="presOf" srcId="{08C72C73-7701-4ED7-966D-07F0854A65CC}" destId="{9E7F5FEF-0AA5-44B4-B93D-2FF668C96E0A}" srcOrd="0" destOrd="0" presId="urn:microsoft.com/office/officeart/2005/8/layout/vList2"/>
    <dgm:cxn modelId="{EA3AFAB3-AF9D-4BE1-ACB9-F801460A182B}" type="presOf" srcId="{3CC0B4BD-A2AD-4A8B-995B-164C68230EF1}" destId="{3D99CE74-0A23-4290-AA57-6EF74FDBC310}" srcOrd="0" destOrd="0" presId="urn:microsoft.com/office/officeart/2005/8/layout/vList2"/>
    <dgm:cxn modelId="{6B1A2FB5-8DEF-4541-BF3F-FA8B3DECF1EF}" type="presParOf" srcId="{3D99CE74-0A23-4290-AA57-6EF74FDBC310}" destId="{B6F83402-2B03-4351-88E2-E33DCC32952B}" srcOrd="0" destOrd="0" presId="urn:microsoft.com/office/officeart/2005/8/layout/vList2"/>
    <dgm:cxn modelId="{E4553F5F-6375-4DFB-8B0A-B4DF1F3C49E7}" type="presParOf" srcId="{3D99CE74-0A23-4290-AA57-6EF74FDBC310}" destId="{9B29FC20-EDA2-4009-9713-FB397C2C2377}" srcOrd="1" destOrd="0" presId="urn:microsoft.com/office/officeart/2005/8/layout/vList2"/>
    <dgm:cxn modelId="{8715CF58-BB85-4A64-A1DA-D495C8588B07}" type="presParOf" srcId="{3D99CE74-0A23-4290-AA57-6EF74FDBC310}" destId="{9E7F5FEF-0AA5-44B4-B93D-2FF668C96E0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A46CE-3A68-413F-8FDE-0C4E9652C464}">
      <dsp:nvSpPr>
        <dsp:cNvPr id="0" name=""/>
        <dsp:cNvSpPr/>
      </dsp:nvSpPr>
      <dsp:spPr>
        <a:xfrm>
          <a:off x="0" y="30070"/>
          <a:ext cx="6666833" cy="262920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dirty="0"/>
            <a:t>What Platforms had the highest sales?</a:t>
          </a:r>
        </a:p>
      </dsp:txBody>
      <dsp:txXfrm>
        <a:off x="128347" y="158417"/>
        <a:ext cx="6410139" cy="2372515"/>
      </dsp:txXfrm>
    </dsp:sp>
    <dsp:sp modelId="{32E96B20-50B1-4801-A15E-CA18D15CA6CF}">
      <dsp:nvSpPr>
        <dsp:cNvPr id="0" name=""/>
        <dsp:cNvSpPr/>
      </dsp:nvSpPr>
      <dsp:spPr>
        <a:xfrm>
          <a:off x="0" y="2794640"/>
          <a:ext cx="6666833" cy="2629209"/>
        </a:xfrm>
        <a:prstGeom prst="roundRect">
          <a:avLst/>
        </a:prstGeom>
        <a:gradFill rotWithShape="0">
          <a:gsLst>
            <a:gs pos="0">
              <a:schemeClr val="accent5">
                <a:hueOff val="-5785414"/>
                <a:satOff val="0"/>
                <a:lumOff val="-1569"/>
                <a:alphaOff val="0"/>
                <a:satMod val="103000"/>
                <a:lumMod val="102000"/>
                <a:tint val="94000"/>
              </a:schemeClr>
            </a:gs>
            <a:gs pos="50000">
              <a:schemeClr val="accent5">
                <a:hueOff val="-5785414"/>
                <a:satOff val="0"/>
                <a:lumOff val="-1569"/>
                <a:alphaOff val="0"/>
                <a:satMod val="110000"/>
                <a:lumMod val="100000"/>
                <a:shade val="100000"/>
              </a:schemeClr>
            </a:gs>
            <a:gs pos="100000">
              <a:schemeClr val="accent5">
                <a:hueOff val="-5785414"/>
                <a:satOff val="0"/>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a:t>What Platforms are most prominent in each major region?</a:t>
          </a:r>
        </a:p>
      </dsp:txBody>
      <dsp:txXfrm>
        <a:off x="128347" y="2922987"/>
        <a:ext cx="6410139" cy="2372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A46CE-3A68-413F-8FDE-0C4E9652C464}">
      <dsp:nvSpPr>
        <dsp:cNvPr id="0" name=""/>
        <dsp:cNvSpPr/>
      </dsp:nvSpPr>
      <dsp:spPr>
        <a:xfrm>
          <a:off x="0" y="30070"/>
          <a:ext cx="6666833" cy="262920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dirty="0"/>
            <a:t>What Genres had the highest sales?</a:t>
          </a:r>
        </a:p>
      </dsp:txBody>
      <dsp:txXfrm>
        <a:off x="128347" y="158417"/>
        <a:ext cx="6410139" cy="2372515"/>
      </dsp:txXfrm>
    </dsp:sp>
    <dsp:sp modelId="{F38B207F-F6C6-4243-96F7-1F0841D64C03}">
      <dsp:nvSpPr>
        <dsp:cNvPr id="0" name=""/>
        <dsp:cNvSpPr/>
      </dsp:nvSpPr>
      <dsp:spPr>
        <a:xfrm>
          <a:off x="0" y="2794640"/>
          <a:ext cx="6666833" cy="2629209"/>
        </a:xfrm>
        <a:prstGeom prst="roundRect">
          <a:avLst/>
        </a:prstGeom>
        <a:gradFill rotWithShape="0">
          <a:gsLst>
            <a:gs pos="0">
              <a:schemeClr val="accent5">
                <a:hueOff val="-5785414"/>
                <a:satOff val="0"/>
                <a:lumOff val="-1569"/>
                <a:alphaOff val="0"/>
                <a:satMod val="103000"/>
                <a:lumMod val="102000"/>
                <a:tint val="94000"/>
              </a:schemeClr>
            </a:gs>
            <a:gs pos="50000">
              <a:schemeClr val="accent5">
                <a:hueOff val="-5785414"/>
                <a:satOff val="0"/>
                <a:lumOff val="-1569"/>
                <a:alphaOff val="0"/>
                <a:satMod val="110000"/>
                <a:lumMod val="100000"/>
                <a:shade val="100000"/>
              </a:schemeClr>
            </a:gs>
            <a:gs pos="100000">
              <a:schemeClr val="accent5">
                <a:hueOff val="-5785414"/>
                <a:satOff val="0"/>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dirty="0"/>
            <a:t>What Genres are most prominent in each major region?</a:t>
          </a:r>
        </a:p>
      </dsp:txBody>
      <dsp:txXfrm>
        <a:off x="128347" y="2922987"/>
        <a:ext cx="6410139" cy="23725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A46CE-3A68-413F-8FDE-0C4E9652C464}">
      <dsp:nvSpPr>
        <dsp:cNvPr id="0" name=""/>
        <dsp:cNvSpPr/>
      </dsp:nvSpPr>
      <dsp:spPr>
        <a:xfrm>
          <a:off x="0" y="18320"/>
          <a:ext cx="6666833" cy="263951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What were the three main genres seen in our data set?</a:t>
          </a:r>
        </a:p>
      </dsp:txBody>
      <dsp:txXfrm>
        <a:off x="128851" y="147171"/>
        <a:ext cx="6409131" cy="2381817"/>
      </dsp:txXfrm>
    </dsp:sp>
    <dsp:sp modelId="{E157C57F-8D87-4FC2-A751-9CE3C53F495F}">
      <dsp:nvSpPr>
        <dsp:cNvPr id="0" name=""/>
        <dsp:cNvSpPr/>
      </dsp:nvSpPr>
      <dsp:spPr>
        <a:xfrm>
          <a:off x="0" y="2796080"/>
          <a:ext cx="6666833" cy="2639519"/>
        </a:xfrm>
        <a:prstGeom prst="roundRect">
          <a:avLst/>
        </a:prstGeom>
        <a:gradFill rotWithShape="0">
          <a:gsLst>
            <a:gs pos="0">
              <a:schemeClr val="accent5">
                <a:hueOff val="-5785414"/>
                <a:satOff val="0"/>
                <a:lumOff val="-1569"/>
                <a:alphaOff val="0"/>
                <a:satMod val="103000"/>
                <a:lumMod val="102000"/>
                <a:tint val="94000"/>
              </a:schemeClr>
            </a:gs>
            <a:gs pos="50000">
              <a:schemeClr val="accent5">
                <a:hueOff val="-5785414"/>
                <a:satOff val="0"/>
                <a:lumOff val="-1569"/>
                <a:alphaOff val="0"/>
                <a:satMod val="110000"/>
                <a:lumMod val="100000"/>
                <a:shade val="100000"/>
              </a:schemeClr>
            </a:gs>
            <a:gs pos="100000">
              <a:schemeClr val="accent5">
                <a:hueOff val="-5785414"/>
                <a:satOff val="0"/>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What countries contributes most to these genres?</a:t>
          </a:r>
        </a:p>
      </dsp:txBody>
      <dsp:txXfrm>
        <a:off x="128851" y="2924931"/>
        <a:ext cx="6409131" cy="23818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83402-2B03-4351-88E2-E33DCC32952B}">
      <dsp:nvSpPr>
        <dsp:cNvPr id="0" name=""/>
        <dsp:cNvSpPr/>
      </dsp:nvSpPr>
      <dsp:spPr>
        <a:xfrm>
          <a:off x="0" y="18320"/>
          <a:ext cx="6666833" cy="263951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Does the year a game is release effect its sales?</a:t>
          </a:r>
        </a:p>
      </dsp:txBody>
      <dsp:txXfrm>
        <a:off x="128851" y="147171"/>
        <a:ext cx="6409131" cy="2381817"/>
      </dsp:txXfrm>
    </dsp:sp>
    <dsp:sp modelId="{9E7F5FEF-0AA5-44B4-B93D-2FF668C96E0A}">
      <dsp:nvSpPr>
        <dsp:cNvPr id="0" name=""/>
        <dsp:cNvSpPr/>
      </dsp:nvSpPr>
      <dsp:spPr>
        <a:xfrm>
          <a:off x="0" y="2796080"/>
          <a:ext cx="6666833" cy="2639519"/>
        </a:xfrm>
        <a:prstGeom prst="roundRect">
          <a:avLst/>
        </a:prstGeom>
        <a:gradFill rotWithShape="0">
          <a:gsLst>
            <a:gs pos="0">
              <a:schemeClr val="accent5">
                <a:hueOff val="-5785414"/>
                <a:satOff val="0"/>
                <a:lumOff val="-1569"/>
                <a:alphaOff val="0"/>
                <a:satMod val="103000"/>
                <a:lumMod val="102000"/>
                <a:tint val="94000"/>
              </a:schemeClr>
            </a:gs>
            <a:gs pos="50000">
              <a:schemeClr val="accent5">
                <a:hueOff val="-5785414"/>
                <a:satOff val="0"/>
                <a:lumOff val="-1569"/>
                <a:alphaOff val="0"/>
                <a:satMod val="110000"/>
                <a:lumMod val="100000"/>
                <a:shade val="100000"/>
              </a:schemeClr>
            </a:gs>
            <a:gs pos="100000">
              <a:schemeClr val="accent5">
                <a:hueOff val="-5785414"/>
                <a:satOff val="0"/>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What were the peak years for video game sales?</a:t>
          </a:r>
        </a:p>
      </dsp:txBody>
      <dsp:txXfrm>
        <a:off x="128851" y="2924931"/>
        <a:ext cx="6409131" cy="23818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E61456-C296-4766-B7A4-3084CF1F380F}"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30A45-14A3-48FC-B6E5-6C0CEFC6270E}" type="slidenum">
              <a:rPr lang="en-US" smtClean="0"/>
              <a:t>‹#›</a:t>
            </a:fld>
            <a:endParaRPr lang="en-US"/>
          </a:p>
        </p:txBody>
      </p:sp>
    </p:spTree>
    <p:extLst>
      <p:ext uri="{BB962C8B-B14F-4D97-AF65-F5344CB8AC3E}">
        <p14:creationId xmlns:p14="http://schemas.microsoft.com/office/powerpoint/2010/main" val="354539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330A45-14A3-48FC-B6E5-6C0CEFC6270E}" type="slidenum">
              <a:rPr lang="en-US" smtClean="0"/>
              <a:t>7</a:t>
            </a:fld>
            <a:endParaRPr lang="en-US"/>
          </a:p>
        </p:txBody>
      </p:sp>
    </p:spTree>
    <p:extLst>
      <p:ext uri="{BB962C8B-B14F-4D97-AF65-F5344CB8AC3E}">
        <p14:creationId xmlns:p14="http://schemas.microsoft.com/office/powerpoint/2010/main" val="311289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5775-6C06-B404-AD2E-E51EAFC33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741C0-B5F1-517E-CDEB-273BE1297E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D1E09B-A5E7-0478-E7EB-4E0D15F42595}"/>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5" name="Footer Placeholder 4">
            <a:extLst>
              <a:ext uri="{FF2B5EF4-FFF2-40B4-BE49-F238E27FC236}">
                <a16:creationId xmlns:a16="http://schemas.microsoft.com/office/drawing/2014/main" id="{A18A6D9D-2C52-9FB4-9B74-B1A3344FD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36292-C0A1-F26A-2A64-D4FA93986813}"/>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7811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6663-1812-04F1-26AC-3D7027541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8657F6-3034-A889-69B7-DB2AE57C1A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2C188-7D0F-30E2-A646-EC488D2EF172}"/>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5" name="Footer Placeholder 4">
            <a:extLst>
              <a:ext uri="{FF2B5EF4-FFF2-40B4-BE49-F238E27FC236}">
                <a16:creationId xmlns:a16="http://schemas.microsoft.com/office/drawing/2014/main" id="{DDD5E747-B92A-50C3-C88F-F96DA7B65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4E0D3-7645-806B-89E3-CFC0467FBD70}"/>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427785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56CFFC-A8F7-4483-77BF-D4042263E0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85BDE2-A877-EA51-A7E9-01BAFCF802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C0790-8991-106E-38FC-6B8DE4D987B3}"/>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5" name="Footer Placeholder 4">
            <a:extLst>
              <a:ext uri="{FF2B5EF4-FFF2-40B4-BE49-F238E27FC236}">
                <a16:creationId xmlns:a16="http://schemas.microsoft.com/office/drawing/2014/main" id="{548D5658-2E3A-7D00-B388-6C9B6A534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33421-3AD8-32B1-37A7-EFEEE2353026}"/>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167339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A0FF-789B-09C7-83E9-3B0FA9832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5178C-B3BD-5E2A-32CA-02890833C2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FF28F-2696-A6E5-D6AA-E3E3A4780104}"/>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5" name="Footer Placeholder 4">
            <a:extLst>
              <a:ext uri="{FF2B5EF4-FFF2-40B4-BE49-F238E27FC236}">
                <a16:creationId xmlns:a16="http://schemas.microsoft.com/office/drawing/2014/main" id="{795297AC-4195-8631-7A8E-553A0A188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A527C-5A48-C4CE-D926-52B4C928F171}"/>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254822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C34B-E16B-4579-934E-4CC4D35543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2CF18C-5198-9FB4-6EAF-992E6164098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20A0A3-CA29-DB6D-E509-37F46242996A}"/>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5" name="Footer Placeholder 4">
            <a:extLst>
              <a:ext uri="{FF2B5EF4-FFF2-40B4-BE49-F238E27FC236}">
                <a16:creationId xmlns:a16="http://schemas.microsoft.com/office/drawing/2014/main" id="{9C4B82D3-8F22-61D3-D003-0781821D3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918C4-F180-ADA7-FB3B-38341DF48ED7}"/>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427797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D0A6-C183-78F9-26AB-CA790BBA0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548146-D228-9ED6-F6A6-DE7F90D696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CDE05E-732B-B1CC-D50B-D0CC603E16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9DDDF6-2593-484B-544B-173706DC1E5A}"/>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6" name="Footer Placeholder 5">
            <a:extLst>
              <a:ext uri="{FF2B5EF4-FFF2-40B4-BE49-F238E27FC236}">
                <a16:creationId xmlns:a16="http://schemas.microsoft.com/office/drawing/2014/main" id="{057C6DCA-F2C3-C764-F794-0A9A4A62C7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8F10EB-AB68-A103-1D0E-81F49D7A8621}"/>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381622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75BCD-E9E6-8F60-F8ED-B4AFD7EEAC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3FEC36-0C10-3661-C580-EA257BE8C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3347BA-0F66-75B9-87E3-3D77410D19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FF4A60-B0AE-D37A-AFB7-6C44D0C6D0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E4911A-C4BA-FA59-530D-EB9BA1F1B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B96488-3644-F03D-63CC-3901CD5E1F3B}"/>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8" name="Footer Placeholder 7">
            <a:extLst>
              <a:ext uri="{FF2B5EF4-FFF2-40B4-BE49-F238E27FC236}">
                <a16:creationId xmlns:a16="http://schemas.microsoft.com/office/drawing/2014/main" id="{97C20571-2B3E-4064-06C0-1E5EE26347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00B82-3BF2-128A-AE91-0C366F455871}"/>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1830200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CFA3-06C8-F982-0846-0382F78EBD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9B10B7-C417-3B80-83B2-8119FC9722D6}"/>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4" name="Footer Placeholder 3">
            <a:extLst>
              <a:ext uri="{FF2B5EF4-FFF2-40B4-BE49-F238E27FC236}">
                <a16:creationId xmlns:a16="http://schemas.microsoft.com/office/drawing/2014/main" id="{898982A2-E56D-65BA-844B-6CAC2AB385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BA3303-BFBE-4241-B0F9-5E6795832C16}"/>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661568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FC6885-D4FD-71BE-1F16-45804069D637}"/>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3" name="Footer Placeholder 2">
            <a:extLst>
              <a:ext uri="{FF2B5EF4-FFF2-40B4-BE49-F238E27FC236}">
                <a16:creationId xmlns:a16="http://schemas.microsoft.com/office/drawing/2014/main" id="{A1747EED-60E9-2D4B-E1ED-9C3422A41F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F475E6-D175-0F64-D498-56D38FBBC3AC}"/>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300541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9C79-1B44-21F5-38AA-16354D1A96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34582A-D2B5-5FDD-120C-310F68CF60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FE338C-B283-1F8F-44B0-41B360709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8C6A96-D319-5DE1-E948-70E7277639CC}"/>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6" name="Footer Placeholder 5">
            <a:extLst>
              <a:ext uri="{FF2B5EF4-FFF2-40B4-BE49-F238E27FC236}">
                <a16:creationId xmlns:a16="http://schemas.microsoft.com/office/drawing/2014/main" id="{91883AC5-03EA-959B-06BB-69513AC8D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4BE7F9-3E04-AADF-0D14-DBB1C55D8930}"/>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365013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6497-0DC1-B923-290E-DB8776987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AE497F-ED45-4E7B-A227-A8DB7FE56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81C5EB-436B-A9B6-0257-A96C2DAFC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44EC19-6441-C245-2A2A-AE04C30C7E8F}"/>
              </a:ext>
            </a:extLst>
          </p:cNvPr>
          <p:cNvSpPr>
            <a:spLocks noGrp="1"/>
          </p:cNvSpPr>
          <p:nvPr>
            <p:ph type="dt" sz="half" idx="10"/>
          </p:nvPr>
        </p:nvSpPr>
        <p:spPr/>
        <p:txBody>
          <a:bodyPr/>
          <a:lstStyle/>
          <a:p>
            <a:fld id="{0C09027E-0FD5-4CFC-8C65-918CBE60C19A}" type="datetimeFigureOut">
              <a:rPr lang="en-US" smtClean="0"/>
              <a:t>12/5/2024</a:t>
            </a:fld>
            <a:endParaRPr lang="en-US"/>
          </a:p>
        </p:txBody>
      </p:sp>
      <p:sp>
        <p:nvSpPr>
          <p:cNvPr id="6" name="Footer Placeholder 5">
            <a:extLst>
              <a:ext uri="{FF2B5EF4-FFF2-40B4-BE49-F238E27FC236}">
                <a16:creationId xmlns:a16="http://schemas.microsoft.com/office/drawing/2014/main" id="{469B978A-15B8-9274-555B-79AC27BD4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54C9C-97D8-40B8-4692-D53D04A28691}"/>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3384996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90FA2E-1C04-1D6C-6F7D-3E2B47B2C4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D6FF5-3AAD-B0EB-E1FC-8819C0977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E3FEE-BCCD-23C1-377F-812779DBA8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09027E-0FD5-4CFC-8C65-918CBE60C19A}" type="datetimeFigureOut">
              <a:rPr lang="en-US" smtClean="0"/>
              <a:t>12/5/2024</a:t>
            </a:fld>
            <a:endParaRPr lang="en-US"/>
          </a:p>
        </p:txBody>
      </p:sp>
      <p:sp>
        <p:nvSpPr>
          <p:cNvPr id="5" name="Footer Placeholder 4">
            <a:extLst>
              <a:ext uri="{FF2B5EF4-FFF2-40B4-BE49-F238E27FC236}">
                <a16:creationId xmlns:a16="http://schemas.microsoft.com/office/drawing/2014/main" id="{180355DE-38CD-CEC5-F7D4-94DE9DBBD7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703742D-3819-BDEE-58FB-F826E310B8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6964EE-4BD1-42C9-B499-D55CDF863A74}" type="slidenum">
              <a:rPr lang="en-US" smtClean="0"/>
              <a:t>‹#›</a:t>
            </a:fld>
            <a:endParaRPr lang="en-US"/>
          </a:p>
        </p:txBody>
      </p:sp>
    </p:spTree>
    <p:extLst>
      <p:ext uri="{BB962C8B-B14F-4D97-AF65-F5344CB8AC3E}">
        <p14:creationId xmlns:p14="http://schemas.microsoft.com/office/powerpoint/2010/main" val="3702723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hatgpt.com/" TargetMode="External"/><Relationship Id="rId2" Type="http://schemas.openxmlformats.org/officeDocument/2006/relationships/hyperlink" Target="https://www.kaggle.com/code/upadorprofzs/eda-video-game-sal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eon Colored Gadgets">
            <a:extLst>
              <a:ext uri="{FF2B5EF4-FFF2-40B4-BE49-F238E27FC236}">
                <a16:creationId xmlns:a16="http://schemas.microsoft.com/office/drawing/2014/main" id="{A71C9778-96C2-1330-D49A-2AE260EE321B}"/>
              </a:ext>
            </a:extLst>
          </p:cNvPr>
          <p:cNvPicPr>
            <a:picLocks noChangeAspect="1"/>
          </p:cNvPicPr>
          <p:nvPr/>
        </p:nvPicPr>
        <p:blipFill>
          <a:blip r:embed="rId2">
            <a:alphaModFix amt="50000"/>
          </a:blip>
          <a:srcRect b="20775"/>
          <a:stretch/>
        </p:blipFill>
        <p:spPr>
          <a:xfrm>
            <a:off x="20" y="10"/>
            <a:ext cx="12191979" cy="6857990"/>
          </a:xfrm>
          <a:prstGeom prst="rect">
            <a:avLst/>
          </a:prstGeom>
        </p:spPr>
      </p:pic>
      <p:sp>
        <p:nvSpPr>
          <p:cNvPr id="2" name="Title 1">
            <a:extLst>
              <a:ext uri="{FF2B5EF4-FFF2-40B4-BE49-F238E27FC236}">
                <a16:creationId xmlns:a16="http://schemas.microsoft.com/office/drawing/2014/main" id="{E044EF92-E9CB-B515-92E2-E965DA78E154}"/>
              </a:ext>
            </a:extLst>
          </p:cNvPr>
          <p:cNvSpPr>
            <a:spLocks noGrp="1"/>
          </p:cNvSpPr>
          <p:nvPr>
            <p:ph type="ctrTitle"/>
          </p:nvPr>
        </p:nvSpPr>
        <p:spPr>
          <a:xfrm>
            <a:off x="762000" y="1137434"/>
            <a:ext cx="7848600" cy="3204429"/>
          </a:xfrm>
        </p:spPr>
        <p:txBody>
          <a:bodyPr anchor="t">
            <a:normAutofit/>
          </a:bodyPr>
          <a:lstStyle/>
          <a:p>
            <a:r>
              <a:rPr lang="en-US" sz="4000" dirty="0">
                <a:solidFill>
                  <a:schemeClr val="bg1">
                    <a:lumMod val="20000"/>
                    <a:lumOff val="80000"/>
                  </a:schemeClr>
                </a:solidFill>
              </a:rPr>
              <a:t>Genre and Platform Sales Performance Across Regions from 1980-2005</a:t>
            </a:r>
          </a:p>
        </p:txBody>
      </p:sp>
      <p:sp>
        <p:nvSpPr>
          <p:cNvPr id="3" name="Subtitle 2">
            <a:extLst>
              <a:ext uri="{FF2B5EF4-FFF2-40B4-BE49-F238E27FC236}">
                <a16:creationId xmlns:a16="http://schemas.microsoft.com/office/drawing/2014/main" id="{18160DC0-A96D-1497-F513-51797D0FF74C}"/>
              </a:ext>
            </a:extLst>
          </p:cNvPr>
          <p:cNvSpPr>
            <a:spLocks noGrp="1"/>
          </p:cNvSpPr>
          <p:nvPr>
            <p:ph type="subTitle" idx="1"/>
          </p:nvPr>
        </p:nvSpPr>
        <p:spPr>
          <a:xfrm>
            <a:off x="762000" y="4792531"/>
            <a:ext cx="5334000" cy="1089423"/>
          </a:xfrm>
        </p:spPr>
        <p:txBody>
          <a:bodyPr anchor="b">
            <a:normAutofit/>
          </a:bodyPr>
          <a:lstStyle/>
          <a:p>
            <a:pPr algn="l"/>
            <a:r>
              <a:rPr lang="en-US" sz="1800">
                <a:solidFill>
                  <a:srgbClr val="FFFFFF"/>
                </a:solidFill>
              </a:rPr>
              <a:t>Daniel Sterling</a:t>
            </a:r>
          </a:p>
          <a:p>
            <a:pPr algn="l"/>
            <a:r>
              <a:rPr lang="en-US" sz="1800">
                <a:solidFill>
                  <a:srgbClr val="FFFFFF"/>
                </a:solidFill>
              </a:rPr>
              <a:t>Aaron Suarez</a:t>
            </a:r>
          </a:p>
          <a:p>
            <a:pPr algn="l"/>
            <a:r>
              <a:rPr lang="en-US" sz="1800">
                <a:solidFill>
                  <a:srgbClr val="FFFFFF"/>
                </a:solidFill>
              </a:rPr>
              <a:t>Ivelisse Montero</a:t>
            </a:r>
          </a:p>
        </p:txBody>
      </p:sp>
      <p:cxnSp>
        <p:nvCxnSpPr>
          <p:cNvPr id="11" name="Straight Connector 10">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40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map of the world with different colored circles&#10;&#10;Description automatically generated">
            <a:extLst>
              <a:ext uri="{FF2B5EF4-FFF2-40B4-BE49-F238E27FC236}">
                <a16:creationId xmlns:a16="http://schemas.microsoft.com/office/drawing/2014/main" id="{ACFEB7CC-F3BC-979B-955A-7429B5383098}"/>
              </a:ext>
            </a:extLst>
          </p:cNvPr>
          <p:cNvPicPr>
            <a:picLocks noChangeAspect="1"/>
          </p:cNvPicPr>
          <p:nvPr/>
        </p:nvPicPr>
        <p:blipFill>
          <a:blip r:embed="rId2">
            <a:extLst>
              <a:ext uri="{28A0092B-C50C-407E-A947-70E740481C1C}">
                <a14:useLocalDpi xmlns:a14="http://schemas.microsoft.com/office/drawing/2010/main" val="0"/>
              </a:ext>
            </a:extLst>
          </a:blip>
          <a:srcRect b="625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504FAE-863F-774B-CAA7-525E98276E0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Action</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208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map of the world&#10;&#10;Description automatically generated">
            <a:extLst>
              <a:ext uri="{FF2B5EF4-FFF2-40B4-BE49-F238E27FC236}">
                <a16:creationId xmlns:a16="http://schemas.microsoft.com/office/drawing/2014/main" id="{D9399A03-2CD8-F540-59BC-671B7793F261}"/>
              </a:ext>
            </a:extLst>
          </p:cNvPr>
          <p:cNvPicPr>
            <a:picLocks noChangeAspect="1"/>
          </p:cNvPicPr>
          <p:nvPr/>
        </p:nvPicPr>
        <p:blipFill>
          <a:blip r:embed="rId2">
            <a:extLst>
              <a:ext uri="{28A0092B-C50C-407E-A947-70E740481C1C}">
                <a14:useLocalDpi xmlns:a14="http://schemas.microsoft.com/office/drawing/2010/main" val="0"/>
              </a:ext>
            </a:extLst>
          </a:blip>
          <a:srcRect b="6639"/>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B3FAF-9CC4-9300-1DCA-BB2738A79865}"/>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Sports</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25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map of the world with different colored circles&#10;&#10;Description automatically generated">
            <a:extLst>
              <a:ext uri="{FF2B5EF4-FFF2-40B4-BE49-F238E27FC236}">
                <a16:creationId xmlns:a16="http://schemas.microsoft.com/office/drawing/2014/main" id="{EB665904-8A24-A138-53CF-4B5272518FB2}"/>
              </a:ext>
            </a:extLst>
          </p:cNvPr>
          <p:cNvPicPr>
            <a:picLocks noChangeAspect="1"/>
          </p:cNvPicPr>
          <p:nvPr/>
        </p:nvPicPr>
        <p:blipFill>
          <a:blip r:embed="rId2">
            <a:extLst>
              <a:ext uri="{28A0092B-C50C-407E-A947-70E740481C1C}">
                <a14:useLocalDpi xmlns:a14="http://schemas.microsoft.com/office/drawing/2010/main" val="0"/>
              </a:ext>
            </a:extLst>
          </a:blip>
          <a:srcRect b="625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5DA42B-EF97-8526-F1BC-E798B781E99D}"/>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Shooter</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733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55C18C-61E8-160F-AE44-9284BD302FF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54FAAD-9FE7-C13E-99F5-D7BA1F7D8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40B4697F-4C81-808F-E7E4-6BEF5F2DA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A3B30EA8-E120-E2D5-A195-F71B5C82A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3B343D93-6FA9-BB83-0549-FE0E64689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99A8FD02-4D49-0075-A056-723A2261B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11303D16-B61E-E930-4770-F00D7F58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7A39B3A-64E5-8AC3-E438-5B950E29A665}"/>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Correlation Between Years and Sales</a:t>
            </a:r>
          </a:p>
        </p:txBody>
      </p:sp>
      <p:graphicFrame>
        <p:nvGraphicFramePr>
          <p:cNvPr id="5" name="Content Placeholder 2">
            <a:extLst>
              <a:ext uri="{FF2B5EF4-FFF2-40B4-BE49-F238E27FC236}">
                <a16:creationId xmlns:a16="http://schemas.microsoft.com/office/drawing/2014/main" id="{B0161AB7-8AD7-BAC8-8388-955598543F6E}"/>
              </a:ext>
            </a:extLst>
          </p:cNvPr>
          <p:cNvGraphicFramePr>
            <a:graphicFrameLocks noGrp="1"/>
          </p:cNvGraphicFramePr>
          <p:nvPr>
            <p:ph idx="1"/>
            <p:extLst>
              <p:ext uri="{D42A27DB-BD31-4B8C-83A1-F6EECF244321}">
                <p14:modId xmlns:p14="http://schemas.microsoft.com/office/powerpoint/2010/main" val="260834386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23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41D763-C3E4-2F07-9D5F-2159EAF13FB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8AF2C-A4A5-B860-9075-4D1B2C0BFE49}"/>
              </a:ext>
            </a:extLst>
          </p:cNvPr>
          <p:cNvSpPr>
            <a:spLocks noGrp="1"/>
          </p:cNvSpPr>
          <p:nvPr>
            <p:ph type="title"/>
          </p:nvPr>
        </p:nvSpPr>
        <p:spPr>
          <a:xfrm>
            <a:off x="699714" y="353160"/>
            <a:ext cx="7091300" cy="898581"/>
          </a:xfrm>
          <a:prstGeom prst="ellipse">
            <a:avLst/>
          </a:prstGeom>
        </p:spPr>
        <p:txBody>
          <a:bodyPr vert="horz" lIns="91440" tIns="45720" rIns="91440" bIns="45720" rtlCol="0" anchor="ctr">
            <a:normAutofit/>
          </a:bodyPr>
          <a:lstStyle/>
          <a:p>
            <a:r>
              <a:rPr lang="en-US" sz="3700">
                <a:solidFill>
                  <a:srgbClr val="FFFFFF"/>
                </a:solidFill>
              </a:rPr>
              <a:t>Global Platform Sales</a:t>
            </a:r>
          </a:p>
        </p:txBody>
      </p:sp>
      <p:pic>
        <p:nvPicPr>
          <p:cNvPr id="4" name="Picture 3" descr="A graph with a line going up&#10;&#10;Description automatically generated">
            <a:extLst>
              <a:ext uri="{FF2B5EF4-FFF2-40B4-BE49-F238E27FC236}">
                <a16:creationId xmlns:a16="http://schemas.microsoft.com/office/drawing/2014/main" id="{2CCFA6D7-C726-18B1-3113-4AAAD253D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92" y="2602523"/>
            <a:ext cx="5940993" cy="2940792"/>
          </a:xfrm>
          <a:prstGeom prst="rect">
            <a:avLst/>
          </a:prstGeom>
        </p:spPr>
      </p:pic>
      <p:pic>
        <p:nvPicPr>
          <p:cNvPr id="5" name="Picture 4">
            <a:extLst>
              <a:ext uri="{FF2B5EF4-FFF2-40B4-BE49-F238E27FC236}">
                <a16:creationId xmlns:a16="http://schemas.microsoft.com/office/drawing/2014/main" id="{1048523A-523B-55A6-F4F3-A5CBA2FFD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164" y="1753225"/>
            <a:ext cx="5644544" cy="4938977"/>
          </a:xfrm>
          <a:prstGeom prst="rect">
            <a:avLst/>
          </a:prstGeom>
        </p:spPr>
      </p:pic>
    </p:spTree>
    <p:extLst>
      <p:ext uri="{BB962C8B-B14F-4D97-AF65-F5344CB8AC3E}">
        <p14:creationId xmlns:p14="http://schemas.microsoft.com/office/powerpoint/2010/main" val="1969009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183B1-EBEF-FFA0-30A0-6559AA6BF281}"/>
              </a:ext>
            </a:extLst>
          </p:cNvPr>
          <p:cNvSpPr>
            <a:spLocks noGrp="1"/>
          </p:cNvSpPr>
          <p:nvPr>
            <p:ph type="title"/>
          </p:nvPr>
        </p:nvSpPr>
        <p:spPr>
          <a:xfrm>
            <a:off x="686834" y="1153572"/>
            <a:ext cx="3200400" cy="4461163"/>
          </a:xfrm>
        </p:spPr>
        <p:txBody>
          <a:bodyPr>
            <a:normAutofit/>
          </a:bodyPr>
          <a:lstStyle/>
          <a:p>
            <a:r>
              <a:rPr lang="en-US">
                <a:solidFill>
                  <a:srgbClr val="FFFFFF"/>
                </a:solidFill>
              </a:rPr>
              <a:t>Call to Action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F67D2CE-626F-5471-A11D-B853C66E69AF}"/>
              </a:ext>
            </a:extLst>
          </p:cNvPr>
          <p:cNvSpPr>
            <a:spLocks noGrp="1"/>
          </p:cNvSpPr>
          <p:nvPr>
            <p:ph idx="1"/>
          </p:nvPr>
        </p:nvSpPr>
        <p:spPr>
          <a:xfrm>
            <a:off x="4447308" y="591344"/>
            <a:ext cx="6906491" cy="5585619"/>
          </a:xfrm>
        </p:spPr>
        <p:txBody>
          <a:bodyPr anchor="ctr">
            <a:normAutofit/>
          </a:bodyPr>
          <a:lstStyle/>
          <a:p>
            <a:r>
              <a:rPr lang="en-US" dirty="0"/>
              <a:t>Based of our Analysis of the Data Set we have concluded that if a new game were to included elements of Action, Sports, and Shooter games, while also ensuring that they focus marketing on North America and Europe, that game would have the best foundation for success.</a:t>
            </a:r>
          </a:p>
        </p:txBody>
      </p:sp>
    </p:spTree>
    <p:extLst>
      <p:ext uri="{BB962C8B-B14F-4D97-AF65-F5344CB8AC3E}">
        <p14:creationId xmlns:p14="http://schemas.microsoft.com/office/powerpoint/2010/main" val="3978058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0F6F0-C912-013F-5B13-B82D5196037E}"/>
              </a:ext>
            </a:extLst>
          </p:cNvPr>
          <p:cNvSpPr>
            <a:spLocks noGrp="1"/>
          </p:cNvSpPr>
          <p:nvPr>
            <p:ph type="title"/>
          </p:nvPr>
        </p:nvSpPr>
        <p:spPr>
          <a:xfrm>
            <a:off x="686834" y="1153572"/>
            <a:ext cx="3200400" cy="4461163"/>
          </a:xfrm>
        </p:spPr>
        <p:txBody>
          <a:bodyPr>
            <a:normAutofit/>
          </a:bodyPr>
          <a:lstStyle/>
          <a:p>
            <a:r>
              <a:rPr lang="en-US">
                <a:solidFill>
                  <a:srgbClr val="FFFFFF"/>
                </a:solidFill>
              </a:rPr>
              <a:t>Bias and Limitation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D8DE565-99BF-5819-B4F6-9F544414E533}"/>
              </a:ext>
            </a:extLst>
          </p:cNvPr>
          <p:cNvSpPr>
            <a:spLocks noGrp="1"/>
          </p:cNvSpPr>
          <p:nvPr>
            <p:ph idx="1"/>
          </p:nvPr>
        </p:nvSpPr>
        <p:spPr>
          <a:xfrm>
            <a:off x="4447308" y="591344"/>
            <a:ext cx="6906491" cy="5585619"/>
          </a:xfrm>
        </p:spPr>
        <p:txBody>
          <a:bodyPr anchor="ctr">
            <a:normAutofit/>
          </a:bodyPr>
          <a:lstStyle/>
          <a:p>
            <a:r>
              <a:rPr lang="en-US" dirty="0"/>
              <a:t>The major bias of our data set is platforms. Certain games could have likely found more success had they been made available on other Platforms. This is the case with Japan's Platform Sales.</a:t>
            </a:r>
          </a:p>
          <a:p>
            <a:r>
              <a:rPr lang="en-US" dirty="0"/>
              <a:t>The major limitation to our data set is not having indications for a game being part of a long running series. This would heavily affect the popularity of a release.</a:t>
            </a:r>
          </a:p>
        </p:txBody>
      </p:sp>
    </p:spTree>
    <p:extLst>
      <p:ext uri="{BB962C8B-B14F-4D97-AF65-F5344CB8AC3E}">
        <p14:creationId xmlns:p14="http://schemas.microsoft.com/office/powerpoint/2010/main" val="2923692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80C34-6CBD-C7B7-39CD-DF8015B11C6C}"/>
              </a:ext>
            </a:extLst>
          </p:cNvPr>
          <p:cNvSpPr>
            <a:spLocks noGrp="1"/>
          </p:cNvSpPr>
          <p:nvPr>
            <p:ph type="title"/>
          </p:nvPr>
        </p:nvSpPr>
        <p:spPr>
          <a:xfrm>
            <a:off x="686834" y="1153572"/>
            <a:ext cx="3200400" cy="4461163"/>
          </a:xfrm>
        </p:spPr>
        <p:txBody>
          <a:bodyPr>
            <a:normAutofit/>
          </a:bodyPr>
          <a:lstStyle/>
          <a:p>
            <a:r>
              <a:rPr lang="en-US">
                <a:solidFill>
                  <a:srgbClr val="FFFFFF"/>
                </a:solidFill>
              </a:rPr>
              <a:t>Future Work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29D7E99-C518-24CA-7F17-6F7C5F99159B}"/>
              </a:ext>
            </a:extLst>
          </p:cNvPr>
          <p:cNvSpPr>
            <a:spLocks noGrp="1"/>
          </p:cNvSpPr>
          <p:nvPr>
            <p:ph idx="1"/>
          </p:nvPr>
        </p:nvSpPr>
        <p:spPr>
          <a:xfrm>
            <a:off x="4447308" y="591344"/>
            <a:ext cx="6906491" cy="5585619"/>
          </a:xfrm>
        </p:spPr>
        <p:txBody>
          <a:bodyPr anchor="ctr">
            <a:normAutofit/>
          </a:bodyPr>
          <a:lstStyle/>
          <a:p>
            <a:r>
              <a:rPr lang="en-US" dirty="0"/>
              <a:t>Companies like Microsoft would benefit from looking at sales in Japan, such as Role-Playing Games (RPGs), which would increase their overall sales output.</a:t>
            </a:r>
          </a:p>
          <a:p>
            <a:r>
              <a:rPr lang="en-US" dirty="0"/>
              <a:t>America and Europe both have identical sales trends for both Platforms and Genres, so marketing similarly in both of those regions will benefit game developers.</a:t>
            </a:r>
          </a:p>
        </p:txBody>
      </p:sp>
    </p:spTree>
    <p:extLst>
      <p:ext uri="{BB962C8B-B14F-4D97-AF65-F5344CB8AC3E}">
        <p14:creationId xmlns:p14="http://schemas.microsoft.com/office/powerpoint/2010/main" val="53398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538E4-DC98-5E1E-271D-374AFEA60997}"/>
              </a:ext>
            </a:extLst>
          </p:cNvPr>
          <p:cNvSpPr>
            <a:spLocks noGrp="1"/>
          </p:cNvSpPr>
          <p:nvPr>
            <p:ph type="title"/>
          </p:nvPr>
        </p:nvSpPr>
        <p:spPr>
          <a:xfrm>
            <a:off x="686834" y="1153572"/>
            <a:ext cx="3200400" cy="4461163"/>
          </a:xfrm>
        </p:spPr>
        <p:txBody>
          <a:bodyPr>
            <a:normAutofit/>
          </a:bodyPr>
          <a:lstStyle/>
          <a:p>
            <a:r>
              <a:rPr lang="en-US">
                <a:solidFill>
                  <a:srgbClr val="FFFFFF"/>
                </a:solidFill>
              </a:rPr>
              <a:t>Work Cited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6F98BE9-D13C-78FC-98A3-30642018F131}"/>
              </a:ext>
            </a:extLst>
          </p:cNvPr>
          <p:cNvSpPr>
            <a:spLocks noGrp="1"/>
          </p:cNvSpPr>
          <p:nvPr>
            <p:ph idx="1"/>
          </p:nvPr>
        </p:nvSpPr>
        <p:spPr>
          <a:xfrm>
            <a:off x="4447308" y="591344"/>
            <a:ext cx="6906491" cy="5585619"/>
          </a:xfrm>
        </p:spPr>
        <p:txBody>
          <a:bodyPr anchor="ctr">
            <a:normAutofit/>
          </a:bodyPr>
          <a:lstStyle/>
          <a:p>
            <a:r>
              <a:rPr lang="en-US" dirty="0">
                <a:hlinkClick r:id="rId2"/>
              </a:rPr>
              <a:t>https://www.kaggle.com/code/upadorprofzs/eda-video-game-sales</a:t>
            </a:r>
            <a:endParaRPr lang="en-US" dirty="0"/>
          </a:p>
          <a:p>
            <a:r>
              <a:rPr lang="en-US" dirty="0">
                <a:hlinkClick r:id="rId3"/>
              </a:rPr>
              <a:t>https://chatgpt.com/</a:t>
            </a:r>
            <a:endParaRPr lang="en-US" dirty="0"/>
          </a:p>
          <a:p>
            <a:endParaRPr lang="en-US" dirty="0"/>
          </a:p>
          <a:p>
            <a:r>
              <a:rPr lang="en-US" dirty="0"/>
              <a:t>Kaggle is the source of our Data set, and Chat GPT was referenced throughout our presentation to formulate our thesis as well as understand our Bias and Limitation.</a:t>
            </a:r>
          </a:p>
        </p:txBody>
      </p:sp>
    </p:spTree>
    <p:extLst>
      <p:ext uri="{BB962C8B-B14F-4D97-AF65-F5344CB8AC3E}">
        <p14:creationId xmlns:p14="http://schemas.microsoft.com/office/powerpoint/2010/main" val="3661908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0E5892-0CE7-DBA4-A3D6-B26CD8E33CC2}"/>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Q&amp;A</a:t>
            </a:r>
          </a:p>
        </p:txBody>
      </p:sp>
    </p:spTree>
    <p:extLst>
      <p:ext uri="{BB962C8B-B14F-4D97-AF65-F5344CB8AC3E}">
        <p14:creationId xmlns:p14="http://schemas.microsoft.com/office/powerpoint/2010/main" val="345520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58C06-6893-5F45-35FE-C98F1E71B483}"/>
              </a:ext>
            </a:extLst>
          </p:cNvPr>
          <p:cNvSpPr>
            <a:spLocks noGrp="1"/>
          </p:cNvSpPr>
          <p:nvPr>
            <p:ph type="title"/>
          </p:nvPr>
        </p:nvSpPr>
        <p:spPr>
          <a:xfrm>
            <a:off x="761803" y="350196"/>
            <a:ext cx="4646904" cy="1624520"/>
          </a:xfrm>
        </p:spPr>
        <p:txBody>
          <a:bodyPr anchor="ctr">
            <a:normAutofit/>
          </a:bodyPr>
          <a:lstStyle/>
          <a:p>
            <a:pPr algn="ctr"/>
            <a:r>
              <a:rPr lang="en-US" sz="4000" dirty="0"/>
              <a:t>Thesis</a:t>
            </a:r>
          </a:p>
        </p:txBody>
      </p:sp>
      <p:sp>
        <p:nvSpPr>
          <p:cNvPr id="3" name="Content Placeholder 2">
            <a:extLst>
              <a:ext uri="{FF2B5EF4-FFF2-40B4-BE49-F238E27FC236}">
                <a16:creationId xmlns:a16="http://schemas.microsoft.com/office/drawing/2014/main" id="{A5239EAE-D936-1A91-1CA0-54BF1DD02FB1}"/>
              </a:ext>
            </a:extLst>
          </p:cNvPr>
          <p:cNvSpPr>
            <a:spLocks noGrp="1"/>
          </p:cNvSpPr>
          <p:nvPr>
            <p:ph idx="1"/>
          </p:nvPr>
        </p:nvSpPr>
        <p:spPr>
          <a:xfrm>
            <a:off x="-6828" y="2286000"/>
            <a:ext cx="6096001" cy="4572000"/>
          </a:xfrm>
        </p:spPr>
        <p:txBody>
          <a:bodyPr anchor="ctr">
            <a:normAutofit/>
          </a:bodyPr>
          <a:lstStyle/>
          <a:p>
            <a:pPr marL="0" indent="0" algn="ctr">
              <a:buNone/>
            </a:pPr>
            <a:r>
              <a:rPr lang="en-US" sz="2400" dirty="0"/>
              <a:t>Our study will analyze the sales performance of video games across genres and platforms through different regions, identifying shifts in genre and platform popularity and their correlation with the regions they are sold in.</a:t>
            </a:r>
          </a:p>
        </p:txBody>
      </p:sp>
      <p:pic>
        <p:nvPicPr>
          <p:cNvPr id="5" name="Picture 4" descr="Gadgets on a desk">
            <a:extLst>
              <a:ext uri="{FF2B5EF4-FFF2-40B4-BE49-F238E27FC236}">
                <a16:creationId xmlns:a16="http://schemas.microsoft.com/office/drawing/2014/main" id="{B9EBDA7A-0003-A4C8-6114-D28A7F26A735}"/>
              </a:ext>
            </a:extLst>
          </p:cNvPr>
          <p:cNvPicPr>
            <a:picLocks noChangeAspect="1"/>
          </p:cNvPicPr>
          <p:nvPr/>
        </p:nvPicPr>
        <p:blipFill>
          <a:blip r:embed="rId2"/>
          <a:srcRect l="7518" r="25740"/>
          <a:stretch/>
        </p:blipFill>
        <p:spPr>
          <a:xfrm>
            <a:off x="6096000" y="1"/>
            <a:ext cx="6102825" cy="6858000"/>
          </a:xfrm>
          <a:prstGeom prst="rect">
            <a:avLst/>
          </a:prstGeom>
        </p:spPr>
      </p:pic>
    </p:spTree>
    <p:extLst>
      <p:ext uri="{BB962C8B-B14F-4D97-AF65-F5344CB8AC3E}">
        <p14:creationId xmlns:p14="http://schemas.microsoft.com/office/powerpoint/2010/main" val="3283804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270F7-277A-0C58-7F9C-2EE635281010}"/>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Platform Sales</a:t>
            </a:r>
          </a:p>
        </p:txBody>
      </p:sp>
      <p:graphicFrame>
        <p:nvGraphicFramePr>
          <p:cNvPr id="5" name="Content Placeholder 2">
            <a:extLst>
              <a:ext uri="{FF2B5EF4-FFF2-40B4-BE49-F238E27FC236}">
                <a16:creationId xmlns:a16="http://schemas.microsoft.com/office/drawing/2014/main" id="{8C2C8FAF-B236-77CC-AF6E-0281EC4F0B08}"/>
              </a:ext>
            </a:extLst>
          </p:cNvPr>
          <p:cNvGraphicFramePr>
            <a:graphicFrameLocks noGrp="1"/>
          </p:cNvGraphicFramePr>
          <p:nvPr>
            <p:ph idx="1"/>
            <p:extLst>
              <p:ext uri="{D42A27DB-BD31-4B8C-83A1-F6EECF244321}">
                <p14:modId xmlns:p14="http://schemas.microsoft.com/office/powerpoint/2010/main" val="252975936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757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AC84-9CA8-2307-5660-794FA1CBCEDB}"/>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Global Platform Sales</a:t>
            </a:r>
          </a:p>
        </p:txBody>
      </p:sp>
      <p:pic>
        <p:nvPicPr>
          <p:cNvPr id="5" name="Picture 4" descr="A graph of a number of green columns&#10;&#10;Description automatically generated with medium confidence">
            <a:extLst>
              <a:ext uri="{FF2B5EF4-FFF2-40B4-BE49-F238E27FC236}">
                <a16:creationId xmlns:a16="http://schemas.microsoft.com/office/drawing/2014/main" id="{79C7AF41-7961-FD41-09EF-22FA8967D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387654"/>
            <a:ext cx="7188199" cy="4079302"/>
          </a:xfrm>
          <a:prstGeom prst="rect">
            <a:avLst/>
          </a:prstGeom>
        </p:spPr>
      </p:pic>
    </p:spTree>
    <p:extLst>
      <p:ext uri="{BB962C8B-B14F-4D97-AF65-F5344CB8AC3E}">
        <p14:creationId xmlns:p14="http://schemas.microsoft.com/office/powerpoint/2010/main" val="1779922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7A6D92-9BF3-656B-0DCF-A6BAECB0D127}"/>
              </a:ext>
            </a:extLst>
          </p:cNvPr>
          <p:cNvSpPr>
            <a:spLocks noGrp="1"/>
          </p:cNvSpPr>
          <p:nvPr>
            <p:ph type="title"/>
          </p:nvPr>
        </p:nvSpPr>
        <p:spPr>
          <a:xfrm>
            <a:off x="454467" y="2023110"/>
            <a:ext cx="2469624" cy="2846070"/>
          </a:xfrm>
        </p:spPr>
        <p:txBody>
          <a:bodyPr vert="horz" lIns="91440" tIns="45720" rIns="91440" bIns="45720" rtlCol="0" anchor="ctr">
            <a:normAutofit/>
          </a:bodyPr>
          <a:lstStyle/>
          <a:p>
            <a:r>
              <a:rPr lang="en-US" sz="3700" dirty="0"/>
              <a:t>Platform Sales by Region</a:t>
            </a:r>
          </a:p>
        </p:txBody>
      </p:sp>
      <p:sp>
        <p:nvSpPr>
          <p:cNvPr id="18" name="Rectangle 1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aph of a number of platforms&#10;&#10;Description automatically generated with medium confidence">
            <a:extLst>
              <a:ext uri="{FF2B5EF4-FFF2-40B4-BE49-F238E27FC236}">
                <a16:creationId xmlns:a16="http://schemas.microsoft.com/office/drawing/2014/main" id="{FC47FECA-18D9-6450-6BF0-C270B27CC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7572" y="3691998"/>
            <a:ext cx="3703320" cy="2120150"/>
          </a:xfrm>
          <a:prstGeom prst="rect">
            <a:avLst/>
          </a:prstGeom>
        </p:spPr>
      </p:pic>
      <p:pic>
        <p:nvPicPr>
          <p:cNvPr id="7" name="Picture 6" descr="A graph of a number of blue bars&#10;&#10;Description automatically generated with medium confidence">
            <a:extLst>
              <a:ext uri="{FF2B5EF4-FFF2-40B4-BE49-F238E27FC236}">
                <a16:creationId xmlns:a16="http://schemas.microsoft.com/office/drawing/2014/main" id="{1904F0BD-29FB-6ACB-93C2-E1421378D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7572" y="1085260"/>
            <a:ext cx="3703320" cy="2120150"/>
          </a:xfrm>
          <a:prstGeom prst="rect">
            <a:avLst/>
          </a:prstGeom>
        </p:spPr>
      </p:pic>
      <p:pic>
        <p:nvPicPr>
          <p:cNvPr id="5" name="Picture 4" descr="A graph of a number of red columns&#10;&#10;Description automatically generated with medium confidence">
            <a:extLst>
              <a:ext uri="{FF2B5EF4-FFF2-40B4-BE49-F238E27FC236}">
                <a16:creationId xmlns:a16="http://schemas.microsoft.com/office/drawing/2014/main" id="{6C595449-3F55-2B90-D417-186169474E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4899" y="1085260"/>
            <a:ext cx="3703320" cy="2120150"/>
          </a:xfrm>
          <a:prstGeom prst="rect">
            <a:avLst/>
          </a:prstGeom>
        </p:spPr>
      </p:pic>
      <p:pic>
        <p:nvPicPr>
          <p:cNvPr id="9" name="Picture 8" descr="A graph of green bars&#10;&#10;Description automatically generated with medium confidence">
            <a:extLst>
              <a:ext uri="{FF2B5EF4-FFF2-40B4-BE49-F238E27FC236}">
                <a16:creationId xmlns:a16="http://schemas.microsoft.com/office/drawing/2014/main" id="{B298C878-1D38-E795-B07C-7D093DE9DB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5279" y="3691998"/>
            <a:ext cx="3703320" cy="2120150"/>
          </a:xfrm>
          <a:prstGeom prst="rect">
            <a:avLst/>
          </a:prstGeom>
        </p:spPr>
      </p:pic>
    </p:spTree>
    <p:extLst>
      <p:ext uri="{BB962C8B-B14F-4D97-AF65-F5344CB8AC3E}">
        <p14:creationId xmlns:p14="http://schemas.microsoft.com/office/powerpoint/2010/main" val="8987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98FC7E-64CF-C516-F3E5-F5F70A8172E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8EE8A9-DD55-4C4C-63B4-D8929CBCC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50AD6D60-F931-2696-EAFC-4B9EB8FCB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B4DC8F97-0774-45E6-0FD3-CAC1BA11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07BD4632-5AB4-A9D4-B605-5C0A716AB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26BAEA74-6BD2-5F2F-94F6-2BC658CA4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67BC4AC3-6943-C126-EB88-12D456F083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32CEEC0E-4ECB-579D-B2AF-27AC9EAD322D}"/>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Genre Sales</a:t>
            </a:r>
          </a:p>
        </p:txBody>
      </p:sp>
      <p:graphicFrame>
        <p:nvGraphicFramePr>
          <p:cNvPr id="5" name="Content Placeholder 2">
            <a:extLst>
              <a:ext uri="{FF2B5EF4-FFF2-40B4-BE49-F238E27FC236}">
                <a16:creationId xmlns:a16="http://schemas.microsoft.com/office/drawing/2014/main" id="{2A32BE2C-3236-9F3F-8BC9-0F98A33E2EEF}"/>
              </a:ext>
            </a:extLst>
          </p:cNvPr>
          <p:cNvGraphicFramePr>
            <a:graphicFrameLocks noGrp="1"/>
          </p:cNvGraphicFramePr>
          <p:nvPr>
            <p:ph idx="1"/>
            <p:extLst>
              <p:ext uri="{D42A27DB-BD31-4B8C-83A1-F6EECF244321}">
                <p14:modId xmlns:p14="http://schemas.microsoft.com/office/powerpoint/2010/main" val="151621265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828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3919-4C0A-7325-AF96-0221CE1457C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Global Genre Sales</a:t>
            </a:r>
          </a:p>
        </p:txBody>
      </p:sp>
      <p:pic>
        <p:nvPicPr>
          <p:cNvPr id="5" name="Picture 4" descr="A graph of sales&#10;&#10;Description automatically generated with medium confidence">
            <a:extLst>
              <a:ext uri="{FF2B5EF4-FFF2-40B4-BE49-F238E27FC236}">
                <a16:creationId xmlns:a16="http://schemas.microsoft.com/office/drawing/2014/main" id="{3D210CF1-F29D-9606-CACF-9103FAC0F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270846"/>
            <a:ext cx="7188199" cy="4312919"/>
          </a:xfrm>
          <a:prstGeom prst="rect">
            <a:avLst/>
          </a:prstGeom>
        </p:spPr>
      </p:pic>
    </p:spTree>
    <p:extLst>
      <p:ext uri="{BB962C8B-B14F-4D97-AF65-F5344CB8AC3E}">
        <p14:creationId xmlns:p14="http://schemas.microsoft.com/office/powerpoint/2010/main" val="249838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E7FD3-D20B-722F-93B5-5FF3AC5891C6}"/>
              </a:ext>
            </a:extLst>
          </p:cNvPr>
          <p:cNvSpPr>
            <a:spLocks noGrp="1"/>
          </p:cNvSpPr>
          <p:nvPr>
            <p:ph type="title"/>
          </p:nvPr>
        </p:nvSpPr>
        <p:spPr>
          <a:xfrm>
            <a:off x="454467" y="2023110"/>
            <a:ext cx="2469624" cy="2846070"/>
          </a:xfrm>
        </p:spPr>
        <p:txBody>
          <a:bodyPr vert="horz" lIns="91440" tIns="45720" rIns="91440" bIns="45720" rtlCol="0" anchor="ctr">
            <a:normAutofit/>
          </a:bodyPr>
          <a:lstStyle/>
          <a:p>
            <a:r>
              <a:rPr lang="en-US" sz="3700" dirty="0"/>
              <a:t>Genre Sales by Region</a:t>
            </a:r>
          </a:p>
        </p:txBody>
      </p:sp>
      <p:sp>
        <p:nvSpPr>
          <p:cNvPr id="18" name="Rectangle 1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a graph with different colored bars&#10;&#10;Description automatically generated with medium confidence">
            <a:extLst>
              <a:ext uri="{FF2B5EF4-FFF2-40B4-BE49-F238E27FC236}">
                <a16:creationId xmlns:a16="http://schemas.microsoft.com/office/drawing/2014/main" id="{AA94D8EF-FD41-D042-DB31-92D3314B2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899" y="3670914"/>
            <a:ext cx="3703320" cy="2221991"/>
          </a:xfrm>
          <a:prstGeom prst="rect">
            <a:avLst/>
          </a:prstGeom>
        </p:spPr>
      </p:pic>
      <p:pic>
        <p:nvPicPr>
          <p:cNvPr id="9" name="Picture 8" descr="A graph of a bar chart&#10;&#10;Description automatically generated with medium confidence">
            <a:extLst>
              <a:ext uri="{FF2B5EF4-FFF2-40B4-BE49-F238E27FC236}">
                <a16:creationId xmlns:a16="http://schemas.microsoft.com/office/drawing/2014/main" id="{6AF98353-71EB-ACF7-E798-4F0848721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7572" y="1034339"/>
            <a:ext cx="3703320" cy="2221991"/>
          </a:xfrm>
          <a:prstGeom prst="rect">
            <a:avLst/>
          </a:prstGeom>
        </p:spPr>
      </p:pic>
      <p:pic>
        <p:nvPicPr>
          <p:cNvPr id="11" name="Picture 10" descr="A graph with different colored rectangles&#10;&#10;Description automatically generated">
            <a:extLst>
              <a:ext uri="{FF2B5EF4-FFF2-40B4-BE49-F238E27FC236}">
                <a16:creationId xmlns:a16="http://schemas.microsoft.com/office/drawing/2014/main" id="{9F8EA9A0-F128-58DA-2C2E-49AE85F2AF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7572" y="3672625"/>
            <a:ext cx="3703320" cy="2221991"/>
          </a:xfrm>
          <a:prstGeom prst="rect">
            <a:avLst/>
          </a:prstGeom>
        </p:spPr>
      </p:pic>
      <p:pic>
        <p:nvPicPr>
          <p:cNvPr id="5" name="Picture 4" descr="A graph with different colored bars&#10;&#10;Description automatically generated">
            <a:extLst>
              <a:ext uri="{FF2B5EF4-FFF2-40B4-BE49-F238E27FC236}">
                <a16:creationId xmlns:a16="http://schemas.microsoft.com/office/drawing/2014/main" id="{C2C55CEC-2D72-F4A3-0D82-C3A8E6F09E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4377" y="1034338"/>
            <a:ext cx="3703320" cy="2221991"/>
          </a:xfrm>
          <a:prstGeom prst="rect">
            <a:avLst/>
          </a:prstGeom>
        </p:spPr>
      </p:pic>
    </p:spTree>
    <p:extLst>
      <p:ext uri="{BB962C8B-B14F-4D97-AF65-F5344CB8AC3E}">
        <p14:creationId xmlns:p14="http://schemas.microsoft.com/office/powerpoint/2010/main" val="97722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3243A0-0323-9F27-6D50-838EEE61767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449D21-EAAE-E83B-91CB-E1BE632E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DC040418-B247-3FC7-DFF4-B9C4D0F8B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DD13FC56-CB85-1328-2DF9-3BAB15235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E2310C9A-2F76-EA89-8726-2D4CAA0A9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663395C8-1A92-7669-C836-6ECCFF796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F34E50F8-DB6A-6613-1643-65ADD841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B72D225-C205-96C5-90EB-3FF7BC82D416}"/>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Major Contributions to Genre Sales</a:t>
            </a:r>
          </a:p>
        </p:txBody>
      </p:sp>
      <p:graphicFrame>
        <p:nvGraphicFramePr>
          <p:cNvPr id="5" name="Content Placeholder 2">
            <a:extLst>
              <a:ext uri="{FF2B5EF4-FFF2-40B4-BE49-F238E27FC236}">
                <a16:creationId xmlns:a16="http://schemas.microsoft.com/office/drawing/2014/main" id="{2E807E78-0C7F-17D9-1972-054EC51C8215}"/>
              </a:ext>
            </a:extLst>
          </p:cNvPr>
          <p:cNvGraphicFramePr>
            <a:graphicFrameLocks noGrp="1"/>
          </p:cNvGraphicFramePr>
          <p:nvPr>
            <p:ph idx="1"/>
            <p:extLst>
              <p:ext uri="{D42A27DB-BD31-4B8C-83A1-F6EECF244321}">
                <p14:modId xmlns:p14="http://schemas.microsoft.com/office/powerpoint/2010/main" val="210815523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8337354"/>
      </p:ext>
    </p:extLst>
  </p:cSld>
  <p:clrMapOvr>
    <a:masterClrMapping/>
  </p:clrMapOvr>
</p:sld>
</file>

<file path=ppt/theme/theme1.xml><?xml version="1.0" encoding="utf-8"?>
<a:theme xmlns:a="http://schemas.openxmlformats.org/drawingml/2006/main" name="Office Theme">
  <a:themeElements>
    <a:clrScheme name="Custom 4">
      <a:dk1>
        <a:srgbClr val="0C0C0C"/>
      </a:dk1>
      <a:lt1>
        <a:srgbClr val="C2C2C2"/>
      </a:lt1>
      <a:dk2>
        <a:srgbClr val="484848"/>
      </a:dk2>
      <a:lt2>
        <a:srgbClr val="E6E6E6"/>
      </a:lt2>
      <a:accent1>
        <a:srgbClr val="EF6F6C"/>
      </a:accent1>
      <a:accent2>
        <a:srgbClr val="63458A"/>
      </a:accent2>
      <a:accent3>
        <a:srgbClr val="297373"/>
      </a:accent3>
      <a:accent4>
        <a:srgbClr val="63458A"/>
      </a:accent4>
      <a:accent5>
        <a:srgbClr val="7F96FF"/>
      </a:accent5>
      <a:accent6>
        <a:srgbClr val="77FF94"/>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395</TotalTime>
  <Words>398</Words>
  <Application>Microsoft Office PowerPoint</Application>
  <PresentationFormat>Widescreen</PresentationFormat>
  <Paragraphs>41</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Calibri</vt:lpstr>
      <vt:lpstr>Office Theme</vt:lpstr>
      <vt:lpstr>Genre and Platform Sales Performance Across Regions from 1980-2005</vt:lpstr>
      <vt:lpstr>Thesis</vt:lpstr>
      <vt:lpstr>Platform Sales</vt:lpstr>
      <vt:lpstr>Global Platform Sales</vt:lpstr>
      <vt:lpstr>Platform Sales by Region</vt:lpstr>
      <vt:lpstr>Genre Sales</vt:lpstr>
      <vt:lpstr>Global Genre Sales</vt:lpstr>
      <vt:lpstr>Genre Sales by Region</vt:lpstr>
      <vt:lpstr>Major Contributions to Genre Sales</vt:lpstr>
      <vt:lpstr>Action</vt:lpstr>
      <vt:lpstr>Sports</vt:lpstr>
      <vt:lpstr>Shooter</vt:lpstr>
      <vt:lpstr>Correlation Between Years and Sales</vt:lpstr>
      <vt:lpstr>Global Platform Sales</vt:lpstr>
      <vt:lpstr>Call to Action</vt:lpstr>
      <vt:lpstr>Bias and Limitation</vt:lpstr>
      <vt:lpstr>Future Work</vt:lpstr>
      <vt:lpstr>Work Cited</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Danny Sterling</dc:creator>
  <cp:lastModifiedBy>Danny Sterling</cp:lastModifiedBy>
  <cp:revision>1</cp:revision>
  <dcterms:created xsi:type="dcterms:W3CDTF">2024-12-04T01:16:49Z</dcterms:created>
  <dcterms:modified xsi:type="dcterms:W3CDTF">2024-12-05T23:03:27Z</dcterms:modified>
</cp:coreProperties>
</file>