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40840-E137-4996-A703-C0B543C70DD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328C0E-F16E-4222-A2BF-B841160A9A25}">
      <dgm:prSet/>
      <dgm:spPr/>
      <dgm:t>
        <a:bodyPr/>
        <a:lstStyle/>
        <a:p>
          <a:r>
            <a:rPr lang="en-US"/>
            <a:t>Our data provides us with various components of travel through Europe to help us understand how people prefer to travel in the countries and cities.</a:t>
          </a:r>
        </a:p>
      </dgm:t>
    </dgm:pt>
    <dgm:pt modelId="{010D8DF8-0379-4381-BE93-DF5AFC4A33DE}" type="parTrans" cxnId="{BA63C611-42A0-41B3-BDD7-2AE8405D13BB}">
      <dgm:prSet/>
      <dgm:spPr/>
      <dgm:t>
        <a:bodyPr/>
        <a:lstStyle/>
        <a:p>
          <a:endParaRPr lang="en-US"/>
        </a:p>
      </dgm:t>
    </dgm:pt>
    <dgm:pt modelId="{4F045555-C919-4275-8CA8-8C133F775D15}" type="sibTrans" cxnId="{BA63C611-42A0-41B3-BDD7-2AE8405D13BB}">
      <dgm:prSet/>
      <dgm:spPr/>
      <dgm:t>
        <a:bodyPr/>
        <a:lstStyle/>
        <a:p>
          <a:endParaRPr lang="en-US"/>
        </a:p>
      </dgm:t>
    </dgm:pt>
    <dgm:pt modelId="{E9DEC924-0C94-4CC5-B2E7-F000086A646A}">
      <dgm:prSet/>
      <dgm:spPr/>
      <dgm:t>
        <a:bodyPr/>
        <a:lstStyle/>
        <a:p>
          <a:r>
            <a:rPr lang="en-US"/>
            <a:t>How do they travel to their region?</a:t>
          </a:r>
        </a:p>
      </dgm:t>
    </dgm:pt>
    <dgm:pt modelId="{83ADEFC4-353F-465F-B6CA-42D3DDAF0687}" type="parTrans" cxnId="{0FE87937-1A24-4517-B446-D20E800BB67E}">
      <dgm:prSet/>
      <dgm:spPr/>
      <dgm:t>
        <a:bodyPr/>
        <a:lstStyle/>
        <a:p>
          <a:endParaRPr lang="en-US"/>
        </a:p>
      </dgm:t>
    </dgm:pt>
    <dgm:pt modelId="{298B7A9F-7329-4194-B188-0FAB289B84FE}" type="sibTrans" cxnId="{0FE87937-1A24-4517-B446-D20E800BB67E}">
      <dgm:prSet/>
      <dgm:spPr/>
      <dgm:t>
        <a:bodyPr/>
        <a:lstStyle/>
        <a:p>
          <a:endParaRPr lang="en-US"/>
        </a:p>
      </dgm:t>
    </dgm:pt>
    <dgm:pt modelId="{B7D76461-ED69-41CB-83FB-1F83FDEE1E99}">
      <dgm:prSet/>
      <dgm:spPr/>
      <dgm:t>
        <a:bodyPr/>
        <a:lstStyle/>
        <a:p>
          <a:r>
            <a:rPr lang="en-US"/>
            <a:t>What type of place to they prefer to stay in?</a:t>
          </a:r>
        </a:p>
      </dgm:t>
    </dgm:pt>
    <dgm:pt modelId="{093AB41F-3324-42AA-8D13-C3CF2CD697A5}" type="parTrans" cxnId="{04D05C62-F0BB-4143-8A09-A18B350E8B99}">
      <dgm:prSet/>
      <dgm:spPr/>
      <dgm:t>
        <a:bodyPr/>
        <a:lstStyle/>
        <a:p>
          <a:endParaRPr lang="en-US"/>
        </a:p>
      </dgm:t>
    </dgm:pt>
    <dgm:pt modelId="{81F11C16-532C-43C8-8F47-0EE9144AAF90}" type="sibTrans" cxnId="{04D05C62-F0BB-4143-8A09-A18B350E8B99}">
      <dgm:prSet/>
      <dgm:spPr/>
      <dgm:t>
        <a:bodyPr/>
        <a:lstStyle/>
        <a:p>
          <a:endParaRPr lang="en-US"/>
        </a:p>
      </dgm:t>
    </dgm:pt>
    <dgm:pt modelId="{F1820EAF-781D-4277-877E-0A32FA1786B0}">
      <dgm:prSet/>
      <dgm:spPr/>
      <dgm:t>
        <a:bodyPr/>
        <a:lstStyle/>
        <a:p>
          <a:r>
            <a:rPr lang="en-US"/>
            <a:t>Why did they travel to that city?</a:t>
          </a:r>
        </a:p>
      </dgm:t>
    </dgm:pt>
    <dgm:pt modelId="{0D9759C8-B17B-43C6-B00A-CBF4CC5EACE6}" type="parTrans" cxnId="{E361A0E5-3C74-4DB3-A5FE-37F973818F4D}">
      <dgm:prSet/>
      <dgm:spPr/>
      <dgm:t>
        <a:bodyPr/>
        <a:lstStyle/>
        <a:p>
          <a:endParaRPr lang="en-US"/>
        </a:p>
      </dgm:t>
    </dgm:pt>
    <dgm:pt modelId="{EDAB98BD-A0CA-4190-A369-FDBECB7E4057}" type="sibTrans" cxnId="{E361A0E5-3C74-4DB3-A5FE-37F973818F4D}">
      <dgm:prSet/>
      <dgm:spPr/>
      <dgm:t>
        <a:bodyPr/>
        <a:lstStyle/>
        <a:p>
          <a:endParaRPr lang="en-US"/>
        </a:p>
      </dgm:t>
    </dgm:pt>
    <dgm:pt modelId="{68DB3602-9153-4792-A586-A25398175D36}" type="pres">
      <dgm:prSet presAssocID="{86640840-E137-4996-A703-C0B543C70DD8}" presName="Name0" presStyleCnt="0">
        <dgm:presLayoutVars>
          <dgm:dir/>
          <dgm:animLvl val="lvl"/>
          <dgm:resizeHandles val="exact"/>
        </dgm:presLayoutVars>
      </dgm:prSet>
      <dgm:spPr/>
    </dgm:pt>
    <dgm:pt modelId="{51B66B89-3CD2-4304-98C2-7F6C9DF91FFA}" type="pres">
      <dgm:prSet presAssocID="{C1328C0E-F16E-4222-A2BF-B841160A9A25}" presName="boxAndChildren" presStyleCnt="0"/>
      <dgm:spPr/>
    </dgm:pt>
    <dgm:pt modelId="{754410AD-5C85-4DF7-85BF-56F086478FCC}" type="pres">
      <dgm:prSet presAssocID="{C1328C0E-F16E-4222-A2BF-B841160A9A25}" presName="parentTextBox" presStyleLbl="node1" presStyleIdx="0" presStyleCnt="1"/>
      <dgm:spPr/>
    </dgm:pt>
    <dgm:pt modelId="{17E83CDA-AFA1-4089-8D66-3FA8A79DF588}" type="pres">
      <dgm:prSet presAssocID="{C1328C0E-F16E-4222-A2BF-B841160A9A25}" presName="entireBox" presStyleLbl="node1" presStyleIdx="0" presStyleCnt="1"/>
      <dgm:spPr/>
    </dgm:pt>
    <dgm:pt modelId="{740DE00C-AB67-4AD6-A00D-4A0D72C407E7}" type="pres">
      <dgm:prSet presAssocID="{C1328C0E-F16E-4222-A2BF-B841160A9A25}" presName="descendantBox" presStyleCnt="0"/>
      <dgm:spPr/>
    </dgm:pt>
    <dgm:pt modelId="{E013C67B-1C8D-44E5-BA72-E9834F43F718}" type="pres">
      <dgm:prSet presAssocID="{E9DEC924-0C94-4CC5-B2E7-F000086A646A}" presName="childTextBox" presStyleLbl="fgAccFollowNode1" presStyleIdx="0" presStyleCnt="3">
        <dgm:presLayoutVars>
          <dgm:bulletEnabled val="1"/>
        </dgm:presLayoutVars>
      </dgm:prSet>
      <dgm:spPr/>
    </dgm:pt>
    <dgm:pt modelId="{795BE38F-665A-410F-93AA-8D457A691094}" type="pres">
      <dgm:prSet presAssocID="{B7D76461-ED69-41CB-83FB-1F83FDEE1E99}" presName="childTextBox" presStyleLbl="fgAccFollowNode1" presStyleIdx="1" presStyleCnt="3">
        <dgm:presLayoutVars>
          <dgm:bulletEnabled val="1"/>
        </dgm:presLayoutVars>
      </dgm:prSet>
      <dgm:spPr/>
    </dgm:pt>
    <dgm:pt modelId="{4E9CA666-EDA2-4F27-BBAB-1D6475300C5E}" type="pres">
      <dgm:prSet presAssocID="{F1820EAF-781D-4277-877E-0A32FA1786B0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BA63C611-42A0-41B3-BDD7-2AE8405D13BB}" srcId="{86640840-E137-4996-A703-C0B543C70DD8}" destId="{C1328C0E-F16E-4222-A2BF-B841160A9A25}" srcOrd="0" destOrd="0" parTransId="{010D8DF8-0379-4381-BE93-DF5AFC4A33DE}" sibTransId="{4F045555-C919-4275-8CA8-8C133F775D15}"/>
    <dgm:cxn modelId="{0FE87937-1A24-4517-B446-D20E800BB67E}" srcId="{C1328C0E-F16E-4222-A2BF-B841160A9A25}" destId="{E9DEC924-0C94-4CC5-B2E7-F000086A646A}" srcOrd="0" destOrd="0" parTransId="{83ADEFC4-353F-465F-B6CA-42D3DDAF0687}" sibTransId="{298B7A9F-7329-4194-B188-0FAB289B84FE}"/>
    <dgm:cxn modelId="{BB963838-2F25-4C5D-9F0E-9F4D451F5C85}" type="presOf" srcId="{C1328C0E-F16E-4222-A2BF-B841160A9A25}" destId="{17E83CDA-AFA1-4089-8D66-3FA8A79DF588}" srcOrd="1" destOrd="0" presId="urn:microsoft.com/office/officeart/2005/8/layout/process4"/>
    <dgm:cxn modelId="{04D05C62-F0BB-4143-8A09-A18B350E8B99}" srcId="{C1328C0E-F16E-4222-A2BF-B841160A9A25}" destId="{B7D76461-ED69-41CB-83FB-1F83FDEE1E99}" srcOrd="1" destOrd="0" parTransId="{093AB41F-3324-42AA-8D13-C3CF2CD697A5}" sibTransId="{81F11C16-532C-43C8-8F47-0EE9144AAF90}"/>
    <dgm:cxn modelId="{665A7053-CC6B-47ED-ADE0-7AC00D9DF007}" type="presOf" srcId="{B7D76461-ED69-41CB-83FB-1F83FDEE1E99}" destId="{795BE38F-665A-410F-93AA-8D457A691094}" srcOrd="0" destOrd="0" presId="urn:microsoft.com/office/officeart/2005/8/layout/process4"/>
    <dgm:cxn modelId="{F04E71B2-815A-4044-87E9-622B423C14A5}" type="presOf" srcId="{C1328C0E-F16E-4222-A2BF-B841160A9A25}" destId="{754410AD-5C85-4DF7-85BF-56F086478FCC}" srcOrd="0" destOrd="0" presId="urn:microsoft.com/office/officeart/2005/8/layout/process4"/>
    <dgm:cxn modelId="{1FF598E4-3394-4778-8CB4-B355DD218D07}" type="presOf" srcId="{E9DEC924-0C94-4CC5-B2E7-F000086A646A}" destId="{E013C67B-1C8D-44E5-BA72-E9834F43F718}" srcOrd="0" destOrd="0" presId="urn:microsoft.com/office/officeart/2005/8/layout/process4"/>
    <dgm:cxn modelId="{3CAB03E5-1E2F-4812-BA6F-A5BBC230AAD9}" type="presOf" srcId="{86640840-E137-4996-A703-C0B543C70DD8}" destId="{68DB3602-9153-4792-A586-A25398175D36}" srcOrd="0" destOrd="0" presId="urn:microsoft.com/office/officeart/2005/8/layout/process4"/>
    <dgm:cxn modelId="{E361A0E5-3C74-4DB3-A5FE-37F973818F4D}" srcId="{C1328C0E-F16E-4222-A2BF-B841160A9A25}" destId="{F1820EAF-781D-4277-877E-0A32FA1786B0}" srcOrd="2" destOrd="0" parTransId="{0D9759C8-B17B-43C6-B00A-CBF4CC5EACE6}" sibTransId="{EDAB98BD-A0CA-4190-A369-FDBECB7E4057}"/>
    <dgm:cxn modelId="{9C413AF8-3A56-4078-943F-23F6A45E55D0}" type="presOf" srcId="{F1820EAF-781D-4277-877E-0A32FA1786B0}" destId="{4E9CA666-EDA2-4F27-BBAB-1D6475300C5E}" srcOrd="0" destOrd="0" presId="urn:microsoft.com/office/officeart/2005/8/layout/process4"/>
    <dgm:cxn modelId="{068E042D-8C05-4BF2-AA46-78C3B764E9EC}" type="presParOf" srcId="{68DB3602-9153-4792-A586-A25398175D36}" destId="{51B66B89-3CD2-4304-98C2-7F6C9DF91FFA}" srcOrd="0" destOrd="0" presId="urn:microsoft.com/office/officeart/2005/8/layout/process4"/>
    <dgm:cxn modelId="{F23F63CA-41CF-4F08-B5B5-A431BB0ABE7A}" type="presParOf" srcId="{51B66B89-3CD2-4304-98C2-7F6C9DF91FFA}" destId="{754410AD-5C85-4DF7-85BF-56F086478FCC}" srcOrd="0" destOrd="0" presId="urn:microsoft.com/office/officeart/2005/8/layout/process4"/>
    <dgm:cxn modelId="{D7AB103A-5649-4DA2-B29E-DD83BAA9D21D}" type="presParOf" srcId="{51B66B89-3CD2-4304-98C2-7F6C9DF91FFA}" destId="{17E83CDA-AFA1-4089-8D66-3FA8A79DF588}" srcOrd="1" destOrd="0" presId="urn:microsoft.com/office/officeart/2005/8/layout/process4"/>
    <dgm:cxn modelId="{B58DE982-10BF-4067-B3A1-2947A84B1AAE}" type="presParOf" srcId="{51B66B89-3CD2-4304-98C2-7F6C9DF91FFA}" destId="{740DE00C-AB67-4AD6-A00D-4A0D72C407E7}" srcOrd="2" destOrd="0" presId="urn:microsoft.com/office/officeart/2005/8/layout/process4"/>
    <dgm:cxn modelId="{36805013-C85B-4E8A-BFCF-3809C5C9B638}" type="presParOf" srcId="{740DE00C-AB67-4AD6-A00D-4A0D72C407E7}" destId="{E013C67B-1C8D-44E5-BA72-E9834F43F718}" srcOrd="0" destOrd="0" presId="urn:microsoft.com/office/officeart/2005/8/layout/process4"/>
    <dgm:cxn modelId="{624F12C8-2D65-47D9-BA2C-1BF080D26B29}" type="presParOf" srcId="{740DE00C-AB67-4AD6-A00D-4A0D72C407E7}" destId="{795BE38F-665A-410F-93AA-8D457A691094}" srcOrd="1" destOrd="0" presId="urn:microsoft.com/office/officeart/2005/8/layout/process4"/>
    <dgm:cxn modelId="{7D4DED92-6798-46F1-8B1D-7CE638789E20}" type="presParOf" srcId="{740DE00C-AB67-4AD6-A00D-4A0D72C407E7}" destId="{4E9CA666-EDA2-4F27-BBAB-1D6475300C5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475C5-7C32-4F79-B3AD-F5B43E9E72A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80172E7-6578-42C7-BCDB-EC45A7A406A8}">
      <dgm:prSet/>
      <dgm:spPr/>
      <dgm:t>
        <a:bodyPr/>
        <a:lstStyle/>
        <a:p>
          <a:r>
            <a:rPr lang="en-US"/>
            <a:t>Flight</a:t>
          </a:r>
        </a:p>
      </dgm:t>
    </dgm:pt>
    <dgm:pt modelId="{984F52EB-E5EB-471C-985A-BDC731DFBE50}" type="parTrans" cxnId="{9BE6405F-9432-4B77-B498-6E9B7C06B6E7}">
      <dgm:prSet/>
      <dgm:spPr/>
      <dgm:t>
        <a:bodyPr/>
        <a:lstStyle/>
        <a:p>
          <a:endParaRPr lang="en-US"/>
        </a:p>
      </dgm:t>
    </dgm:pt>
    <dgm:pt modelId="{8ED2746A-E621-463C-A3E0-DA0871968F70}" type="sibTrans" cxnId="{9BE6405F-9432-4B77-B498-6E9B7C06B6E7}">
      <dgm:prSet/>
      <dgm:spPr/>
      <dgm:t>
        <a:bodyPr/>
        <a:lstStyle/>
        <a:p>
          <a:endParaRPr lang="en-US"/>
        </a:p>
      </dgm:t>
    </dgm:pt>
    <dgm:pt modelId="{7E257B0C-5EE3-4376-9DDC-F78A2B7D1B2E}">
      <dgm:prSet/>
      <dgm:spPr/>
      <dgm:t>
        <a:bodyPr/>
        <a:lstStyle/>
        <a:p>
          <a:r>
            <a:rPr lang="en-US"/>
            <a:t>Car</a:t>
          </a:r>
        </a:p>
      </dgm:t>
    </dgm:pt>
    <dgm:pt modelId="{644DE5A0-1A74-4F7D-96D8-8AD7469C1861}" type="parTrans" cxnId="{65665D72-BE0B-4C0B-9A6D-24EBB78F17B9}">
      <dgm:prSet/>
      <dgm:spPr/>
      <dgm:t>
        <a:bodyPr/>
        <a:lstStyle/>
        <a:p>
          <a:endParaRPr lang="en-US"/>
        </a:p>
      </dgm:t>
    </dgm:pt>
    <dgm:pt modelId="{43FC3A8B-A9F5-4375-8FDE-3528C201F749}" type="sibTrans" cxnId="{65665D72-BE0B-4C0B-9A6D-24EBB78F17B9}">
      <dgm:prSet/>
      <dgm:spPr/>
      <dgm:t>
        <a:bodyPr/>
        <a:lstStyle/>
        <a:p>
          <a:endParaRPr lang="en-US"/>
        </a:p>
      </dgm:t>
    </dgm:pt>
    <dgm:pt modelId="{D0039579-9A14-44CA-9D1E-6AD0D277B132}">
      <dgm:prSet/>
      <dgm:spPr/>
      <dgm:t>
        <a:bodyPr/>
        <a:lstStyle/>
        <a:p>
          <a:r>
            <a:rPr lang="en-US"/>
            <a:t>Bicycle</a:t>
          </a:r>
        </a:p>
      </dgm:t>
    </dgm:pt>
    <dgm:pt modelId="{1303CD4B-35F8-4F90-A416-46A75B149256}" type="parTrans" cxnId="{4A15C8EB-9C0E-44AF-8C25-C7466690EA92}">
      <dgm:prSet/>
      <dgm:spPr/>
      <dgm:t>
        <a:bodyPr/>
        <a:lstStyle/>
        <a:p>
          <a:endParaRPr lang="en-US"/>
        </a:p>
      </dgm:t>
    </dgm:pt>
    <dgm:pt modelId="{22CDF7B3-9B60-4652-9D6F-1650CE11CAA8}" type="sibTrans" cxnId="{4A15C8EB-9C0E-44AF-8C25-C7466690EA92}">
      <dgm:prSet/>
      <dgm:spPr/>
      <dgm:t>
        <a:bodyPr/>
        <a:lstStyle/>
        <a:p>
          <a:endParaRPr lang="en-US"/>
        </a:p>
      </dgm:t>
    </dgm:pt>
    <dgm:pt modelId="{FC758D01-FA86-468A-A12A-A192C90A092E}">
      <dgm:prSet/>
      <dgm:spPr/>
      <dgm:t>
        <a:bodyPr/>
        <a:lstStyle/>
        <a:p>
          <a:r>
            <a:rPr lang="en-US"/>
            <a:t>Bus</a:t>
          </a:r>
        </a:p>
      </dgm:t>
    </dgm:pt>
    <dgm:pt modelId="{31DE0B27-02D9-4731-9FEE-E7E1B4D0D095}" type="parTrans" cxnId="{CA6A736E-454E-46B2-9319-A48122D75DA0}">
      <dgm:prSet/>
      <dgm:spPr/>
      <dgm:t>
        <a:bodyPr/>
        <a:lstStyle/>
        <a:p>
          <a:endParaRPr lang="en-US"/>
        </a:p>
      </dgm:t>
    </dgm:pt>
    <dgm:pt modelId="{9BDFD4D2-76BD-4163-8FC1-6C46563DF420}" type="sibTrans" cxnId="{CA6A736E-454E-46B2-9319-A48122D75DA0}">
      <dgm:prSet/>
      <dgm:spPr/>
      <dgm:t>
        <a:bodyPr/>
        <a:lstStyle/>
        <a:p>
          <a:endParaRPr lang="en-US"/>
        </a:p>
      </dgm:t>
    </dgm:pt>
    <dgm:pt modelId="{4A6ECBD8-1093-48DE-BA4F-21815E3C2078}">
      <dgm:prSet/>
      <dgm:spPr/>
      <dgm:t>
        <a:bodyPr/>
        <a:lstStyle/>
        <a:p>
          <a:r>
            <a:rPr lang="en-US"/>
            <a:t>Train</a:t>
          </a:r>
        </a:p>
      </dgm:t>
    </dgm:pt>
    <dgm:pt modelId="{E5B84C63-D5AA-4468-8B20-0F136664BB69}" type="parTrans" cxnId="{F5B90C06-FB07-40C3-A353-543C699D0B6B}">
      <dgm:prSet/>
      <dgm:spPr/>
      <dgm:t>
        <a:bodyPr/>
        <a:lstStyle/>
        <a:p>
          <a:endParaRPr lang="en-US"/>
        </a:p>
      </dgm:t>
    </dgm:pt>
    <dgm:pt modelId="{65E257FF-30D8-4D44-9DEF-099E87C6E81E}" type="sibTrans" cxnId="{F5B90C06-FB07-40C3-A353-543C699D0B6B}">
      <dgm:prSet/>
      <dgm:spPr/>
      <dgm:t>
        <a:bodyPr/>
        <a:lstStyle/>
        <a:p>
          <a:endParaRPr lang="en-US"/>
        </a:p>
      </dgm:t>
    </dgm:pt>
    <dgm:pt modelId="{1D7DB357-88A0-421F-BCDE-7151BA0A5DEE}" type="pres">
      <dgm:prSet presAssocID="{F54475C5-7C32-4F79-B3AD-F5B43E9E72A4}" presName="root" presStyleCnt="0">
        <dgm:presLayoutVars>
          <dgm:dir/>
          <dgm:resizeHandles val="exact"/>
        </dgm:presLayoutVars>
      </dgm:prSet>
      <dgm:spPr/>
    </dgm:pt>
    <dgm:pt modelId="{8B5577BC-732C-47B3-90DA-ADFC4A865071}" type="pres">
      <dgm:prSet presAssocID="{F54475C5-7C32-4F79-B3AD-F5B43E9E72A4}" presName="container" presStyleCnt="0">
        <dgm:presLayoutVars>
          <dgm:dir/>
          <dgm:resizeHandles val="exact"/>
        </dgm:presLayoutVars>
      </dgm:prSet>
      <dgm:spPr/>
    </dgm:pt>
    <dgm:pt modelId="{AA6EAD9D-3EF4-426D-B567-F3A5CFB4E914}" type="pres">
      <dgm:prSet presAssocID="{380172E7-6578-42C7-BCDB-EC45A7A406A8}" presName="compNode" presStyleCnt="0"/>
      <dgm:spPr/>
    </dgm:pt>
    <dgm:pt modelId="{85B55246-952D-4182-B654-1235ADB93262}" type="pres">
      <dgm:prSet presAssocID="{380172E7-6578-42C7-BCDB-EC45A7A406A8}" presName="iconBgRect" presStyleLbl="bgShp" presStyleIdx="0" presStyleCnt="5"/>
      <dgm:spPr/>
    </dgm:pt>
    <dgm:pt modelId="{5DE530E1-966E-4FC6-BA96-6502AD11E022}" type="pres">
      <dgm:prSet presAssocID="{380172E7-6578-42C7-BCDB-EC45A7A406A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E44F1FB-EE57-44CA-B072-419495865B5B}" type="pres">
      <dgm:prSet presAssocID="{380172E7-6578-42C7-BCDB-EC45A7A406A8}" presName="spaceRect" presStyleCnt="0"/>
      <dgm:spPr/>
    </dgm:pt>
    <dgm:pt modelId="{08C628AF-73AC-48EB-BAAC-D038054DDCD1}" type="pres">
      <dgm:prSet presAssocID="{380172E7-6578-42C7-BCDB-EC45A7A406A8}" presName="textRect" presStyleLbl="revTx" presStyleIdx="0" presStyleCnt="5">
        <dgm:presLayoutVars>
          <dgm:chMax val="1"/>
          <dgm:chPref val="1"/>
        </dgm:presLayoutVars>
      </dgm:prSet>
      <dgm:spPr/>
    </dgm:pt>
    <dgm:pt modelId="{9FF9C2B1-AE3F-4F3A-9967-D39D5513EA0F}" type="pres">
      <dgm:prSet presAssocID="{8ED2746A-E621-463C-A3E0-DA0871968F70}" presName="sibTrans" presStyleLbl="sibTrans2D1" presStyleIdx="0" presStyleCnt="0"/>
      <dgm:spPr/>
    </dgm:pt>
    <dgm:pt modelId="{09D46E2E-F944-4BD1-B176-58A95F5FAABC}" type="pres">
      <dgm:prSet presAssocID="{7E257B0C-5EE3-4376-9DDC-F78A2B7D1B2E}" presName="compNode" presStyleCnt="0"/>
      <dgm:spPr/>
    </dgm:pt>
    <dgm:pt modelId="{00BC1075-0E9A-4B81-A1F6-2DECAE26AAAB}" type="pres">
      <dgm:prSet presAssocID="{7E257B0C-5EE3-4376-9DDC-F78A2B7D1B2E}" presName="iconBgRect" presStyleLbl="bgShp" presStyleIdx="1" presStyleCnt="5"/>
      <dgm:spPr/>
    </dgm:pt>
    <dgm:pt modelId="{D7D9776B-6286-43BB-A615-E171092A544B}" type="pres">
      <dgm:prSet presAssocID="{7E257B0C-5EE3-4376-9DDC-F78A2B7D1B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8803079-E466-4C83-82E6-F35BA9EEBAB0}" type="pres">
      <dgm:prSet presAssocID="{7E257B0C-5EE3-4376-9DDC-F78A2B7D1B2E}" presName="spaceRect" presStyleCnt="0"/>
      <dgm:spPr/>
    </dgm:pt>
    <dgm:pt modelId="{1DDBF0BA-11D7-46D4-84AD-086D5F9FA237}" type="pres">
      <dgm:prSet presAssocID="{7E257B0C-5EE3-4376-9DDC-F78A2B7D1B2E}" presName="textRect" presStyleLbl="revTx" presStyleIdx="1" presStyleCnt="5">
        <dgm:presLayoutVars>
          <dgm:chMax val="1"/>
          <dgm:chPref val="1"/>
        </dgm:presLayoutVars>
      </dgm:prSet>
      <dgm:spPr/>
    </dgm:pt>
    <dgm:pt modelId="{5FD55D17-214E-4A3D-9A70-23BED6CEC8AB}" type="pres">
      <dgm:prSet presAssocID="{43FC3A8B-A9F5-4375-8FDE-3528C201F749}" presName="sibTrans" presStyleLbl="sibTrans2D1" presStyleIdx="0" presStyleCnt="0"/>
      <dgm:spPr/>
    </dgm:pt>
    <dgm:pt modelId="{358D5F5D-3422-42E2-8BFC-D804249A880F}" type="pres">
      <dgm:prSet presAssocID="{D0039579-9A14-44CA-9D1E-6AD0D277B132}" presName="compNode" presStyleCnt="0"/>
      <dgm:spPr/>
    </dgm:pt>
    <dgm:pt modelId="{A57663A9-7420-428A-9F22-5BBD509F1361}" type="pres">
      <dgm:prSet presAssocID="{D0039579-9A14-44CA-9D1E-6AD0D277B132}" presName="iconBgRect" presStyleLbl="bgShp" presStyleIdx="2" presStyleCnt="5"/>
      <dgm:spPr/>
    </dgm:pt>
    <dgm:pt modelId="{391C19F9-1C33-4F06-8A7E-F09A78F4248F}" type="pres">
      <dgm:prSet presAssocID="{D0039579-9A14-44CA-9D1E-6AD0D277B1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E3C3466D-983E-43AA-83CD-E32F7C5ADD1F}" type="pres">
      <dgm:prSet presAssocID="{D0039579-9A14-44CA-9D1E-6AD0D277B132}" presName="spaceRect" presStyleCnt="0"/>
      <dgm:spPr/>
    </dgm:pt>
    <dgm:pt modelId="{75831EAC-0098-4D6C-BFA6-8CCB90A78B59}" type="pres">
      <dgm:prSet presAssocID="{D0039579-9A14-44CA-9D1E-6AD0D277B132}" presName="textRect" presStyleLbl="revTx" presStyleIdx="2" presStyleCnt="5">
        <dgm:presLayoutVars>
          <dgm:chMax val="1"/>
          <dgm:chPref val="1"/>
        </dgm:presLayoutVars>
      </dgm:prSet>
      <dgm:spPr/>
    </dgm:pt>
    <dgm:pt modelId="{0A0DB318-DE90-4D08-ACD3-BEB703C3E526}" type="pres">
      <dgm:prSet presAssocID="{22CDF7B3-9B60-4652-9D6F-1650CE11CAA8}" presName="sibTrans" presStyleLbl="sibTrans2D1" presStyleIdx="0" presStyleCnt="0"/>
      <dgm:spPr/>
    </dgm:pt>
    <dgm:pt modelId="{5F8ED1A0-A352-4FB0-8DED-C1A69BF8DD90}" type="pres">
      <dgm:prSet presAssocID="{FC758D01-FA86-468A-A12A-A192C90A092E}" presName="compNode" presStyleCnt="0"/>
      <dgm:spPr/>
    </dgm:pt>
    <dgm:pt modelId="{F5E1633B-88B8-422C-B008-91894E133AC5}" type="pres">
      <dgm:prSet presAssocID="{FC758D01-FA86-468A-A12A-A192C90A092E}" presName="iconBgRect" presStyleLbl="bgShp" presStyleIdx="3" presStyleCnt="5"/>
      <dgm:spPr/>
    </dgm:pt>
    <dgm:pt modelId="{288C0FA4-861B-4D76-BEFD-353DBDC242FE}" type="pres">
      <dgm:prSet presAssocID="{FC758D01-FA86-468A-A12A-A192C90A09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7A41BB2A-0ED2-4F36-8470-6120626170F2}" type="pres">
      <dgm:prSet presAssocID="{FC758D01-FA86-468A-A12A-A192C90A092E}" presName="spaceRect" presStyleCnt="0"/>
      <dgm:spPr/>
    </dgm:pt>
    <dgm:pt modelId="{85E732CF-3419-49A3-AFAF-9BE414785A33}" type="pres">
      <dgm:prSet presAssocID="{FC758D01-FA86-468A-A12A-A192C90A092E}" presName="textRect" presStyleLbl="revTx" presStyleIdx="3" presStyleCnt="5">
        <dgm:presLayoutVars>
          <dgm:chMax val="1"/>
          <dgm:chPref val="1"/>
        </dgm:presLayoutVars>
      </dgm:prSet>
      <dgm:spPr/>
    </dgm:pt>
    <dgm:pt modelId="{B15668E8-88F9-4BDE-8DB7-84B47DEFAEC0}" type="pres">
      <dgm:prSet presAssocID="{9BDFD4D2-76BD-4163-8FC1-6C46563DF420}" presName="sibTrans" presStyleLbl="sibTrans2D1" presStyleIdx="0" presStyleCnt="0"/>
      <dgm:spPr/>
    </dgm:pt>
    <dgm:pt modelId="{29CCC8A3-7C46-435B-B53A-DF2C3B20A0E4}" type="pres">
      <dgm:prSet presAssocID="{4A6ECBD8-1093-48DE-BA4F-21815E3C2078}" presName="compNode" presStyleCnt="0"/>
      <dgm:spPr/>
    </dgm:pt>
    <dgm:pt modelId="{60775D1A-EC4C-4578-A64D-1578CEEC1BF4}" type="pres">
      <dgm:prSet presAssocID="{4A6ECBD8-1093-48DE-BA4F-21815E3C2078}" presName="iconBgRect" presStyleLbl="bgShp" presStyleIdx="4" presStyleCnt="5"/>
      <dgm:spPr/>
    </dgm:pt>
    <dgm:pt modelId="{8D2EEE80-DAD2-43EF-95E9-DA92DAD44516}" type="pres">
      <dgm:prSet presAssocID="{4A6ECBD8-1093-48DE-BA4F-21815E3C20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2F955F3A-FE5C-4AF8-99F2-44E07CD12538}" type="pres">
      <dgm:prSet presAssocID="{4A6ECBD8-1093-48DE-BA4F-21815E3C2078}" presName="spaceRect" presStyleCnt="0"/>
      <dgm:spPr/>
    </dgm:pt>
    <dgm:pt modelId="{8CDB4E6A-E172-471C-9A82-F8B8E44AC02D}" type="pres">
      <dgm:prSet presAssocID="{4A6ECBD8-1093-48DE-BA4F-21815E3C207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5B90C06-FB07-40C3-A353-543C699D0B6B}" srcId="{F54475C5-7C32-4F79-B3AD-F5B43E9E72A4}" destId="{4A6ECBD8-1093-48DE-BA4F-21815E3C2078}" srcOrd="4" destOrd="0" parTransId="{E5B84C63-D5AA-4468-8B20-0F136664BB69}" sibTransId="{65E257FF-30D8-4D44-9DEF-099E87C6E81E}"/>
    <dgm:cxn modelId="{FD953511-ECAB-4521-B4C6-D417E336EDBD}" type="presOf" srcId="{43FC3A8B-A9F5-4375-8FDE-3528C201F749}" destId="{5FD55D17-214E-4A3D-9A70-23BED6CEC8AB}" srcOrd="0" destOrd="0" presId="urn:microsoft.com/office/officeart/2018/2/layout/IconCircleList"/>
    <dgm:cxn modelId="{1A6F3417-F7E5-4608-BC52-8F1CDD6C4A65}" type="presOf" srcId="{FC758D01-FA86-468A-A12A-A192C90A092E}" destId="{85E732CF-3419-49A3-AFAF-9BE414785A33}" srcOrd="0" destOrd="0" presId="urn:microsoft.com/office/officeart/2018/2/layout/IconCircleList"/>
    <dgm:cxn modelId="{B7C8633C-5E95-453D-9E1E-6091F15A2A1B}" type="presOf" srcId="{22CDF7B3-9B60-4652-9D6F-1650CE11CAA8}" destId="{0A0DB318-DE90-4D08-ACD3-BEB703C3E526}" srcOrd="0" destOrd="0" presId="urn:microsoft.com/office/officeart/2018/2/layout/IconCircleList"/>
    <dgm:cxn modelId="{9BE6405F-9432-4B77-B498-6E9B7C06B6E7}" srcId="{F54475C5-7C32-4F79-B3AD-F5B43E9E72A4}" destId="{380172E7-6578-42C7-BCDB-EC45A7A406A8}" srcOrd="0" destOrd="0" parTransId="{984F52EB-E5EB-471C-985A-BDC731DFBE50}" sibTransId="{8ED2746A-E621-463C-A3E0-DA0871968F70}"/>
    <dgm:cxn modelId="{DD092F4C-055E-42C2-BD05-CA7EDD912371}" type="presOf" srcId="{380172E7-6578-42C7-BCDB-EC45A7A406A8}" destId="{08C628AF-73AC-48EB-BAAC-D038054DDCD1}" srcOrd="0" destOrd="0" presId="urn:microsoft.com/office/officeart/2018/2/layout/IconCircleList"/>
    <dgm:cxn modelId="{0F56CD4C-FACE-4811-AAA5-F69F2B7D836B}" type="presOf" srcId="{7E257B0C-5EE3-4376-9DDC-F78A2B7D1B2E}" destId="{1DDBF0BA-11D7-46D4-84AD-086D5F9FA237}" srcOrd="0" destOrd="0" presId="urn:microsoft.com/office/officeart/2018/2/layout/IconCircleList"/>
    <dgm:cxn modelId="{CA6A736E-454E-46B2-9319-A48122D75DA0}" srcId="{F54475C5-7C32-4F79-B3AD-F5B43E9E72A4}" destId="{FC758D01-FA86-468A-A12A-A192C90A092E}" srcOrd="3" destOrd="0" parTransId="{31DE0B27-02D9-4731-9FEE-E7E1B4D0D095}" sibTransId="{9BDFD4D2-76BD-4163-8FC1-6C46563DF420}"/>
    <dgm:cxn modelId="{46F8F451-157F-4A98-8C65-1CA3AD37BD9E}" type="presOf" srcId="{8ED2746A-E621-463C-A3E0-DA0871968F70}" destId="{9FF9C2B1-AE3F-4F3A-9967-D39D5513EA0F}" srcOrd="0" destOrd="0" presId="urn:microsoft.com/office/officeart/2018/2/layout/IconCircleList"/>
    <dgm:cxn modelId="{65665D72-BE0B-4C0B-9A6D-24EBB78F17B9}" srcId="{F54475C5-7C32-4F79-B3AD-F5B43E9E72A4}" destId="{7E257B0C-5EE3-4376-9DDC-F78A2B7D1B2E}" srcOrd="1" destOrd="0" parTransId="{644DE5A0-1A74-4F7D-96D8-8AD7469C1861}" sibTransId="{43FC3A8B-A9F5-4375-8FDE-3528C201F749}"/>
    <dgm:cxn modelId="{C1E6149C-75EB-47A3-9B8A-59BB491D0D05}" type="presOf" srcId="{9BDFD4D2-76BD-4163-8FC1-6C46563DF420}" destId="{B15668E8-88F9-4BDE-8DB7-84B47DEFAEC0}" srcOrd="0" destOrd="0" presId="urn:microsoft.com/office/officeart/2018/2/layout/IconCircleList"/>
    <dgm:cxn modelId="{D5F92DD7-BAD7-4A23-876E-F7BFCB9B5906}" type="presOf" srcId="{4A6ECBD8-1093-48DE-BA4F-21815E3C2078}" destId="{8CDB4E6A-E172-471C-9A82-F8B8E44AC02D}" srcOrd="0" destOrd="0" presId="urn:microsoft.com/office/officeart/2018/2/layout/IconCircleList"/>
    <dgm:cxn modelId="{43D978D9-802C-49C5-BC25-551175ED1156}" type="presOf" srcId="{D0039579-9A14-44CA-9D1E-6AD0D277B132}" destId="{75831EAC-0098-4D6C-BFA6-8CCB90A78B59}" srcOrd="0" destOrd="0" presId="urn:microsoft.com/office/officeart/2018/2/layout/IconCircleList"/>
    <dgm:cxn modelId="{4A15C8EB-9C0E-44AF-8C25-C7466690EA92}" srcId="{F54475C5-7C32-4F79-B3AD-F5B43E9E72A4}" destId="{D0039579-9A14-44CA-9D1E-6AD0D277B132}" srcOrd="2" destOrd="0" parTransId="{1303CD4B-35F8-4F90-A416-46A75B149256}" sibTransId="{22CDF7B3-9B60-4652-9D6F-1650CE11CAA8}"/>
    <dgm:cxn modelId="{65161EF5-A520-4396-A5F7-094FF243C490}" type="presOf" srcId="{F54475C5-7C32-4F79-B3AD-F5B43E9E72A4}" destId="{1D7DB357-88A0-421F-BCDE-7151BA0A5DEE}" srcOrd="0" destOrd="0" presId="urn:microsoft.com/office/officeart/2018/2/layout/IconCircleList"/>
    <dgm:cxn modelId="{C4216698-E1AE-4C5D-8763-CD80874396F0}" type="presParOf" srcId="{1D7DB357-88A0-421F-BCDE-7151BA0A5DEE}" destId="{8B5577BC-732C-47B3-90DA-ADFC4A865071}" srcOrd="0" destOrd="0" presId="urn:microsoft.com/office/officeart/2018/2/layout/IconCircleList"/>
    <dgm:cxn modelId="{05B3D458-799B-4161-95C1-2B635F0B3AF1}" type="presParOf" srcId="{8B5577BC-732C-47B3-90DA-ADFC4A865071}" destId="{AA6EAD9D-3EF4-426D-B567-F3A5CFB4E914}" srcOrd="0" destOrd="0" presId="urn:microsoft.com/office/officeart/2018/2/layout/IconCircleList"/>
    <dgm:cxn modelId="{EC21A6DC-164C-466F-A00D-CF37837B64D2}" type="presParOf" srcId="{AA6EAD9D-3EF4-426D-B567-F3A5CFB4E914}" destId="{85B55246-952D-4182-B654-1235ADB93262}" srcOrd="0" destOrd="0" presId="urn:microsoft.com/office/officeart/2018/2/layout/IconCircleList"/>
    <dgm:cxn modelId="{26AFEFE5-7560-4FD8-9D83-796AB52E169F}" type="presParOf" srcId="{AA6EAD9D-3EF4-426D-B567-F3A5CFB4E914}" destId="{5DE530E1-966E-4FC6-BA96-6502AD11E022}" srcOrd="1" destOrd="0" presId="urn:microsoft.com/office/officeart/2018/2/layout/IconCircleList"/>
    <dgm:cxn modelId="{52810DB8-9D69-4B56-9FBD-12D04834C60E}" type="presParOf" srcId="{AA6EAD9D-3EF4-426D-B567-F3A5CFB4E914}" destId="{5E44F1FB-EE57-44CA-B072-419495865B5B}" srcOrd="2" destOrd="0" presId="urn:microsoft.com/office/officeart/2018/2/layout/IconCircleList"/>
    <dgm:cxn modelId="{91A3C220-BC6B-4A94-9EE1-CF8A2FCA46C8}" type="presParOf" srcId="{AA6EAD9D-3EF4-426D-B567-F3A5CFB4E914}" destId="{08C628AF-73AC-48EB-BAAC-D038054DDCD1}" srcOrd="3" destOrd="0" presId="urn:microsoft.com/office/officeart/2018/2/layout/IconCircleList"/>
    <dgm:cxn modelId="{EED8330F-B232-47E2-B009-4C4A55792076}" type="presParOf" srcId="{8B5577BC-732C-47B3-90DA-ADFC4A865071}" destId="{9FF9C2B1-AE3F-4F3A-9967-D39D5513EA0F}" srcOrd="1" destOrd="0" presId="urn:microsoft.com/office/officeart/2018/2/layout/IconCircleList"/>
    <dgm:cxn modelId="{10FEB82B-EBCF-4AB7-88B8-EC87D9567958}" type="presParOf" srcId="{8B5577BC-732C-47B3-90DA-ADFC4A865071}" destId="{09D46E2E-F944-4BD1-B176-58A95F5FAABC}" srcOrd="2" destOrd="0" presId="urn:microsoft.com/office/officeart/2018/2/layout/IconCircleList"/>
    <dgm:cxn modelId="{80866A52-FF76-4AC0-A460-546E81F123BB}" type="presParOf" srcId="{09D46E2E-F944-4BD1-B176-58A95F5FAABC}" destId="{00BC1075-0E9A-4B81-A1F6-2DECAE26AAAB}" srcOrd="0" destOrd="0" presId="urn:microsoft.com/office/officeart/2018/2/layout/IconCircleList"/>
    <dgm:cxn modelId="{D7F797FD-BB47-4DAA-9FE4-87D01690E220}" type="presParOf" srcId="{09D46E2E-F944-4BD1-B176-58A95F5FAABC}" destId="{D7D9776B-6286-43BB-A615-E171092A544B}" srcOrd="1" destOrd="0" presId="urn:microsoft.com/office/officeart/2018/2/layout/IconCircleList"/>
    <dgm:cxn modelId="{C095A8AE-5D22-4236-B620-3864989B7D8E}" type="presParOf" srcId="{09D46E2E-F944-4BD1-B176-58A95F5FAABC}" destId="{18803079-E466-4C83-82E6-F35BA9EEBAB0}" srcOrd="2" destOrd="0" presId="urn:microsoft.com/office/officeart/2018/2/layout/IconCircleList"/>
    <dgm:cxn modelId="{92071AF1-3B12-4EFB-B957-24D6364B9D3E}" type="presParOf" srcId="{09D46E2E-F944-4BD1-B176-58A95F5FAABC}" destId="{1DDBF0BA-11D7-46D4-84AD-086D5F9FA237}" srcOrd="3" destOrd="0" presId="urn:microsoft.com/office/officeart/2018/2/layout/IconCircleList"/>
    <dgm:cxn modelId="{6EBF102F-5D5D-4C8A-B92C-5426477C420B}" type="presParOf" srcId="{8B5577BC-732C-47B3-90DA-ADFC4A865071}" destId="{5FD55D17-214E-4A3D-9A70-23BED6CEC8AB}" srcOrd="3" destOrd="0" presId="urn:microsoft.com/office/officeart/2018/2/layout/IconCircleList"/>
    <dgm:cxn modelId="{154DFAD8-A8A2-40FA-AA17-170B156E7CD1}" type="presParOf" srcId="{8B5577BC-732C-47B3-90DA-ADFC4A865071}" destId="{358D5F5D-3422-42E2-8BFC-D804249A880F}" srcOrd="4" destOrd="0" presId="urn:microsoft.com/office/officeart/2018/2/layout/IconCircleList"/>
    <dgm:cxn modelId="{163B4A80-621E-4CE5-A74A-40592B67B620}" type="presParOf" srcId="{358D5F5D-3422-42E2-8BFC-D804249A880F}" destId="{A57663A9-7420-428A-9F22-5BBD509F1361}" srcOrd="0" destOrd="0" presId="urn:microsoft.com/office/officeart/2018/2/layout/IconCircleList"/>
    <dgm:cxn modelId="{AF0F64DD-A30C-479D-AC61-452B168D467F}" type="presParOf" srcId="{358D5F5D-3422-42E2-8BFC-D804249A880F}" destId="{391C19F9-1C33-4F06-8A7E-F09A78F4248F}" srcOrd="1" destOrd="0" presId="urn:microsoft.com/office/officeart/2018/2/layout/IconCircleList"/>
    <dgm:cxn modelId="{15EE0B7D-509D-4DE4-8E2A-F5458B3EA1AC}" type="presParOf" srcId="{358D5F5D-3422-42E2-8BFC-D804249A880F}" destId="{E3C3466D-983E-43AA-83CD-E32F7C5ADD1F}" srcOrd="2" destOrd="0" presId="urn:microsoft.com/office/officeart/2018/2/layout/IconCircleList"/>
    <dgm:cxn modelId="{C1953A0A-2147-492B-972F-E17721FBDC3E}" type="presParOf" srcId="{358D5F5D-3422-42E2-8BFC-D804249A880F}" destId="{75831EAC-0098-4D6C-BFA6-8CCB90A78B59}" srcOrd="3" destOrd="0" presId="urn:microsoft.com/office/officeart/2018/2/layout/IconCircleList"/>
    <dgm:cxn modelId="{89F96ADD-45C0-473B-977F-02570C112E78}" type="presParOf" srcId="{8B5577BC-732C-47B3-90DA-ADFC4A865071}" destId="{0A0DB318-DE90-4D08-ACD3-BEB703C3E526}" srcOrd="5" destOrd="0" presId="urn:microsoft.com/office/officeart/2018/2/layout/IconCircleList"/>
    <dgm:cxn modelId="{6C5473C2-BA51-48EE-98F8-A24A94ADCEB0}" type="presParOf" srcId="{8B5577BC-732C-47B3-90DA-ADFC4A865071}" destId="{5F8ED1A0-A352-4FB0-8DED-C1A69BF8DD90}" srcOrd="6" destOrd="0" presId="urn:microsoft.com/office/officeart/2018/2/layout/IconCircleList"/>
    <dgm:cxn modelId="{18A505BB-A33C-4F04-8328-25B510949D4F}" type="presParOf" srcId="{5F8ED1A0-A352-4FB0-8DED-C1A69BF8DD90}" destId="{F5E1633B-88B8-422C-B008-91894E133AC5}" srcOrd="0" destOrd="0" presId="urn:microsoft.com/office/officeart/2018/2/layout/IconCircleList"/>
    <dgm:cxn modelId="{331A2D64-8DC3-4D7E-B2FC-E48C2DC6E28E}" type="presParOf" srcId="{5F8ED1A0-A352-4FB0-8DED-C1A69BF8DD90}" destId="{288C0FA4-861B-4D76-BEFD-353DBDC242FE}" srcOrd="1" destOrd="0" presId="urn:microsoft.com/office/officeart/2018/2/layout/IconCircleList"/>
    <dgm:cxn modelId="{8FC237D5-C985-48C5-A577-562FC4EAEC85}" type="presParOf" srcId="{5F8ED1A0-A352-4FB0-8DED-C1A69BF8DD90}" destId="{7A41BB2A-0ED2-4F36-8470-6120626170F2}" srcOrd="2" destOrd="0" presId="urn:microsoft.com/office/officeart/2018/2/layout/IconCircleList"/>
    <dgm:cxn modelId="{2D02E43C-310A-4A28-9A38-EEAC13392218}" type="presParOf" srcId="{5F8ED1A0-A352-4FB0-8DED-C1A69BF8DD90}" destId="{85E732CF-3419-49A3-AFAF-9BE414785A33}" srcOrd="3" destOrd="0" presId="urn:microsoft.com/office/officeart/2018/2/layout/IconCircleList"/>
    <dgm:cxn modelId="{087405DC-99CA-4B99-B249-8E28AF4FCD8C}" type="presParOf" srcId="{8B5577BC-732C-47B3-90DA-ADFC4A865071}" destId="{B15668E8-88F9-4BDE-8DB7-84B47DEFAEC0}" srcOrd="7" destOrd="0" presId="urn:microsoft.com/office/officeart/2018/2/layout/IconCircleList"/>
    <dgm:cxn modelId="{8E9566EB-ECB1-4A95-BC23-E3AC94EFD7C8}" type="presParOf" srcId="{8B5577BC-732C-47B3-90DA-ADFC4A865071}" destId="{29CCC8A3-7C46-435B-B53A-DF2C3B20A0E4}" srcOrd="8" destOrd="0" presId="urn:microsoft.com/office/officeart/2018/2/layout/IconCircleList"/>
    <dgm:cxn modelId="{45203185-B6AE-4007-A9C2-1267034C2035}" type="presParOf" srcId="{29CCC8A3-7C46-435B-B53A-DF2C3B20A0E4}" destId="{60775D1A-EC4C-4578-A64D-1578CEEC1BF4}" srcOrd="0" destOrd="0" presId="urn:microsoft.com/office/officeart/2018/2/layout/IconCircleList"/>
    <dgm:cxn modelId="{5B9EED73-1424-4B29-A29B-2BEFEC018294}" type="presParOf" srcId="{29CCC8A3-7C46-435B-B53A-DF2C3B20A0E4}" destId="{8D2EEE80-DAD2-43EF-95E9-DA92DAD44516}" srcOrd="1" destOrd="0" presId="urn:microsoft.com/office/officeart/2018/2/layout/IconCircleList"/>
    <dgm:cxn modelId="{712BCFAD-34E0-4F49-9E4E-99225886D257}" type="presParOf" srcId="{29CCC8A3-7C46-435B-B53A-DF2C3B20A0E4}" destId="{2F955F3A-FE5C-4AF8-99F2-44E07CD12538}" srcOrd="2" destOrd="0" presId="urn:microsoft.com/office/officeart/2018/2/layout/IconCircleList"/>
    <dgm:cxn modelId="{4C0FB697-E976-4370-8C0F-4083E2F4B51D}" type="presParOf" srcId="{29CCC8A3-7C46-435B-B53A-DF2C3B20A0E4}" destId="{8CDB4E6A-E172-471C-9A82-F8B8E44AC02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15A491-5451-4DDF-88F1-8D809596FC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025874-1DC5-45AC-8913-6EA90BB406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Hotel</a:t>
          </a:r>
        </a:p>
      </dgm:t>
    </dgm:pt>
    <dgm:pt modelId="{15705442-DE38-4A25-BECC-BDEB78641572}" type="parTrans" cxnId="{8F6D2AD8-80A8-49C6-B2C3-0C8EDDDC2AAC}">
      <dgm:prSet/>
      <dgm:spPr/>
      <dgm:t>
        <a:bodyPr/>
        <a:lstStyle/>
        <a:p>
          <a:endParaRPr lang="en-US"/>
        </a:p>
      </dgm:t>
    </dgm:pt>
    <dgm:pt modelId="{B5320A76-47D6-4765-AF30-7906A2C68E13}" type="sibTrans" cxnId="{8F6D2AD8-80A8-49C6-B2C3-0C8EDDDC2A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8477D0-874D-475B-A8EC-2D2305DBF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Airbnb</a:t>
          </a:r>
        </a:p>
      </dgm:t>
    </dgm:pt>
    <dgm:pt modelId="{CB56E434-1926-49C0-B563-0560967F6E98}" type="parTrans" cxnId="{7E0373F2-D7AB-4622-A1A1-F4BAF825E031}">
      <dgm:prSet/>
      <dgm:spPr/>
      <dgm:t>
        <a:bodyPr/>
        <a:lstStyle/>
        <a:p>
          <a:endParaRPr lang="en-US"/>
        </a:p>
      </dgm:t>
    </dgm:pt>
    <dgm:pt modelId="{95F2C314-60B9-4B6E-85F3-7F9019D7AD20}" type="sibTrans" cxnId="{7E0373F2-D7AB-4622-A1A1-F4BAF825E0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74EB23-5542-4F10-84AF-917E528B49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Camping</a:t>
          </a:r>
        </a:p>
      </dgm:t>
    </dgm:pt>
    <dgm:pt modelId="{96581710-E957-4A71-BC1A-814D65B6E1CC}" type="parTrans" cxnId="{BC208230-6A95-4974-B03F-A2102DEFBE5C}">
      <dgm:prSet/>
      <dgm:spPr/>
      <dgm:t>
        <a:bodyPr/>
        <a:lstStyle/>
        <a:p>
          <a:endParaRPr lang="en-US"/>
        </a:p>
      </dgm:t>
    </dgm:pt>
    <dgm:pt modelId="{6D6AD5D1-C6E1-48EF-A650-1E9CFFDACCB5}" type="sibTrans" cxnId="{BC208230-6A95-4974-B03F-A2102DEFBE5C}">
      <dgm:prSet/>
      <dgm:spPr/>
      <dgm:t>
        <a:bodyPr/>
        <a:lstStyle/>
        <a:p>
          <a:endParaRPr lang="en-US"/>
        </a:p>
      </dgm:t>
    </dgm:pt>
    <dgm:pt modelId="{8AD1A25E-57C0-4B36-BFC8-844F4D913396}" type="pres">
      <dgm:prSet presAssocID="{9615A491-5451-4DDF-88F1-8D809596FCB7}" presName="root" presStyleCnt="0">
        <dgm:presLayoutVars>
          <dgm:dir/>
          <dgm:resizeHandles val="exact"/>
        </dgm:presLayoutVars>
      </dgm:prSet>
      <dgm:spPr/>
    </dgm:pt>
    <dgm:pt modelId="{E73C8741-FBD8-40DB-9104-ADC7345397E3}" type="pres">
      <dgm:prSet presAssocID="{9615A491-5451-4DDF-88F1-8D809596FCB7}" presName="container" presStyleCnt="0">
        <dgm:presLayoutVars>
          <dgm:dir/>
          <dgm:resizeHandles val="exact"/>
        </dgm:presLayoutVars>
      </dgm:prSet>
      <dgm:spPr/>
    </dgm:pt>
    <dgm:pt modelId="{230601E5-2F61-467E-A6EC-4421F025F12E}" type="pres">
      <dgm:prSet presAssocID="{28025874-1DC5-45AC-8913-6EA90BB40612}" presName="compNode" presStyleCnt="0"/>
      <dgm:spPr/>
    </dgm:pt>
    <dgm:pt modelId="{1C7DA407-7883-49F2-A1B9-2344F716B090}" type="pres">
      <dgm:prSet presAssocID="{28025874-1DC5-45AC-8913-6EA90BB40612}" presName="iconBgRect" presStyleLbl="bgShp" presStyleIdx="0" presStyleCnt="3"/>
      <dgm:spPr/>
    </dgm:pt>
    <dgm:pt modelId="{08632206-38F9-45F3-9290-C205FD37B8B1}" type="pres">
      <dgm:prSet presAssocID="{28025874-1DC5-45AC-8913-6EA90BB406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7FB4D673-3219-4770-B277-8D221EA1673A}" type="pres">
      <dgm:prSet presAssocID="{28025874-1DC5-45AC-8913-6EA90BB40612}" presName="spaceRect" presStyleCnt="0"/>
      <dgm:spPr/>
    </dgm:pt>
    <dgm:pt modelId="{2F99CD65-EF8E-4D21-88D0-63D7FEDCA25E}" type="pres">
      <dgm:prSet presAssocID="{28025874-1DC5-45AC-8913-6EA90BB40612}" presName="textRect" presStyleLbl="revTx" presStyleIdx="0" presStyleCnt="3">
        <dgm:presLayoutVars>
          <dgm:chMax val="1"/>
          <dgm:chPref val="1"/>
        </dgm:presLayoutVars>
      </dgm:prSet>
      <dgm:spPr/>
    </dgm:pt>
    <dgm:pt modelId="{916B54E5-0F5F-4446-BC2A-32006609A44E}" type="pres">
      <dgm:prSet presAssocID="{B5320A76-47D6-4765-AF30-7906A2C68E13}" presName="sibTrans" presStyleLbl="sibTrans2D1" presStyleIdx="0" presStyleCnt="0"/>
      <dgm:spPr/>
    </dgm:pt>
    <dgm:pt modelId="{1E64A1DE-335F-4604-8D23-7AA7FFAF04CC}" type="pres">
      <dgm:prSet presAssocID="{8D8477D0-874D-475B-A8EC-2D2305DBFFC2}" presName="compNode" presStyleCnt="0"/>
      <dgm:spPr/>
    </dgm:pt>
    <dgm:pt modelId="{6107EC80-B998-4264-A1C5-1E1D84011AEA}" type="pres">
      <dgm:prSet presAssocID="{8D8477D0-874D-475B-A8EC-2D2305DBFFC2}" presName="iconBgRect" presStyleLbl="bgShp" presStyleIdx="1" presStyleCnt="3"/>
      <dgm:spPr/>
    </dgm:pt>
    <dgm:pt modelId="{48A429CD-0071-4FF2-B8E8-FFD8693E116A}" type="pres">
      <dgm:prSet presAssocID="{8D8477D0-874D-475B-A8EC-2D2305DBFF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702C532-337F-4D57-BF25-663354D1B514}" type="pres">
      <dgm:prSet presAssocID="{8D8477D0-874D-475B-A8EC-2D2305DBFFC2}" presName="spaceRect" presStyleCnt="0"/>
      <dgm:spPr/>
    </dgm:pt>
    <dgm:pt modelId="{D5A37AEF-6F1C-4618-A53B-FDA1F8A01D46}" type="pres">
      <dgm:prSet presAssocID="{8D8477D0-874D-475B-A8EC-2D2305DBFFC2}" presName="textRect" presStyleLbl="revTx" presStyleIdx="1" presStyleCnt="3">
        <dgm:presLayoutVars>
          <dgm:chMax val="1"/>
          <dgm:chPref val="1"/>
        </dgm:presLayoutVars>
      </dgm:prSet>
      <dgm:spPr/>
    </dgm:pt>
    <dgm:pt modelId="{AFBE567A-CEF7-4558-8971-A7633193A86D}" type="pres">
      <dgm:prSet presAssocID="{95F2C314-60B9-4B6E-85F3-7F9019D7AD20}" presName="sibTrans" presStyleLbl="sibTrans2D1" presStyleIdx="0" presStyleCnt="0"/>
      <dgm:spPr/>
    </dgm:pt>
    <dgm:pt modelId="{FF1538FB-5CB9-4037-9C3D-85E74EE20DCE}" type="pres">
      <dgm:prSet presAssocID="{BB74EB23-5542-4F10-84AF-917E528B4968}" presName="compNode" presStyleCnt="0"/>
      <dgm:spPr/>
    </dgm:pt>
    <dgm:pt modelId="{06EDA8B0-717A-40A5-A068-03DE79757136}" type="pres">
      <dgm:prSet presAssocID="{BB74EB23-5542-4F10-84AF-917E528B4968}" presName="iconBgRect" presStyleLbl="bgShp" presStyleIdx="2" presStyleCnt="3"/>
      <dgm:spPr/>
    </dgm:pt>
    <dgm:pt modelId="{FA550B83-B640-4949-A4F7-441C9152B600}" type="pres">
      <dgm:prSet presAssocID="{BB74EB23-5542-4F10-84AF-917E528B49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CA3EEC3B-AA9C-4E66-A7DC-734184C2D9EB}" type="pres">
      <dgm:prSet presAssocID="{BB74EB23-5542-4F10-84AF-917E528B4968}" presName="spaceRect" presStyleCnt="0"/>
      <dgm:spPr/>
    </dgm:pt>
    <dgm:pt modelId="{73C42635-D180-44B3-BDC0-5DCE57E9A77B}" type="pres">
      <dgm:prSet presAssocID="{BB74EB23-5542-4F10-84AF-917E528B49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11FF09-988B-403F-BC2D-81B16E8D99E3}" type="presOf" srcId="{BB74EB23-5542-4F10-84AF-917E528B4968}" destId="{73C42635-D180-44B3-BDC0-5DCE57E9A77B}" srcOrd="0" destOrd="0" presId="urn:microsoft.com/office/officeart/2018/2/layout/IconCircleList"/>
    <dgm:cxn modelId="{02C62F17-B971-473C-BBAC-C503D2B0324F}" type="presOf" srcId="{8D8477D0-874D-475B-A8EC-2D2305DBFFC2}" destId="{D5A37AEF-6F1C-4618-A53B-FDA1F8A01D46}" srcOrd="0" destOrd="0" presId="urn:microsoft.com/office/officeart/2018/2/layout/IconCircleList"/>
    <dgm:cxn modelId="{E649B12A-5500-4CC2-9352-F2C0A77AB1BB}" type="presOf" srcId="{28025874-1DC5-45AC-8913-6EA90BB40612}" destId="{2F99CD65-EF8E-4D21-88D0-63D7FEDCA25E}" srcOrd="0" destOrd="0" presId="urn:microsoft.com/office/officeart/2018/2/layout/IconCircleList"/>
    <dgm:cxn modelId="{BC208230-6A95-4974-B03F-A2102DEFBE5C}" srcId="{9615A491-5451-4DDF-88F1-8D809596FCB7}" destId="{BB74EB23-5542-4F10-84AF-917E528B4968}" srcOrd="2" destOrd="0" parTransId="{96581710-E957-4A71-BC1A-814D65B6E1CC}" sibTransId="{6D6AD5D1-C6E1-48EF-A650-1E9CFFDACCB5}"/>
    <dgm:cxn modelId="{4BE2C039-434F-4C96-87E5-CEE0098A9B2B}" type="presOf" srcId="{B5320A76-47D6-4765-AF30-7906A2C68E13}" destId="{916B54E5-0F5F-4446-BC2A-32006609A44E}" srcOrd="0" destOrd="0" presId="urn:microsoft.com/office/officeart/2018/2/layout/IconCircleList"/>
    <dgm:cxn modelId="{9AD86453-8DA4-4462-A1B7-D3DBFCA49BE6}" type="presOf" srcId="{95F2C314-60B9-4B6E-85F3-7F9019D7AD20}" destId="{AFBE567A-CEF7-4558-8971-A7633193A86D}" srcOrd="0" destOrd="0" presId="urn:microsoft.com/office/officeart/2018/2/layout/IconCircleList"/>
    <dgm:cxn modelId="{F9148ECB-3793-44C8-846B-57D8A1F8CCE9}" type="presOf" srcId="{9615A491-5451-4DDF-88F1-8D809596FCB7}" destId="{8AD1A25E-57C0-4B36-BFC8-844F4D913396}" srcOrd="0" destOrd="0" presId="urn:microsoft.com/office/officeart/2018/2/layout/IconCircleList"/>
    <dgm:cxn modelId="{8F6D2AD8-80A8-49C6-B2C3-0C8EDDDC2AAC}" srcId="{9615A491-5451-4DDF-88F1-8D809596FCB7}" destId="{28025874-1DC5-45AC-8913-6EA90BB40612}" srcOrd="0" destOrd="0" parTransId="{15705442-DE38-4A25-BECC-BDEB78641572}" sibTransId="{B5320A76-47D6-4765-AF30-7906A2C68E13}"/>
    <dgm:cxn modelId="{7E0373F2-D7AB-4622-A1A1-F4BAF825E031}" srcId="{9615A491-5451-4DDF-88F1-8D809596FCB7}" destId="{8D8477D0-874D-475B-A8EC-2D2305DBFFC2}" srcOrd="1" destOrd="0" parTransId="{CB56E434-1926-49C0-B563-0560967F6E98}" sibTransId="{95F2C314-60B9-4B6E-85F3-7F9019D7AD20}"/>
    <dgm:cxn modelId="{D9A166D0-7944-4FE2-B682-74DE9F94E58C}" type="presParOf" srcId="{8AD1A25E-57C0-4B36-BFC8-844F4D913396}" destId="{E73C8741-FBD8-40DB-9104-ADC7345397E3}" srcOrd="0" destOrd="0" presId="urn:microsoft.com/office/officeart/2018/2/layout/IconCircleList"/>
    <dgm:cxn modelId="{1B930460-8D5B-45A3-A9A3-6AADE7E0AC42}" type="presParOf" srcId="{E73C8741-FBD8-40DB-9104-ADC7345397E3}" destId="{230601E5-2F61-467E-A6EC-4421F025F12E}" srcOrd="0" destOrd="0" presId="urn:microsoft.com/office/officeart/2018/2/layout/IconCircleList"/>
    <dgm:cxn modelId="{F1A9B9EE-2231-4DA0-9AA1-CE97400B07A4}" type="presParOf" srcId="{230601E5-2F61-467E-A6EC-4421F025F12E}" destId="{1C7DA407-7883-49F2-A1B9-2344F716B090}" srcOrd="0" destOrd="0" presId="urn:microsoft.com/office/officeart/2018/2/layout/IconCircleList"/>
    <dgm:cxn modelId="{3FD08542-A899-4A02-9B6B-CAAF5B0A5DDE}" type="presParOf" srcId="{230601E5-2F61-467E-A6EC-4421F025F12E}" destId="{08632206-38F9-45F3-9290-C205FD37B8B1}" srcOrd="1" destOrd="0" presId="urn:microsoft.com/office/officeart/2018/2/layout/IconCircleList"/>
    <dgm:cxn modelId="{B953FF58-2F40-4A00-A3BD-EEBCBCEE7EB8}" type="presParOf" srcId="{230601E5-2F61-467E-A6EC-4421F025F12E}" destId="{7FB4D673-3219-4770-B277-8D221EA1673A}" srcOrd="2" destOrd="0" presId="urn:microsoft.com/office/officeart/2018/2/layout/IconCircleList"/>
    <dgm:cxn modelId="{186D1C88-9294-4657-BEAB-28636854CE0B}" type="presParOf" srcId="{230601E5-2F61-467E-A6EC-4421F025F12E}" destId="{2F99CD65-EF8E-4D21-88D0-63D7FEDCA25E}" srcOrd="3" destOrd="0" presId="urn:microsoft.com/office/officeart/2018/2/layout/IconCircleList"/>
    <dgm:cxn modelId="{01F7E49B-7633-4AD4-BD50-442ED892D289}" type="presParOf" srcId="{E73C8741-FBD8-40DB-9104-ADC7345397E3}" destId="{916B54E5-0F5F-4446-BC2A-32006609A44E}" srcOrd="1" destOrd="0" presId="urn:microsoft.com/office/officeart/2018/2/layout/IconCircleList"/>
    <dgm:cxn modelId="{B5D42585-AE28-4C22-A4C3-5DCD8D5A89F5}" type="presParOf" srcId="{E73C8741-FBD8-40DB-9104-ADC7345397E3}" destId="{1E64A1DE-335F-4604-8D23-7AA7FFAF04CC}" srcOrd="2" destOrd="0" presId="urn:microsoft.com/office/officeart/2018/2/layout/IconCircleList"/>
    <dgm:cxn modelId="{35AB26DF-61D8-4AEF-ABE0-8170FF0F1873}" type="presParOf" srcId="{1E64A1DE-335F-4604-8D23-7AA7FFAF04CC}" destId="{6107EC80-B998-4264-A1C5-1E1D84011AEA}" srcOrd="0" destOrd="0" presId="urn:microsoft.com/office/officeart/2018/2/layout/IconCircleList"/>
    <dgm:cxn modelId="{253B94FA-75C0-44B4-BB8A-97BA9801E573}" type="presParOf" srcId="{1E64A1DE-335F-4604-8D23-7AA7FFAF04CC}" destId="{48A429CD-0071-4FF2-B8E8-FFD8693E116A}" srcOrd="1" destOrd="0" presId="urn:microsoft.com/office/officeart/2018/2/layout/IconCircleList"/>
    <dgm:cxn modelId="{36AEA1F3-1C77-4B79-853B-7A05F8CC2632}" type="presParOf" srcId="{1E64A1DE-335F-4604-8D23-7AA7FFAF04CC}" destId="{E702C532-337F-4D57-BF25-663354D1B514}" srcOrd="2" destOrd="0" presId="urn:microsoft.com/office/officeart/2018/2/layout/IconCircleList"/>
    <dgm:cxn modelId="{B37C8EB9-8E30-407E-97F7-424ED3F6F128}" type="presParOf" srcId="{1E64A1DE-335F-4604-8D23-7AA7FFAF04CC}" destId="{D5A37AEF-6F1C-4618-A53B-FDA1F8A01D46}" srcOrd="3" destOrd="0" presId="urn:microsoft.com/office/officeart/2018/2/layout/IconCircleList"/>
    <dgm:cxn modelId="{AF368669-128E-4E51-B93B-23E10CCB71BD}" type="presParOf" srcId="{E73C8741-FBD8-40DB-9104-ADC7345397E3}" destId="{AFBE567A-CEF7-4558-8971-A7633193A86D}" srcOrd="3" destOrd="0" presId="urn:microsoft.com/office/officeart/2018/2/layout/IconCircleList"/>
    <dgm:cxn modelId="{E053928D-E2A9-40E7-B8C7-0B568BA5BCB7}" type="presParOf" srcId="{E73C8741-FBD8-40DB-9104-ADC7345397E3}" destId="{FF1538FB-5CB9-4037-9C3D-85E74EE20DCE}" srcOrd="4" destOrd="0" presId="urn:microsoft.com/office/officeart/2018/2/layout/IconCircleList"/>
    <dgm:cxn modelId="{EE0BD7AC-E7C0-40A8-B2B6-B41144A8DC90}" type="presParOf" srcId="{FF1538FB-5CB9-4037-9C3D-85E74EE20DCE}" destId="{06EDA8B0-717A-40A5-A068-03DE79757136}" srcOrd="0" destOrd="0" presId="urn:microsoft.com/office/officeart/2018/2/layout/IconCircleList"/>
    <dgm:cxn modelId="{2687515D-3269-4856-8CAC-2E3CF76BA2F5}" type="presParOf" srcId="{FF1538FB-5CB9-4037-9C3D-85E74EE20DCE}" destId="{FA550B83-B640-4949-A4F7-441C9152B600}" srcOrd="1" destOrd="0" presId="urn:microsoft.com/office/officeart/2018/2/layout/IconCircleList"/>
    <dgm:cxn modelId="{CED4742E-7832-4B37-9850-906CEB07E140}" type="presParOf" srcId="{FF1538FB-5CB9-4037-9C3D-85E74EE20DCE}" destId="{CA3EEC3B-AA9C-4E66-A7DC-734184C2D9EB}" srcOrd="2" destOrd="0" presId="urn:microsoft.com/office/officeart/2018/2/layout/IconCircleList"/>
    <dgm:cxn modelId="{F14CBB41-10CF-4E78-9E2C-7FC8785BED07}" type="presParOf" srcId="{FF1538FB-5CB9-4037-9C3D-85E74EE20DCE}" destId="{73C42635-D180-44B3-BDC0-5DCE57E9A7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44B263-910D-47CB-927B-2A1DCF0BF62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8CACD4-7B85-4D9B-BE6C-51883D5AFAD7}">
      <dgm:prSet/>
      <dgm:spPr/>
      <dgm:t>
        <a:bodyPr/>
        <a:lstStyle/>
        <a:p>
          <a:r>
            <a:rPr lang="en-US"/>
            <a:t>Leisure</a:t>
          </a:r>
        </a:p>
      </dgm:t>
    </dgm:pt>
    <dgm:pt modelId="{81870537-9627-489B-9A02-E2765B436422}" type="parTrans" cxnId="{6F99FBC4-0AF8-4BE9-B187-5D61D154FE11}">
      <dgm:prSet/>
      <dgm:spPr/>
      <dgm:t>
        <a:bodyPr/>
        <a:lstStyle/>
        <a:p>
          <a:endParaRPr lang="en-US"/>
        </a:p>
      </dgm:t>
    </dgm:pt>
    <dgm:pt modelId="{9EFAA956-8A44-41DF-9342-3D2D182F6731}" type="sibTrans" cxnId="{6F99FBC4-0AF8-4BE9-B187-5D61D154FE11}">
      <dgm:prSet/>
      <dgm:spPr/>
      <dgm:t>
        <a:bodyPr/>
        <a:lstStyle/>
        <a:p>
          <a:endParaRPr lang="en-US"/>
        </a:p>
      </dgm:t>
    </dgm:pt>
    <dgm:pt modelId="{9497B5C5-96D7-4462-8E2A-E8F6E3CCF697}">
      <dgm:prSet/>
      <dgm:spPr/>
      <dgm:t>
        <a:bodyPr/>
        <a:lstStyle/>
        <a:p>
          <a:r>
            <a:rPr lang="en-US"/>
            <a:t>Business</a:t>
          </a:r>
        </a:p>
      </dgm:t>
    </dgm:pt>
    <dgm:pt modelId="{B949830E-84CF-4CFB-90DB-CD1C9D163092}" type="parTrans" cxnId="{2BF75F51-1F59-447C-A343-BF25E01B2B83}">
      <dgm:prSet/>
      <dgm:spPr/>
      <dgm:t>
        <a:bodyPr/>
        <a:lstStyle/>
        <a:p>
          <a:endParaRPr lang="en-US"/>
        </a:p>
      </dgm:t>
    </dgm:pt>
    <dgm:pt modelId="{08CD72E8-C416-4D49-958A-B79CB059E063}" type="sibTrans" cxnId="{2BF75F51-1F59-447C-A343-BF25E01B2B83}">
      <dgm:prSet/>
      <dgm:spPr/>
      <dgm:t>
        <a:bodyPr/>
        <a:lstStyle/>
        <a:p>
          <a:endParaRPr lang="en-US"/>
        </a:p>
      </dgm:t>
    </dgm:pt>
    <dgm:pt modelId="{A3150987-719E-4D9D-807D-B00561C21D94}">
      <dgm:prSet/>
      <dgm:spPr/>
      <dgm:t>
        <a:bodyPr/>
        <a:lstStyle/>
        <a:p>
          <a:r>
            <a:rPr lang="en-US"/>
            <a:t>Family</a:t>
          </a:r>
        </a:p>
      </dgm:t>
    </dgm:pt>
    <dgm:pt modelId="{5EE36A4F-D564-4E62-9AD0-0422A2AE2EB9}" type="parTrans" cxnId="{613AB535-6FB3-4B3F-B770-B42013C32150}">
      <dgm:prSet/>
      <dgm:spPr/>
      <dgm:t>
        <a:bodyPr/>
        <a:lstStyle/>
        <a:p>
          <a:endParaRPr lang="en-US"/>
        </a:p>
      </dgm:t>
    </dgm:pt>
    <dgm:pt modelId="{6CE8B095-9195-4493-8923-A4F4BC586E4A}" type="sibTrans" cxnId="{613AB535-6FB3-4B3F-B770-B42013C32150}">
      <dgm:prSet/>
      <dgm:spPr/>
      <dgm:t>
        <a:bodyPr/>
        <a:lstStyle/>
        <a:p>
          <a:endParaRPr lang="en-US"/>
        </a:p>
      </dgm:t>
    </dgm:pt>
    <dgm:pt modelId="{6DF28B6C-D3CB-4E63-B81D-736A6A23386D}" type="pres">
      <dgm:prSet presAssocID="{BE44B263-910D-47CB-927B-2A1DCF0BF6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96414C-6FDF-4394-9660-34BDAEEF0C34}" type="pres">
      <dgm:prSet presAssocID="{448CACD4-7B85-4D9B-BE6C-51883D5AFAD7}" presName="root" presStyleCnt="0"/>
      <dgm:spPr/>
    </dgm:pt>
    <dgm:pt modelId="{5519E3AF-E201-44D1-BBBD-A65FD661E52A}" type="pres">
      <dgm:prSet presAssocID="{448CACD4-7B85-4D9B-BE6C-51883D5AFAD7}" presName="rootComposite" presStyleCnt="0"/>
      <dgm:spPr/>
    </dgm:pt>
    <dgm:pt modelId="{A71900B9-A377-4F98-A173-6195E75BA614}" type="pres">
      <dgm:prSet presAssocID="{448CACD4-7B85-4D9B-BE6C-51883D5AFAD7}" presName="rootText" presStyleLbl="node1" presStyleIdx="0" presStyleCnt="3"/>
      <dgm:spPr/>
    </dgm:pt>
    <dgm:pt modelId="{DF44669A-004F-4BE6-ACE9-6AFD70C51B6D}" type="pres">
      <dgm:prSet presAssocID="{448CACD4-7B85-4D9B-BE6C-51883D5AFAD7}" presName="rootConnector" presStyleLbl="node1" presStyleIdx="0" presStyleCnt="3"/>
      <dgm:spPr/>
    </dgm:pt>
    <dgm:pt modelId="{E635BEEF-B4DF-4AB2-BA75-A7C5939EA5A4}" type="pres">
      <dgm:prSet presAssocID="{448CACD4-7B85-4D9B-BE6C-51883D5AFAD7}" presName="childShape" presStyleCnt="0"/>
      <dgm:spPr/>
    </dgm:pt>
    <dgm:pt modelId="{F7E96645-73DD-43DC-A9B9-7C2ECC9B721F}" type="pres">
      <dgm:prSet presAssocID="{9497B5C5-96D7-4462-8E2A-E8F6E3CCF697}" presName="root" presStyleCnt="0"/>
      <dgm:spPr/>
    </dgm:pt>
    <dgm:pt modelId="{C240567C-9D12-4772-8DD8-04C4ACFDC859}" type="pres">
      <dgm:prSet presAssocID="{9497B5C5-96D7-4462-8E2A-E8F6E3CCF697}" presName="rootComposite" presStyleCnt="0"/>
      <dgm:spPr/>
    </dgm:pt>
    <dgm:pt modelId="{97F3C922-CE29-410F-B783-0558419FB9A0}" type="pres">
      <dgm:prSet presAssocID="{9497B5C5-96D7-4462-8E2A-E8F6E3CCF697}" presName="rootText" presStyleLbl="node1" presStyleIdx="1" presStyleCnt="3"/>
      <dgm:spPr/>
    </dgm:pt>
    <dgm:pt modelId="{45D41694-3329-49A4-96FD-45A45D919E79}" type="pres">
      <dgm:prSet presAssocID="{9497B5C5-96D7-4462-8E2A-E8F6E3CCF697}" presName="rootConnector" presStyleLbl="node1" presStyleIdx="1" presStyleCnt="3"/>
      <dgm:spPr/>
    </dgm:pt>
    <dgm:pt modelId="{36C0D84E-DB70-4224-98E5-5DDC3DB336C4}" type="pres">
      <dgm:prSet presAssocID="{9497B5C5-96D7-4462-8E2A-E8F6E3CCF697}" presName="childShape" presStyleCnt="0"/>
      <dgm:spPr/>
    </dgm:pt>
    <dgm:pt modelId="{B0CE2705-EF87-4620-9B70-3341A4C335ED}" type="pres">
      <dgm:prSet presAssocID="{A3150987-719E-4D9D-807D-B00561C21D94}" presName="root" presStyleCnt="0"/>
      <dgm:spPr/>
    </dgm:pt>
    <dgm:pt modelId="{E6B1C20C-90C8-4963-A995-504EE498E2C5}" type="pres">
      <dgm:prSet presAssocID="{A3150987-719E-4D9D-807D-B00561C21D94}" presName="rootComposite" presStyleCnt="0"/>
      <dgm:spPr/>
    </dgm:pt>
    <dgm:pt modelId="{74E4B6D5-96AE-4F35-BA5F-FFE2AF803C87}" type="pres">
      <dgm:prSet presAssocID="{A3150987-719E-4D9D-807D-B00561C21D94}" presName="rootText" presStyleLbl="node1" presStyleIdx="2" presStyleCnt="3"/>
      <dgm:spPr/>
    </dgm:pt>
    <dgm:pt modelId="{D34F2B47-6EBD-4F35-AC8F-3BB8F230F3D4}" type="pres">
      <dgm:prSet presAssocID="{A3150987-719E-4D9D-807D-B00561C21D94}" presName="rootConnector" presStyleLbl="node1" presStyleIdx="2" presStyleCnt="3"/>
      <dgm:spPr/>
    </dgm:pt>
    <dgm:pt modelId="{FEC33BFD-1604-470D-9DD4-FB9C692E1677}" type="pres">
      <dgm:prSet presAssocID="{A3150987-719E-4D9D-807D-B00561C21D94}" presName="childShape" presStyleCnt="0"/>
      <dgm:spPr/>
    </dgm:pt>
  </dgm:ptLst>
  <dgm:cxnLst>
    <dgm:cxn modelId="{7507010D-D0F9-4481-8784-C08B326EEC13}" type="presOf" srcId="{9497B5C5-96D7-4462-8E2A-E8F6E3CCF697}" destId="{45D41694-3329-49A4-96FD-45A45D919E79}" srcOrd="1" destOrd="0" presId="urn:microsoft.com/office/officeart/2005/8/layout/hierarchy3"/>
    <dgm:cxn modelId="{9DED2534-C187-48E3-9092-1B5716AA9C9A}" type="presOf" srcId="{9497B5C5-96D7-4462-8E2A-E8F6E3CCF697}" destId="{97F3C922-CE29-410F-B783-0558419FB9A0}" srcOrd="0" destOrd="0" presId="urn:microsoft.com/office/officeart/2005/8/layout/hierarchy3"/>
    <dgm:cxn modelId="{613AB535-6FB3-4B3F-B770-B42013C32150}" srcId="{BE44B263-910D-47CB-927B-2A1DCF0BF621}" destId="{A3150987-719E-4D9D-807D-B00561C21D94}" srcOrd="2" destOrd="0" parTransId="{5EE36A4F-D564-4E62-9AD0-0422A2AE2EB9}" sibTransId="{6CE8B095-9195-4493-8923-A4F4BC586E4A}"/>
    <dgm:cxn modelId="{72DF3D36-00FE-45F0-A4AD-5A72AB6225C2}" type="presOf" srcId="{A3150987-719E-4D9D-807D-B00561C21D94}" destId="{74E4B6D5-96AE-4F35-BA5F-FFE2AF803C87}" srcOrd="0" destOrd="0" presId="urn:microsoft.com/office/officeart/2005/8/layout/hierarchy3"/>
    <dgm:cxn modelId="{8400A863-E175-4D3A-A840-C175BAFDFABA}" type="presOf" srcId="{448CACD4-7B85-4D9B-BE6C-51883D5AFAD7}" destId="{A71900B9-A377-4F98-A173-6195E75BA614}" srcOrd="0" destOrd="0" presId="urn:microsoft.com/office/officeart/2005/8/layout/hierarchy3"/>
    <dgm:cxn modelId="{665E6E44-23A9-481D-AC27-A3DCF52D0551}" type="presOf" srcId="{BE44B263-910D-47CB-927B-2A1DCF0BF621}" destId="{6DF28B6C-D3CB-4E63-B81D-736A6A23386D}" srcOrd="0" destOrd="0" presId="urn:microsoft.com/office/officeart/2005/8/layout/hierarchy3"/>
    <dgm:cxn modelId="{2BF75F51-1F59-447C-A343-BF25E01B2B83}" srcId="{BE44B263-910D-47CB-927B-2A1DCF0BF621}" destId="{9497B5C5-96D7-4462-8E2A-E8F6E3CCF697}" srcOrd="1" destOrd="0" parTransId="{B949830E-84CF-4CFB-90DB-CD1C9D163092}" sibTransId="{08CD72E8-C416-4D49-958A-B79CB059E063}"/>
    <dgm:cxn modelId="{C36AA278-72B4-4643-A3F9-0B669A00E025}" type="presOf" srcId="{A3150987-719E-4D9D-807D-B00561C21D94}" destId="{D34F2B47-6EBD-4F35-AC8F-3BB8F230F3D4}" srcOrd="1" destOrd="0" presId="urn:microsoft.com/office/officeart/2005/8/layout/hierarchy3"/>
    <dgm:cxn modelId="{8EC7BA8F-0CC8-44BA-B612-ABA9E1337E7C}" type="presOf" srcId="{448CACD4-7B85-4D9B-BE6C-51883D5AFAD7}" destId="{DF44669A-004F-4BE6-ACE9-6AFD70C51B6D}" srcOrd="1" destOrd="0" presId="urn:microsoft.com/office/officeart/2005/8/layout/hierarchy3"/>
    <dgm:cxn modelId="{6F99FBC4-0AF8-4BE9-B187-5D61D154FE11}" srcId="{BE44B263-910D-47CB-927B-2A1DCF0BF621}" destId="{448CACD4-7B85-4D9B-BE6C-51883D5AFAD7}" srcOrd="0" destOrd="0" parTransId="{81870537-9627-489B-9A02-E2765B436422}" sibTransId="{9EFAA956-8A44-41DF-9342-3D2D182F6731}"/>
    <dgm:cxn modelId="{3DA7362E-FBC0-4551-A5D5-CC0DC5D1BE19}" type="presParOf" srcId="{6DF28B6C-D3CB-4E63-B81D-736A6A23386D}" destId="{D096414C-6FDF-4394-9660-34BDAEEF0C34}" srcOrd="0" destOrd="0" presId="urn:microsoft.com/office/officeart/2005/8/layout/hierarchy3"/>
    <dgm:cxn modelId="{C78C476A-DCD9-4BCE-A23C-A899F289432C}" type="presParOf" srcId="{D096414C-6FDF-4394-9660-34BDAEEF0C34}" destId="{5519E3AF-E201-44D1-BBBD-A65FD661E52A}" srcOrd="0" destOrd="0" presId="urn:microsoft.com/office/officeart/2005/8/layout/hierarchy3"/>
    <dgm:cxn modelId="{826992AF-0900-4214-ABF6-ECB88277F672}" type="presParOf" srcId="{5519E3AF-E201-44D1-BBBD-A65FD661E52A}" destId="{A71900B9-A377-4F98-A173-6195E75BA614}" srcOrd="0" destOrd="0" presId="urn:microsoft.com/office/officeart/2005/8/layout/hierarchy3"/>
    <dgm:cxn modelId="{7D373C8A-38E3-4950-A587-B0F260E26D6F}" type="presParOf" srcId="{5519E3AF-E201-44D1-BBBD-A65FD661E52A}" destId="{DF44669A-004F-4BE6-ACE9-6AFD70C51B6D}" srcOrd="1" destOrd="0" presId="urn:microsoft.com/office/officeart/2005/8/layout/hierarchy3"/>
    <dgm:cxn modelId="{9443E32A-0055-44D4-ACCB-20E68F100D02}" type="presParOf" srcId="{D096414C-6FDF-4394-9660-34BDAEEF0C34}" destId="{E635BEEF-B4DF-4AB2-BA75-A7C5939EA5A4}" srcOrd="1" destOrd="0" presId="urn:microsoft.com/office/officeart/2005/8/layout/hierarchy3"/>
    <dgm:cxn modelId="{8F5539EE-0EFA-4A64-B850-7FCCFED6AD26}" type="presParOf" srcId="{6DF28B6C-D3CB-4E63-B81D-736A6A23386D}" destId="{F7E96645-73DD-43DC-A9B9-7C2ECC9B721F}" srcOrd="1" destOrd="0" presId="urn:microsoft.com/office/officeart/2005/8/layout/hierarchy3"/>
    <dgm:cxn modelId="{9829C4D9-63F1-490E-9C00-4DCCEBBC06A7}" type="presParOf" srcId="{F7E96645-73DD-43DC-A9B9-7C2ECC9B721F}" destId="{C240567C-9D12-4772-8DD8-04C4ACFDC859}" srcOrd="0" destOrd="0" presId="urn:microsoft.com/office/officeart/2005/8/layout/hierarchy3"/>
    <dgm:cxn modelId="{63504CF8-3605-47D4-85F3-3691FBB1B84E}" type="presParOf" srcId="{C240567C-9D12-4772-8DD8-04C4ACFDC859}" destId="{97F3C922-CE29-410F-B783-0558419FB9A0}" srcOrd="0" destOrd="0" presId="urn:microsoft.com/office/officeart/2005/8/layout/hierarchy3"/>
    <dgm:cxn modelId="{9F7736E6-264F-49DF-8D0C-AFD4598247F8}" type="presParOf" srcId="{C240567C-9D12-4772-8DD8-04C4ACFDC859}" destId="{45D41694-3329-49A4-96FD-45A45D919E79}" srcOrd="1" destOrd="0" presId="urn:microsoft.com/office/officeart/2005/8/layout/hierarchy3"/>
    <dgm:cxn modelId="{6E05F655-6EF7-41A6-85A3-132DEA6D553A}" type="presParOf" srcId="{F7E96645-73DD-43DC-A9B9-7C2ECC9B721F}" destId="{36C0D84E-DB70-4224-98E5-5DDC3DB336C4}" srcOrd="1" destOrd="0" presId="urn:microsoft.com/office/officeart/2005/8/layout/hierarchy3"/>
    <dgm:cxn modelId="{FF1CB930-E9B9-4774-9DFB-0C2ABFA3C371}" type="presParOf" srcId="{6DF28B6C-D3CB-4E63-B81D-736A6A23386D}" destId="{B0CE2705-EF87-4620-9B70-3341A4C335ED}" srcOrd="2" destOrd="0" presId="urn:microsoft.com/office/officeart/2005/8/layout/hierarchy3"/>
    <dgm:cxn modelId="{2228BEEE-168D-4C14-BDDB-9892EB34FF20}" type="presParOf" srcId="{B0CE2705-EF87-4620-9B70-3341A4C335ED}" destId="{E6B1C20C-90C8-4963-A995-504EE498E2C5}" srcOrd="0" destOrd="0" presId="urn:microsoft.com/office/officeart/2005/8/layout/hierarchy3"/>
    <dgm:cxn modelId="{F8A248BB-637A-4486-B06F-1DD48C437930}" type="presParOf" srcId="{E6B1C20C-90C8-4963-A995-504EE498E2C5}" destId="{74E4B6D5-96AE-4F35-BA5F-FFE2AF803C87}" srcOrd="0" destOrd="0" presId="urn:microsoft.com/office/officeart/2005/8/layout/hierarchy3"/>
    <dgm:cxn modelId="{AAF1B1E5-0805-4CCD-9B33-E7E517E0CDC2}" type="presParOf" srcId="{E6B1C20C-90C8-4963-A995-504EE498E2C5}" destId="{D34F2B47-6EBD-4F35-AC8F-3BB8F230F3D4}" srcOrd="1" destOrd="0" presId="urn:microsoft.com/office/officeart/2005/8/layout/hierarchy3"/>
    <dgm:cxn modelId="{D299CECE-B4D0-4A3C-9EC9-FD31C96241E0}" type="presParOf" srcId="{B0CE2705-EF87-4620-9B70-3341A4C335ED}" destId="{FEC33BFD-1604-470D-9DD4-FB9C692E16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83CDA-AFA1-4089-8D66-3FA8A79DF588}">
      <dsp:nvSpPr>
        <dsp:cNvPr id="0" name=""/>
        <dsp:cNvSpPr/>
      </dsp:nvSpPr>
      <dsp:spPr>
        <a:xfrm>
          <a:off x="0" y="0"/>
          <a:ext cx="10927829" cy="4192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Our data provides us with various components of travel through Europe to help us understand how people prefer to travel in the countries and cities.</a:t>
          </a:r>
        </a:p>
      </dsp:txBody>
      <dsp:txXfrm>
        <a:off x="0" y="0"/>
        <a:ext cx="10927829" cy="2264114"/>
      </dsp:txXfrm>
    </dsp:sp>
    <dsp:sp modelId="{E013C67B-1C8D-44E5-BA72-E9834F43F718}">
      <dsp:nvSpPr>
        <dsp:cNvPr id="0" name=""/>
        <dsp:cNvSpPr/>
      </dsp:nvSpPr>
      <dsp:spPr>
        <a:xfrm>
          <a:off x="5335" y="2180258"/>
          <a:ext cx="3639052" cy="19286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How do they travel to their region?</a:t>
          </a:r>
        </a:p>
      </dsp:txBody>
      <dsp:txXfrm>
        <a:off x="5335" y="2180258"/>
        <a:ext cx="3639052" cy="1928690"/>
      </dsp:txXfrm>
    </dsp:sp>
    <dsp:sp modelId="{795BE38F-665A-410F-93AA-8D457A691094}">
      <dsp:nvSpPr>
        <dsp:cNvPr id="0" name=""/>
        <dsp:cNvSpPr/>
      </dsp:nvSpPr>
      <dsp:spPr>
        <a:xfrm>
          <a:off x="3644388" y="2180258"/>
          <a:ext cx="3639052" cy="19286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place to they prefer to stay in?</a:t>
          </a:r>
        </a:p>
      </dsp:txBody>
      <dsp:txXfrm>
        <a:off x="3644388" y="2180258"/>
        <a:ext cx="3639052" cy="1928690"/>
      </dsp:txXfrm>
    </dsp:sp>
    <dsp:sp modelId="{4E9CA666-EDA2-4F27-BBAB-1D6475300C5E}">
      <dsp:nvSpPr>
        <dsp:cNvPr id="0" name=""/>
        <dsp:cNvSpPr/>
      </dsp:nvSpPr>
      <dsp:spPr>
        <a:xfrm>
          <a:off x="7283440" y="2180258"/>
          <a:ext cx="3639052" cy="19286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Why did they travel to that city?</a:t>
          </a:r>
        </a:p>
      </dsp:txBody>
      <dsp:txXfrm>
        <a:off x="7283440" y="2180258"/>
        <a:ext cx="3639052" cy="1928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55246-952D-4182-B654-1235ADB93262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530E1-966E-4FC6-BA96-6502AD11E022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628AF-73AC-48EB-BAAC-D038054DDCD1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Flight</a:t>
          </a:r>
        </a:p>
      </dsp:txBody>
      <dsp:txXfrm>
        <a:off x="1312541" y="828340"/>
        <a:ext cx="2148945" cy="911674"/>
      </dsp:txXfrm>
    </dsp:sp>
    <dsp:sp modelId="{00BC1075-0E9A-4B81-A1F6-2DECAE26AAAB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9776B-6286-43BB-A615-E171092A544B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BF0BA-11D7-46D4-84AD-086D5F9FA237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Car</a:t>
          </a:r>
        </a:p>
      </dsp:txBody>
      <dsp:txXfrm>
        <a:off x="4942957" y="828340"/>
        <a:ext cx="2148945" cy="911674"/>
      </dsp:txXfrm>
    </dsp:sp>
    <dsp:sp modelId="{A57663A9-7420-428A-9F22-5BBD509F1361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C19F9-1C33-4F06-8A7E-F09A78F4248F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31EAC-0098-4D6C-BFA6-8CCB90A78B59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Bicycle</a:t>
          </a:r>
        </a:p>
      </dsp:txBody>
      <dsp:txXfrm>
        <a:off x="8573374" y="828340"/>
        <a:ext cx="2148945" cy="911674"/>
      </dsp:txXfrm>
    </dsp:sp>
    <dsp:sp modelId="{F5E1633B-88B8-422C-B008-91894E133AC5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C0FA4-861B-4D76-BEFD-353DBDC242FE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732CF-3419-49A3-AFAF-9BE414785A33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</a:t>
          </a:r>
        </a:p>
      </dsp:txBody>
      <dsp:txXfrm>
        <a:off x="1312541" y="2452790"/>
        <a:ext cx="2148945" cy="911674"/>
      </dsp:txXfrm>
    </dsp:sp>
    <dsp:sp modelId="{60775D1A-EC4C-4578-A64D-1578CEEC1BF4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EEE80-DAD2-43EF-95E9-DA92DAD44516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B4E6A-E172-471C-9A82-F8B8E44AC02D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</a:t>
          </a:r>
        </a:p>
      </dsp:txBody>
      <dsp:txXfrm>
        <a:off x="4942957" y="2452790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DA407-7883-49F2-A1B9-2344F716B090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32206-38F9-45F3-9290-C205FD37B8B1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CD65-EF8E-4D21-88D0-63D7FEDCA25E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Hotel</a:t>
          </a:r>
        </a:p>
      </dsp:txBody>
      <dsp:txXfrm>
        <a:off x="1312541" y="1640565"/>
        <a:ext cx="2148945" cy="911674"/>
      </dsp:txXfrm>
    </dsp:sp>
    <dsp:sp modelId="{6107EC80-B998-4264-A1C5-1E1D84011AEA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429CD-0071-4FF2-B8E8-FFD8693E116A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37AEF-6F1C-4618-A53B-FDA1F8A01D46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Airbnb</a:t>
          </a:r>
        </a:p>
      </dsp:txBody>
      <dsp:txXfrm>
        <a:off x="4942957" y="1640565"/>
        <a:ext cx="2148945" cy="911674"/>
      </dsp:txXfrm>
    </dsp:sp>
    <dsp:sp modelId="{06EDA8B0-717A-40A5-A068-03DE79757136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50B83-B640-4949-A4F7-441C9152B600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42635-D180-44B3-BDC0-5DCE57E9A77B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Camping</a:t>
          </a:r>
        </a:p>
      </dsp:txBody>
      <dsp:txXfrm>
        <a:off x="8573374" y="1640565"/>
        <a:ext cx="2148945" cy="911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00B9-A377-4F98-A173-6195E75BA614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Leisure</a:t>
          </a:r>
        </a:p>
      </dsp:txBody>
      <dsp:txXfrm>
        <a:off x="47045" y="1361745"/>
        <a:ext cx="3030050" cy="1469313"/>
      </dsp:txXfrm>
    </dsp:sp>
    <dsp:sp modelId="{97F3C922-CE29-410F-B783-0558419FB9A0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Business</a:t>
          </a:r>
        </a:p>
      </dsp:txBody>
      <dsp:txXfrm>
        <a:off x="3948889" y="1361745"/>
        <a:ext cx="3030050" cy="1469313"/>
      </dsp:txXfrm>
    </dsp:sp>
    <dsp:sp modelId="{74E4B6D5-96AE-4F35-BA5F-FFE2AF803C87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Family</a:t>
          </a:r>
        </a:p>
      </dsp:txBody>
      <dsp:txXfrm>
        <a:off x="7850732" y="1361745"/>
        <a:ext cx="3030050" cy="146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E36D-C1E9-DF56-BD98-A540C54A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95A73-D0C9-72CC-898B-7C1AE0E5B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917A-9001-DA8F-6874-4CA3DCC8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5F9B-4762-43FD-ED6C-C76EB9D8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6A5C-0BC0-4D03-5DBD-D91411B2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DF98-913D-4467-BD83-CC83D9D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F09A3-426A-B913-B6EB-1588BDD8A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7A90-AE47-A697-542B-7D0EEB71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DED2-BDE5-7F04-0407-094E6574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23FF-926C-BCD1-03FA-E98150EC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633BE-B8EB-D812-E76C-0149AFEE2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CC90-6FF1-DA18-3D7E-BABD1F62C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172FC-DFF0-9737-A68A-5FD47EFD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886C-04E4-C200-5FCB-D6B9E56A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40C5-FE9A-7E05-EF10-E6731CF6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69BF-15CF-B4EB-EC4B-FDD28B15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C1B2-5FBE-0E9F-AECF-3E11AAAA9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92BB-FDAE-4227-27F7-BD6B2D1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C7B5-735D-B819-942E-97CF3294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4709-ECCD-DEA9-15EE-9FB2D2BA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01FF-BC0F-BF67-D764-25EBBB21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E2FC1-0DA8-AD18-4422-D8FFF1E6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C381-1659-D2CE-952B-919487BC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CA3A-5E5D-9095-4689-DDAA32B7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8FE0-A2C2-04B2-4772-01DACE4A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04DC-3881-BEAA-7AA0-578CDBD7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F4A7-0E9A-B915-E486-6B03CD9B0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6A0-E7A6-99D3-62BC-FD83B855C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4A02E-9CCA-7A41-BEAC-BDBFF148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A329D-50DB-22E3-3FE9-9D9C791D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F0E43-F5C9-B38C-7EDA-5A53C8D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C3BB-3420-7ED3-5F89-A43CE298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41227-2B42-C5F7-20CA-160830C12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65996-9B91-9026-D2D8-0F889D40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B079A-816D-8733-1E93-584B1986D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33A85-583D-1CE1-9977-DDB55DD26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E8CB1-AB9F-D1A4-4DD8-BB2D4B8D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A5F17-1B4B-5DC8-A2C4-8D280BF4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34DF6-3063-8635-F8D0-8BF7A10D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708A-69C2-9C75-FAD6-D88BB04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E13C0-705B-4DFA-FBA8-C5C432C2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F5693-0BA0-3CA1-C59D-7ACE5CB1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101C7-DB81-D8F5-20C9-8B18EBE2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90FC1-75E3-0888-5C01-1DAD2D52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5AA8A-36DE-5578-00F4-679BA0FB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8FA96-1F58-9CE2-177A-56631F25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B981-9112-10DA-B179-1B4825CC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F4DA-51A1-D345-6E3C-170EAB04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45061-2F40-A38F-E862-C38972203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ED300-4087-A2E7-410F-ABCEDCEE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0E7E7-7882-FF98-5D21-0B13093E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6AD86-A1BB-FD9C-2DCC-A61C6D23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E3D-534C-809C-D96C-4945F2E5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4C03C-4FB8-702A-3183-761FCB91C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0408F-1B3C-4712-47AF-F556C508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F7E0-344E-CE28-F249-B4BBC2B1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692E-220C-19A1-C842-035A5AFA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CA50-FDB2-E433-237E-8778DA9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E30A4-3EC9-E48D-D904-C9AD763C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628D-C45A-57DD-6A1A-8C4EFF57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05C3-467F-9D88-B1FB-44E3E6CF0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2B9B4-E1CB-4386-A2C1-880B5A27A85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EAB3-45C4-33CF-4D83-5CF956985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B7AB-6A55-CCC4-A95E-9C5A0268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5F5BA-BC70-42AC-A6E6-7431DFEAB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ey and passport">
            <a:extLst>
              <a:ext uri="{FF2B5EF4-FFF2-40B4-BE49-F238E27FC236}">
                <a16:creationId xmlns:a16="http://schemas.microsoft.com/office/drawing/2014/main" id="{0A1578BB-2F57-78E0-08C8-A3D02BC928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5334" r="-1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D7FB7-976D-96B4-FEDB-7BF9EE859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European Tourist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A1B4F-A632-0B0F-F355-79BCDC34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Daniel Sterling</a:t>
            </a:r>
          </a:p>
          <a:p>
            <a:r>
              <a:rPr lang="en-US" sz="1100">
                <a:solidFill>
                  <a:srgbClr val="FFFFFF"/>
                </a:solidFill>
              </a:rPr>
              <a:t>Brian Marowsky</a:t>
            </a:r>
          </a:p>
          <a:p>
            <a:r>
              <a:rPr lang="en-US" sz="1100">
                <a:solidFill>
                  <a:srgbClr val="FFFFFF"/>
                </a:solidFill>
              </a:rPr>
              <a:t>Chandler Foster</a:t>
            </a:r>
          </a:p>
          <a:p>
            <a:r>
              <a:rPr lang="en-US" sz="1100">
                <a:solidFill>
                  <a:srgbClr val="FFFFFF"/>
                </a:solidFill>
              </a:rPr>
              <a:t>Khalil Locke</a:t>
            </a:r>
          </a:p>
        </p:txBody>
      </p:sp>
    </p:spTree>
    <p:extLst>
      <p:ext uri="{BB962C8B-B14F-4D97-AF65-F5344CB8AC3E}">
        <p14:creationId xmlns:p14="http://schemas.microsoft.com/office/powerpoint/2010/main" val="3883116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BF483-0049-6D48-A544-A0A3BD4C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About our Dataset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FB38EA12-C13E-AA67-7386-EFFB2102C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4250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43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36DA6-6308-6225-4BBF-25CE1FFF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Modes Of Travel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8ABAA68-C1CE-43E1-2EB6-EEE5DCD6F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7254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75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FB27E-FF28-63E1-D852-19B3C27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Accommodation Type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04DA49-9432-7D71-7C44-0F73AE1B9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686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38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59EE2-EE7C-CCF4-75A8-08495B4A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Main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7A6CD9-4562-6E1F-C836-E1ADFDC01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7663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59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5A7B-A018-CAEC-41BB-CEC992A4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0D25-E76E-2880-B554-F8B3C85B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European Tourist Travel</vt:lpstr>
      <vt:lpstr>About our Dataset</vt:lpstr>
      <vt:lpstr>Modes Of Travel</vt:lpstr>
      <vt:lpstr>Accommodation Type</vt:lpstr>
      <vt:lpstr>Main Purpose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 Sterling</dc:creator>
  <cp:lastModifiedBy>Danny Sterling</cp:lastModifiedBy>
  <cp:revision>1</cp:revision>
  <dcterms:created xsi:type="dcterms:W3CDTF">2025-02-19T00:29:32Z</dcterms:created>
  <dcterms:modified xsi:type="dcterms:W3CDTF">2025-02-19T01:03:29Z</dcterms:modified>
</cp:coreProperties>
</file>