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4" r:id="rId2"/>
    <p:sldId id="277" r:id="rId3"/>
    <p:sldId id="278" r:id="rId4"/>
  </p:sldIdLst>
  <p:sldSz cx="12188825" cy="6858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03A14"/>
    <a:srgbClr val="E85C0E"/>
    <a:srgbClr val="FF0000"/>
    <a:srgbClr val="BAB398"/>
    <a:srgbClr val="ADA485"/>
    <a:srgbClr val="C6C0AA"/>
    <a:srgbClr val="663606"/>
    <a:srgbClr val="66310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7" d="100"/>
          <a:sy n="77" d="100"/>
        </p:scale>
        <p:origin x="-288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BF8C13-BD4A-4C92-B7B2-0522C9ECE8DD}" type="datetimeFigureOut">
              <a:rPr lang="en-US"/>
              <a:pPr>
                <a:defRPr/>
              </a:pPr>
              <a:t>7/31/2014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713"/>
            <a:ext cx="6164263" cy="393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000" dirty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Software University Foundation – </a:t>
            </a:r>
            <a:r>
              <a:rPr lang="en-US" u="sng">
                <a:hlinkClick r:id="rId2"/>
              </a:rPr>
              <a:t>http://softuni.org</a:t>
            </a:r>
            <a:endParaRPr lang="en-US"/>
          </a:p>
          <a:p>
            <a:pPr>
              <a:defRPr/>
            </a:pPr>
            <a:r>
              <a:rPr lang="en-US"/>
              <a:t>This work is licensed under the </a:t>
            </a:r>
            <a:r>
              <a:rPr lang="en-US" u="sng" noProof="1" smtClean="0">
                <a:hlinkClick r:id="rId3"/>
              </a:rPr>
              <a:t>Creative Commons Attribution-NonCommercial-ShareAlike</a:t>
            </a:r>
            <a:r>
              <a:rPr lang="en-US" noProof="1" smtClean="0"/>
              <a:t> </a:t>
            </a:r>
            <a:r>
              <a:rPr lang="en-US" smtClean="0"/>
              <a:t>license.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4263" y="8748713"/>
            <a:ext cx="692150" cy="393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DA365688-F5FC-43FF-8115-D21860F2BE87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0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BFA92D-EA75-4D89-B401-3C967000DC43}" type="datetimeFigureOut">
              <a:rPr lang="en-US"/>
              <a:pPr>
                <a:defRPr/>
              </a:pPr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 dirty="0"/>
              <a:t>Click to edit Master text styles</a:t>
            </a:r>
          </a:p>
          <a:p>
            <a:pPr lvl="1"/>
            <a:r>
              <a:rPr noProof="0" dirty="0"/>
              <a:t>Second level</a:t>
            </a:r>
          </a:p>
          <a:p>
            <a:pPr lvl="2"/>
            <a:r>
              <a:rPr noProof="0" dirty="0"/>
              <a:t>Third level</a:t>
            </a:r>
          </a:p>
          <a:p>
            <a:pPr lvl="3"/>
            <a:r>
              <a:rPr noProof="0" dirty="0"/>
              <a:t>Fourth level</a:t>
            </a:r>
          </a:p>
          <a:p>
            <a:pPr lvl="4"/>
            <a:r>
              <a:rPr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713"/>
            <a:ext cx="6308725" cy="393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000" dirty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Software University Foundation – </a:t>
            </a:r>
            <a:r>
              <a:rPr lang="en-US" u="sng">
                <a:hlinkClick r:id="rId2"/>
              </a:rPr>
              <a:t>http://softuni.org</a:t>
            </a:r>
            <a:endParaRPr lang="en-US"/>
          </a:p>
          <a:p>
            <a:pPr>
              <a:defRPr/>
            </a:pPr>
            <a:r>
              <a:rPr lang="en-US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/>
              <a:t>license.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725" y="8748713"/>
            <a:ext cx="547688" cy="393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D8B124-5DBF-43DA-BFA2-0388C56A8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© Software University Foundation – </a:t>
            </a:r>
            <a:r>
              <a:rPr lang="en-US" u="sng">
                <a:cs typeface="Arial" charset="0"/>
                <a:hlinkClick r:id="rId3"/>
              </a:rPr>
              <a:t>http://softuni.org</a:t>
            </a:r>
            <a:endParaRPr lang="en-US">
              <a:cs typeface="Arial" charset="0"/>
            </a:endParaRPr>
          </a:p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This work is licensed under the </a:t>
            </a:r>
            <a:r>
              <a:rPr lang="en-US" u="sng" noProof="1">
                <a:cs typeface="Arial" charset="0"/>
                <a:hlinkClick r:id="rId4"/>
              </a:rPr>
              <a:t>Creative Commons Attribution-NonCommercial-ShareAlike</a:t>
            </a:r>
            <a:r>
              <a:rPr lang="en-US" noProof="1">
                <a:cs typeface="Arial" charset="0"/>
              </a:rPr>
              <a:t> </a:t>
            </a:r>
            <a:r>
              <a:rPr lang="en-US">
                <a:cs typeface="Arial" charset="0"/>
              </a:rPr>
              <a:t>license.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43A52F9D-17DC-4D90-8E7F-CA7C00D34795}" type="slidenum">
              <a:rPr lang="en-US">
                <a:cs typeface="Arial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/>
          </a:p>
        </p:txBody>
      </p:sp>
      <p:sp>
        <p:nvSpPr>
          <p:cNvPr id="11267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© Software University Foundation – </a:t>
            </a:r>
            <a:r>
              <a:rPr lang="en-US" u="sng">
                <a:cs typeface="Arial" charset="0"/>
                <a:hlinkClick r:id="rId3"/>
              </a:rPr>
              <a:t>http://softuni.org</a:t>
            </a:r>
            <a:endParaRPr lang="en-US">
              <a:cs typeface="Arial" charset="0"/>
            </a:endParaRPr>
          </a:p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This work is licensed under the </a:t>
            </a:r>
            <a:r>
              <a:rPr lang="en-US" u="sng" noProof="1">
                <a:cs typeface="Arial" charset="0"/>
                <a:hlinkClick r:id="rId4"/>
              </a:rPr>
              <a:t>Creative Commons Attribution-NonCommercial-ShareAlike</a:t>
            </a:r>
            <a:r>
              <a:rPr lang="en-US" noProof="1">
                <a:cs typeface="Arial" charset="0"/>
              </a:rPr>
              <a:t> </a:t>
            </a:r>
            <a:r>
              <a:rPr lang="en-US">
                <a:cs typeface="Arial" charset="0"/>
              </a:rPr>
              <a:t>license.</a:t>
            </a: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49E4EED2-73EC-4781-B2E8-6ED844EE0D73}" type="slidenum">
              <a:rPr lang="en-US">
                <a:cs typeface="Arial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smtClean="0"/>
          </a:p>
        </p:txBody>
      </p:sp>
      <p:sp>
        <p:nvSpPr>
          <p:cNvPr id="13315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© Software University Foundation – </a:t>
            </a:r>
            <a:r>
              <a:rPr lang="en-US" u="sng">
                <a:cs typeface="Arial" charset="0"/>
                <a:hlinkClick r:id="rId3"/>
              </a:rPr>
              <a:t>http://softuni.org</a:t>
            </a:r>
            <a:endParaRPr lang="en-US">
              <a:cs typeface="Arial" charset="0"/>
            </a:endParaRPr>
          </a:p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This work is licensed under the </a:t>
            </a:r>
            <a:r>
              <a:rPr lang="en-US" u="sng" noProof="1">
                <a:cs typeface="Arial" charset="0"/>
                <a:hlinkClick r:id="rId4"/>
              </a:rPr>
              <a:t>Creative Commons Attribution-NonCommercial-ShareAlike</a:t>
            </a:r>
            <a:r>
              <a:rPr lang="en-US" noProof="1">
                <a:cs typeface="Arial" charset="0"/>
              </a:rPr>
              <a:t> </a:t>
            </a:r>
            <a:r>
              <a:rPr lang="en-US">
                <a:cs typeface="Arial" charset="0"/>
              </a:rPr>
              <a:t>license.</a:t>
            </a:r>
          </a:p>
        </p:txBody>
      </p:sp>
      <p:sp>
        <p:nvSpPr>
          <p:cNvPr id="13316" name="Slide Number Placeholder 2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C787F988-496E-4623-A2DA-881444DAA80C}" type="slidenum">
              <a:rPr lang="en-US">
                <a:cs typeface="Arial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lIns="36000" rIns="36000" rtlCol="0" anchor="b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lIns="36000" rIns="36000" rtlCol="0" anchor="ctr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lIns="36000" rIns="36000" rtlCol="0" anchor="ctr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lIns="36000" rIns="36000" rtlCol="0" anchor="ctr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lIns="36000" rIns="36000" rtlCol="0" anchor="ctr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828213" y="228600"/>
            <a:ext cx="2174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3802A1-7468-4005-8741-1D51DC5EBEA0}" type="datetime1">
              <a:rPr lang="en-US"/>
              <a:pPr>
                <a:defRPr/>
              </a:pPr>
              <a:t>7/31/2014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D9A9B8-F420-447C-8782-28A34B54CB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28213" y="228600"/>
            <a:ext cx="2174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 lIns="36000" r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 lIns="36000" rIns="36000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913" y="6524625"/>
            <a:ext cx="1223962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976558-4585-48B6-8C8A-5564E0142538}" type="datetime1">
              <a:rPr lang="en-US"/>
              <a:pPr>
                <a:defRPr/>
              </a:pPr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63" y="6524625"/>
            <a:ext cx="1015047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defTabSz="1218987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D5ECF4-708D-4F5E-A6C8-D842777CB5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0500" y="39688"/>
            <a:ext cx="1180623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36000" rIns="108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bg-BG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0500" y="1150938"/>
            <a:ext cx="1180465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36000" rIns="108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  <a:lvl2pPr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2pPr>
      <a:lvl3pPr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3pPr>
      <a:lvl4pPr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4pPr>
      <a:lvl5pPr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5pPr>
      <a:lvl6pPr marL="4572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6pPr>
      <a:lvl7pPr marL="9144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7pPr>
      <a:lvl8pPr marL="13716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8pPr>
      <a:lvl9pPr marL="1828800" algn="l" defTabSz="1217613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3BE60"/>
          </a:solidFill>
          <a:latin typeface="Calibri" pitchFamily="34" charset="0"/>
        </a:defRPr>
      </a:lvl9pPr>
    </p:titleStyle>
    <p:bodyStyle>
      <a:lvl1pPr marL="303213" indent="-303213" algn="l" defTabSz="1217613" rtl="0" fontAlgn="base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013" indent="-230188" algn="l" defTabSz="1217613" rtl="0" fontAlgn="base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30188" algn="l" defTabSz="1217613" rtl="0" fontAlgn="base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613" indent="-230188" algn="l" defTabSz="1217613" rtl="0" fontAlgn="base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230188" algn="l" defTabSz="1217613" rtl="0" fontAlgn="base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meandmy.softuni-friends.org/NakMan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andmy.softuni-friends.org/NakM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github.com/IvayloIL/Team-TIA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4"/>
          <p:cNvSpPr>
            <a:spLocks noGrp="1"/>
          </p:cNvSpPr>
          <p:nvPr>
            <p:ph type="ctrTitle"/>
          </p:nvPr>
        </p:nvSpPr>
        <p:spPr>
          <a:xfrm>
            <a:off x="4189413" y="457200"/>
            <a:ext cx="7381875" cy="1476375"/>
          </a:xfrm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08413" y="2743200"/>
            <a:ext cx="8153400" cy="609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3400" smtClean="0">
                <a:solidFill>
                  <a:schemeClr val="tx1"/>
                </a:solidFill>
                <a:hlinkClick r:id="rId3"/>
              </a:rPr>
              <a:t>http://meandmy.softuni-friends.org/NakMan/</a:t>
            </a:r>
            <a:r>
              <a:rPr lang="en-US" sz="340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3" y="1905000"/>
            <a:ext cx="5341937" cy="782638"/>
          </a:xfrm>
        </p:spPr>
        <p:txBody>
          <a:bodyPr>
            <a:normAutofit fontScale="85000" lnSpcReduction="10000"/>
          </a:bodyPr>
          <a:lstStyle/>
          <a:p>
            <a:pPr defTabSz="1218987">
              <a:defRPr/>
            </a:pPr>
            <a:r>
              <a:rPr sz="4800">
                <a:solidFill>
                  <a:srgbClr val="E85C0E"/>
                </a:solidFill>
              </a:rPr>
              <a:t>Team</a:t>
            </a:r>
            <a:r>
              <a:rPr sz="3600">
                <a:solidFill>
                  <a:srgbClr val="E85C0E"/>
                </a:solidFill>
              </a:rPr>
              <a:t> </a:t>
            </a:r>
            <a:r>
              <a:rPr sz="4800">
                <a:solidFill>
                  <a:srgbClr val="E85C0E"/>
                </a:solidFill>
              </a:rPr>
              <a:t>Cymbidium Orchid</a:t>
            </a:r>
            <a:endParaRPr sz="4800">
              <a:solidFill>
                <a:srgbClr val="E85C0E"/>
              </a:solidFill>
            </a:endParaRPr>
          </a:p>
        </p:txBody>
      </p:sp>
      <p:sp>
        <p:nvSpPr>
          <p:cNvPr id="819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2971800"/>
            <a:ext cx="3187700" cy="525463"/>
          </a:xfrm>
        </p:spPr>
        <p:txBody>
          <a:bodyPr/>
          <a:lstStyle/>
          <a:p>
            <a:r>
              <a:rPr sz="2800">
                <a:solidFill>
                  <a:srgbClr val="E85C0E"/>
                </a:solidFill>
              </a:rPr>
              <a:t>Software</a:t>
            </a:r>
            <a:r>
              <a:rPr>
                <a:solidFill>
                  <a:srgbClr val="E85C0E"/>
                </a:solidFill>
              </a:rPr>
              <a:t> </a:t>
            </a:r>
            <a:r>
              <a:rPr sz="2800">
                <a:solidFill>
                  <a:srgbClr val="E85C0E"/>
                </a:solidFill>
              </a:rPr>
              <a:t>University</a:t>
            </a: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027613" y="2057400"/>
            <a:ext cx="6543675" cy="60960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algn="r" defTabSz="1218987" fontAlgn="auto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4000" spc="200" dirty="0">
                <a:solidFill>
                  <a:srgbClr val="E85C0E"/>
                </a:solidFill>
                <a:latin typeface="+mn-lt"/>
                <a:cs typeface="+mn-cs"/>
              </a:rPr>
              <a:t>Teamwork Project </a:t>
            </a:r>
            <a:endParaRPr lang="en-US" sz="4000" spc="200" dirty="0">
              <a:solidFill>
                <a:srgbClr val="E85C0E"/>
              </a:solidFill>
              <a:latin typeface="+mn-lt"/>
              <a:cs typeface="+mn-cs"/>
            </a:endParaRPr>
          </a:p>
        </p:txBody>
      </p:sp>
      <p:pic>
        <p:nvPicPr>
          <p:cNvPr id="8198" name="Картина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3002542">
            <a:off x="5334794" y="3958432"/>
            <a:ext cx="8270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Картина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788799">
            <a:off x="6259513" y="4989513"/>
            <a:ext cx="89693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Картина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865633">
            <a:off x="9367838" y="3784600"/>
            <a:ext cx="931862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Картина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1095166">
            <a:off x="7861300" y="4494213"/>
            <a:ext cx="836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Картина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993715">
            <a:off x="9483725" y="5045075"/>
            <a:ext cx="1036638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Картина 1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12813" y="3779838"/>
            <a:ext cx="25908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A0069AD7-C2D3-4F6C-ABF9-AD5C6C9D00E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2" name="TextBox 24"/>
          <p:cNvSpPr txBox="1">
            <a:spLocks noChangeArrowheads="1"/>
          </p:cNvSpPr>
          <p:nvPr/>
        </p:nvSpPr>
        <p:spPr bwMode="auto">
          <a:xfrm>
            <a:off x="1017588" y="2590800"/>
            <a:ext cx="11477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Georgi</a:t>
            </a:r>
            <a:br>
              <a:rPr lang="en-US" sz="2800">
                <a:solidFill>
                  <a:srgbClr val="E85C0E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Inkov</a:t>
            </a:r>
          </a:p>
        </p:txBody>
      </p:sp>
      <p:sp>
        <p:nvSpPr>
          <p:cNvPr id="10243" name="TextBox 25"/>
          <p:cNvSpPr txBox="1">
            <a:spLocks noChangeArrowheads="1"/>
          </p:cNvSpPr>
          <p:nvPr/>
        </p:nvSpPr>
        <p:spPr bwMode="auto">
          <a:xfrm>
            <a:off x="358775" y="4953000"/>
            <a:ext cx="18113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Yulia</a:t>
            </a:r>
          </a:p>
          <a:p>
            <a:pPr algn="r"/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Tenincheva</a:t>
            </a:r>
          </a:p>
        </p:txBody>
      </p:sp>
      <p:sp>
        <p:nvSpPr>
          <p:cNvPr id="10244" name="TextBox 26"/>
          <p:cNvSpPr txBox="1">
            <a:spLocks noChangeArrowheads="1"/>
          </p:cNvSpPr>
          <p:nvPr/>
        </p:nvSpPr>
        <p:spPr bwMode="auto">
          <a:xfrm>
            <a:off x="8391525" y="2590800"/>
            <a:ext cx="17954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Daniel</a:t>
            </a:r>
          </a:p>
          <a:p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Petrovaliev</a:t>
            </a:r>
          </a:p>
        </p:txBody>
      </p:sp>
      <p:sp>
        <p:nvSpPr>
          <p:cNvPr id="10245" name="TextBox 27"/>
          <p:cNvSpPr txBox="1">
            <a:spLocks noChangeArrowheads="1"/>
          </p:cNvSpPr>
          <p:nvPr/>
        </p:nvSpPr>
        <p:spPr bwMode="auto">
          <a:xfrm>
            <a:off x="8391525" y="4953000"/>
            <a:ext cx="12112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Ivan</a:t>
            </a:r>
          </a:p>
          <a:p>
            <a:r>
              <a:rPr lang="en-US" sz="2800">
                <a:solidFill>
                  <a:srgbClr val="E85C0E"/>
                </a:solidFill>
                <a:latin typeface="Calibri" pitchFamily="34" charset="0"/>
              </a:rPr>
              <a:t>Yonkov</a:t>
            </a:r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2817813" y="300038"/>
            <a:ext cx="5410200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04747" indent="-304747" algn="ctr" defTabSz="1218987" fontAlgn="auto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r>
              <a:rPr lang="en-US" sz="4800" dirty="0">
                <a:solidFill>
                  <a:srgbClr val="E85C0E"/>
                </a:solidFill>
                <a:latin typeface="+mn-lt"/>
                <a:cs typeface="+mn-cs"/>
              </a:rPr>
              <a:t>Team</a:t>
            </a:r>
            <a:r>
              <a:rPr lang="en-US" sz="3600" dirty="0">
                <a:solidFill>
                  <a:srgbClr val="E85C0E"/>
                </a:solidFill>
                <a:latin typeface="+mn-lt"/>
                <a:cs typeface="+mn-cs"/>
              </a:rPr>
              <a:t> </a:t>
            </a:r>
            <a:r>
              <a:rPr lang="en-US" sz="4800" dirty="0">
                <a:solidFill>
                  <a:srgbClr val="E85C0E"/>
                </a:solidFill>
                <a:latin typeface="+mn-lt"/>
                <a:cs typeface="+mn-cs"/>
              </a:rPr>
              <a:t>Cymbidium Orchid</a:t>
            </a:r>
            <a:endParaRPr lang="en-US" sz="4800" dirty="0">
              <a:solidFill>
                <a:srgbClr val="E85C0E"/>
              </a:solidFill>
              <a:latin typeface="+mn-lt"/>
              <a:cs typeface="+mn-cs"/>
            </a:endParaRPr>
          </a:p>
        </p:txBody>
      </p:sp>
      <p:pic>
        <p:nvPicPr>
          <p:cNvPr id="10247" name="Картина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2075" y="1401763"/>
            <a:ext cx="1631950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Картина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7788" y="3697288"/>
            <a:ext cx="1646237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Картина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4813" y="3713163"/>
            <a:ext cx="17970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Картина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44813" y="1374775"/>
            <a:ext cx="17970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F1E9EC20-1EF3-4B35-976E-EFEC72941954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979613" y="228600"/>
            <a:ext cx="7772400" cy="782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hlinkClick r:id="rId3"/>
              </a:rPr>
              <a:t>http://meandmy.softuni-friends.org/NakMan/</a:t>
            </a:r>
            <a:r>
              <a:rPr lang="en-US" sz="2800"/>
              <a:t>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554163" y="5715000"/>
            <a:ext cx="9982200" cy="7826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04747" indent="-304747" algn="ctr" defTabSz="1218987" fontAlgn="auto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r>
              <a:rPr lang="en-US" sz="4800" dirty="0">
                <a:solidFill>
                  <a:srgbClr val="E85C0E"/>
                </a:solidFill>
                <a:latin typeface="+mn-lt"/>
                <a:cs typeface="+mn-cs"/>
                <a:hlinkClick r:id="rId4"/>
              </a:rPr>
              <a:t>https://github.com/CymbidiumOrchid/NakMan</a:t>
            </a:r>
            <a:endParaRPr lang="en-US" sz="4800" dirty="0">
              <a:solidFill>
                <a:srgbClr val="E85C0E"/>
              </a:solidFill>
              <a:latin typeface="+mn-lt"/>
              <a:cs typeface="+mn-cs"/>
            </a:endParaRPr>
          </a:p>
        </p:txBody>
      </p:sp>
      <p:pic>
        <p:nvPicPr>
          <p:cNvPr id="12292" name="Picture 2" descr="http://upload.wikimedia.org/wikipedia/en/4/40/Octocat,_a_Mascot_of_Githu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838" y="5761038"/>
            <a:ext cx="7524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авоъгълник 4"/>
          <p:cNvSpPr/>
          <p:nvPr/>
        </p:nvSpPr>
        <p:spPr>
          <a:xfrm rot="20609458">
            <a:off x="9254011" y="4139942"/>
            <a:ext cx="24561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Demo…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6" name="Правоъгълник 15"/>
          <p:cNvSpPr/>
          <p:nvPr/>
        </p:nvSpPr>
        <p:spPr>
          <a:xfrm rot="1134503">
            <a:off x="136179" y="4096836"/>
            <a:ext cx="24561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Demo…</a:t>
            </a:r>
            <a:endParaRPr lang="bg-BG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12295" name="Картина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33663" y="1009650"/>
            <a:ext cx="65817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</TotalTime>
  <Words>75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Arial</vt:lpstr>
      <vt:lpstr>Wingdings</vt:lpstr>
      <vt:lpstr>SoftUni 16x9</vt:lpstr>
      <vt:lpstr>SoftUni 16x9</vt:lpstr>
      <vt:lpstr>SoftUni 16x9</vt:lpstr>
      <vt:lpstr>SoftUni 16x9</vt:lpstr>
      <vt:lpstr>SoftUni 16x9</vt:lpstr>
      <vt:lpstr>JavaScript</vt:lpstr>
      <vt:lpstr>Slide 2</vt:lpstr>
      <vt:lpstr>Slide 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Technologies: Basic Concepts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2</cp:revision>
  <dcterms:created xsi:type="dcterms:W3CDTF">2014-01-02T17:00:34Z</dcterms:created>
  <dcterms:modified xsi:type="dcterms:W3CDTF">2014-07-31T13:45:35Z</dcterms:modified>
  <cp:category>Web, HTML, CSS,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