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74" r:id="rId3"/>
    <p:sldId id="277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FF0000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60" d="100"/>
          <a:sy n="60" d="100"/>
        </p:scale>
        <p:origin x="51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30-Jul-14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30-Jul-14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nakman.spirtuni.cloudvps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akman.spirtuni.cloudvps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hyperlink" Target="https://github.com/IvayloIL/Team-TIAM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457200"/>
            <a:ext cx="7382341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875212" y="2895600"/>
            <a:ext cx="6696541" cy="60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85C0E"/>
                </a:solidFill>
                <a:hlinkClick r:id="rId3"/>
              </a:rPr>
              <a:t>http://nakman.spirtuni.cloudvps.bg</a:t>
            </a:r>
            <a:endParaRPr lang="en-US" dirty="0">
              <a:solidFill>
                <a:srgbClr val="E85C0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1" y="1905000"/>
            <a:ext cx="5341829" cy="783269"/>
          </a:xfrm>
        </p:spPr>
        <p:txBody>
          <a:bodyPr>
            <a:normAutofit fontScale="85000" lnSpcReduction="10000"/>
          </a:bodyPr>
          <a:lstStyle/>
          <a:p>
            <a:r>
              <a:rPr lang="en-US" sz="4800" dirty="0" smtClean="0">
                <a:solidFill>
                  <a:srgbClr val="E85C0E"/>
                </a:solidFill>
              </a:rPr>
              <a:t>Team</a:t>
            </a:r>
            <a:r>
              <a:rPr lang="en-US" sz="3600" dirty="0">
                <a:solidFill>
                  <a:srgbClr val="E85C0E"/>
                </a:solidFill>
              </a:rPr>
              <a:t> </a:t>
            </a:r>
            <a:r>
              <a:rPr lang="en-US" sz="4800" dirty="0" smtClean="0">
                <a:solidFill>
                  <a:srgbClr val="E85C0E"/>
                </a:solidFill>
              </a:rPr>
              <a:t>Cymbidium Orchid</a:t>
            </a:r>
            <a:endParaRPr lang="en-US" sz="4800" dirty="0">
              <a:solidFill>
                <a:srgbClr val="E85C0E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2971800"/>
            <a:ext cx="3187613" cy="525135"/>
          </a:xfrm>
        </p:spPr>
        <p:txBody>
          <a:bodyPr/>
          <a:lstStyle/>
          <a:p>
            <a:r>
              <a:rPr lang="en-US" sz="2800" dirty="0">
                <a:solidFill>
                  <a:srgbClr val="E85C0E"/>
                </a:solidFill>
              </a:rPr>
              <a:t>Software</a:t>
            </a:r>
            <a:r>
              <a:rPr lang="en-US" dirty="0">
                <a:solidFill>
                  <a:srgbClr val="E85C0E"/>
                </a:solidFill>
              </a:rPr>
              <a:t> </a:t>
            </a:r>
            <a:r>
              <a:rPr lang="en-US" sz="2800" dirty="0" smtClean="0">
                <a:solidFill>
                  <a:srgbClr val="E85C0E"/>
                </a:solidFill>
              </a:rPr>
              <a:t>University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5027612" y="2057400"/>
            <a:ext cx="6544141" cy="60960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0" marR="0" lvl="0" indent="0" algn="r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200" normalizeH="0" baseline="0" noProof="0" dirty="0" smtClean="0">
                <a:ln>
                  <a:noFill/>
                </a:ln>
                <a:solidFill>
                  <a:srgbClr val="E85C0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Teamwork Project </a:t>
            </a:r>
            <a:endParaRPr kumimoji="0" lang="en-US" sz="4000" b="0" i="0" u="none" strike="noStrike" kern="1200" cap="none" spc="200" normalizeH="0" baseline="0" noProof="0" dirty="0">
              <a:ln>
                <a:noFill/>
              </a:ln>
              <a:solidFill>
                <a:srgbClr val="E85C0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7458">
            <a:off x="5335668" y="3958270"/>
            <a:ext cx="825896" cy="825896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799">
            <a:off x="6260085" y="4989416"/>
            <a:ext cx="896331" cy="819503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633">
            <a:off x="9367781" y="3785312"/>
            <a:ext cx="931814" cy="851944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4834">
            <a:off x="7860595" y="4494655"/>
            <a:ext cx="837550" cy="916070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3715">
            <a:off x="9484495" y="5045349"/>
            <a:ext cx="1035766" cy="946986"/>
          </a:xfrm>
          <a:prstGeom prst="rect">
            <a:avLst/>
          </a:prstGeom>
        </p:spPr>
      </p:pic>
      <p:pic>
        <p:nvPicPr>
          <p:cNvPr id="15" name="Картина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3780466"/>
            <a:ext cx="2590800" cy="25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7482" y="2590800"/>
            <a:ext cx="1147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E85C0E"/>
                </a:solidFill>
              </a:rPr>
              <a:t>Georgi</a:t>
            </a:r>
            <a:br>
              <a:rPr lang="en-US" sz="2800" dirty="0" smtClean="0">
                <a:solidFill>
                  <a:srgbClr val="E85C0E"/>
                </a:solidFill>
              </a:rPr>
            </a:br>
            <a:r>
              <a:rPr lang="en-US" sz="2800" dirty="0" smtClean="0">
                <a:solidFill>
                  <a:srgbClr val="E85C0E"/>
                </a:solidFill>
              </a:rPr>
              <a:t>Inkov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9201" y="4953000"/>
            <a:ext cx="1811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 smtClean="0">
                <a:solidFill>
                  <a:srgbClr val="E85C0E"/>
                </a:solidFill>
              </a:rPr>
              <a:t>Yulia</a:t>
            </a:r>
            <a:endParaRPr lang="en-US" sz="2800" dirty="0" smtClean="0">
              <a:solidFill>
                <a:srgbClr val="E85C0E"/>
              </a:solidFill>
            </a:endParaRPr>
          </a:p>
          <a:p>
            <a:pPr algn="r"/>
            <a:r>
              <a:rPr lang="en-US" sz="2800" dirty="0" err="1" smtClean="0">
                <a:solidFill>
                  <a:srgbClr val="E85C0E"/>
                </a:solidFill>
              </a:rPr>
              <a:t>Tenincheva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1490" y="2590800"/>
            <a:ext cx="1796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85C0E"/>
                </a:solidFill>
              </a:rPr>
              <a:t>Daniel</a:t>
            </a:r>
          </a:p>
          <a:p>
            <a:r>
              <a:rPr lang="en-US" sz="2800" dirty="0" smtClean="0">
                <a:solidFill>
                  <a:srgbClr val="E85C0E"/>
                </a:solidFill>
              </a:rPr>
              <a:t>Petrovaliev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1490" y="4953000"/>
            <a:ext cx="12117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85C0E"/>
                </a:solidFill>
              </a:rPr>
              <a:t>Ivan</a:t>
            </a:r>
          </a:p>
          <a:p>
            <a:r>
              <a:rPr lang="en-US" sz="2800" dirty="0" err="1" smtClean="0">
                <a:solidFill>
                  <a:srgbClr val="E85C0E"/>
                </a:solidFill>
              </a:rPr>
              <a:t>Yonkov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31" name="Text Placeholder 6"/>
          <p:cNvSpPr txBox="1">
            <a:spLocks/>
          </p:cNvSpPr>
          <p:nvPr/>
        </p:nvSpPr>
        <p:spPr>
          <a:xfrm>
            <a:off x="2817812" y="299684"/>
            <a:ext cx="5410200" cy="685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04747" marR="0" lvl="0" indent="-304747" algn="ctr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85C0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85C0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4800" dirty="0" smtClean="0">
                <a:solidFill>
                  <a:srgbClr val="E85C0E"/>
                </a:solidFill>
              </a:rPr>
              <a:t>Cymbidium Orchid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E85C0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92" y="1401782"/>
            <a:ext cx="1631632" cy="213243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04" y="3697051"/>
            <a:ext cx="1645920" cy="219456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65" y="3712547"/>
            <a:ext cx="1796907" cy="219456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65" y="1375224"/>
            <a:ext cx="1796908" cy="21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1979612" y="228600"/>
            <a:ext cx="7772400" cy="78326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4800" dirty="0" smtClean="0">
                <a:solidFill>
                  <a:srgbClr val="E85C0E"/>
                </a:solidFill>
                <a:hlinkClick r:id="rId3"/>
              </a:rPr>
              <a:t>http://nakman.spirtuni.cloudvps.bg</a:t>
            </a:r>
            <a:endParaRPr lang="en-US" sz="4800" dirty="0">
              <a:solidFill>
                <a:srgbClr val="E85C0E"/>
              </a:solidFill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554480" y="5715000"/>
            <a:ext cx="9982200" cy="78326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04747" lvl="0" indent="-304747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defRPr/>
            </a:pPr>
            <a:r>
              <a:rPr lang="en-US" sz="4800" dirty="0" smtClean="0">
                <a:solidFill>
                  <a:srgbClr val="E85C0E"/>
                </a:solidFill>
                <a:hlinkClick r:id="rId4"/>
              </a:rPr>
              <a:t>https://github.com/CymbidiumOrchid/NakMan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E85C0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http://upload.wikimedia.org/wikipedia/en/4/40/Octocat,_a_Mascot_of_Githu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" y="5760720"/>
            <a:ext cx="752475" cy="752475"/>
          </a:xfrm>
          <a:prstGeom prst="rect">
            <a:avLst/>
          </a:prstGeom>
          <a:noFill/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70" y="1011869"/>
            <a:ext cx="7049484" cy="4613457"/>
          </a:xfrm>
          <a:prstGeom prst="rect">
            <a:avLst/>
          </a:prstGeom>
        </p:spPr>
      </p:pic>
      <p:sp>
        <p:nvSpPr>
          <p:cNvPr id="5" name="Правоъгълник 4"/>
          <p:cNvSpPr/>
          <p:nvPr/>
        </p:nvSpPr>
        <p:spPr>
          <a:xfrm rot="20609458">
            <a:off x="8971193" y="4139942"/>
            <a:ext cx="2456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Demo…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Правоъгълник 15"/>
          <p:cNvSpPr/>
          <p:nvPr/>
        </p:nvSpPr>
        <p:spPr>
          <a:xfrm rot="1134503">
            <a:off x="136179" y="4096836"/>
            <a:ext cx="2456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Demo…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93</Words>
  <Application>Microsoft Office PowerPoint</Application>
  <PresentationFormat>По избор</PresentationFormat>
  <Paragraphs>28</Paragraphs>
  <Slides>3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SoftUni 16x9</vt:lpstr>
      <vt:lpstr>JavaScript</vt:lpstr>
      <vt:lpstr>Презентация на PowerPoint</vt:lpstr>
      <vt:lpstr>Презентация на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Technologies: Basic Concepts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2014-07-30T10:38:34Z</dcterms:modified>
  <cp:category>Web, HTML, CSS, 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