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ц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DEA9714-F580-436A-A8BF-C44DD22AA630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18.10.21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DEB3CB-9850-4F73-95E5-62CD73B3968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3889B5-72EB-4FA4-9628-68FD771719D5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18.10.21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7035D6-5E70-42CD-97AE-F5C05668CE1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Заголовок 1"/>
          <p:cNvSpPr txBox="1"/>
          <p:nvPr/>
        </p:nvSpPr>
        <p:spPr>
          <a:xfrm>
            <a:off x="395640" y="1484640"/>
            <a:ext cx="8568720" cy="575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i="1" lang="ru-RU" sz="2600" spc="-1" strike="noStrike">
                <a:solidFill>
                  <a:srgbClr val="254061"/>
                </a:solidFill>
                <a:latin typeface="Calibri"/>
              </a:rPr>
              <a:t>Прикладной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342000" y="30600"/>
            <a:ext cx="1590480" cy="1396080"/>
          </a:xfrm>
          <a:prstGeom prst="rect">
            <a:avLst/>
          </a:prstGeom>
          <a:ln w="0">
            <a:noFill/>
          </a:ln>
        </p:spPr>
      </p:pic>
      <p:sp>
        <p:nvSpPr>
          <p:cNvPr id="85" name="Прямоугольник 4"/>
          <p:cNvSpPr/>
          <p:nvPr/>
        </p:nvSpPr>
        <p:spPr>
          <a:xfrm>
            <a:off x="2123640" y="260640"/>
            <a:ext cx="6840360" cy="935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54061"/>
                </a:solidFill>
                <a:latin typeface="Calibri"/>
              </a:rPr>
              <a:t>Муниципальное бюджетное общеобразовательное учреждение  «Гимназия № 2» города Сарова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6" name="Прямоугольник 5"/>
          <p:cNvSpPr/>
          <p:nvPr/>
        </p:nvSpPr>
        <p:spPr>
          <a:xfrm>
            <a:off x="299880" y="5733360"/>
            <a:ext cx="8568720" cy="754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br/>
            <a:endParaRPr b="0" lang="ru-RU" sz="1800" spc="-1" strike="noStrike">
              <a:latin typeface="Arial"/>
            </a:endParaRPr>
          </a:p>
        </p:txBody>
      </p:sp>
      <p:sp>
        <p:nvSpPr>
          <p:cNvPr id="87" name="Заголовок 1"/>
          <p:cNvSpPr/>
          <p:nvPr/>
        </p:nvSpPr>
        <p:spPr>
          <a:xfrm>
            <a:off x="1137240" y="1920600"/>
            <a:ext cx="7731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  <a:scene3d>
              <a:camera prst="orthographicFront"/>
              <a:lightRig dir="t" rig="threePt"/>
            </a:scene3d>
            <a:sp3d extrusionH="57150">
              <a:bevelT prst="softRound" h="25400"/>
            </a:sp3d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Noto Serif CJK SC"/>
              </a:rPr>
              <a:t>Изучение принципов построения графических приложений с помощью библиотеки JavaFX на примере реализации математических задач.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" name="TextBox 8"/>
          <p:cNvSpPr/>
          <p:nvPr/>
        </p:nvSpPr>
        <p:spPr>
          <a:xfrm>
            <a:off x="3927240" y="5733360"/>
            <a:ext cx="12297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Calibri"/>
              </a:rPr>
              <a:t>Саров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Calibri"/>
              </a:rPr>
              <a:t>2021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9" name="Прямоугольник 6"/>
          <p:cNvSpPr/>
          <p:nvPr/>
        </p:nvSpPr>
        <p:spPr>
          <a:xfrm>
            <a:off x="4392360" y="3960000"/>
            <a:ext cx="4571640" cy="17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Работу выполнил Аристов Сергей,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ученик 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Муниципального бюджетного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общеобразовательного  учреждения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«Гимназия № 2» города Сарова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1600" spc="-1" strike="noStrike">
                <a:solidFill>
                  <a:srgbClr val="000000"/>
                </a:solidFill>
                <a:latin typeface="Calibri"/>
              </a:rPr>
              <a:t>Руководитель: Гудкова Евгения Александровна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Мотивация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0" y="29160"/>
            <a:ext cx="1584000" cy="139500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Навыки проектирования</a:t>
            </a:r>
            <a:endParaRPr b="0" lang="ru-RU" sz="3200" spc="-1" strike="noStrike">
              <a:latin typeface="Arial"/>
              <a:ea typeface="Noto Sans CJK SC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Личный интерес</a:t>
            </a:r>
            <a:endParaRPr b="0" lang="ru-RU" sz="32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1_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3_0" descr=""/>
          <p:cNvPicPr/>
          <p:nvPr/>
        </p:nvPicPr>
        <p:blipFill>
          <a:blip r:embed="rId1"/>
          <a:stretch/>
        </p:blipFill>
        <p:spPr>
          <a:xfrm>
            <a:off x="0" y="29160"/>
            <a:ext cx="1584000" cy="139500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360000" y="2494440"/>
            <a:ext cx="8229240" cy="29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Изучить литературу по темам: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lvl="1" marL="432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latin typeface="Arial"/>
              </a:rPr>
              <a:t>Построение Графических приложений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lvl="1" marL="432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latin typeface="Arial"/>
              </a:rPr>
              <a:t>Инструментарий, доступный на платформе Java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lvl="1" marL="432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latin typeface="Arial"/>
              </a:rPr>
              <a:t>Клеточные автоматы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Отбор технологий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Написать итоговое приложение</a:t>
            </a:r>
            <a:endParaRPr b="0" lang="ru-RU" sz="1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_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Мотивация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3_1" descr=""/>
          <p:cNvPicPr/>
          <p:nvPr/>
        </p:nvPicPr>
        <p:blipFill>
          <a:blip r:embed="rId1"/>
          <a:stretch/>
        </p:blipFill>
        <p:spPr>
          <a:xfrm>
            <a:off x="0" y="29160"/>
            <a:ext cx="1584000" cy="13950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Навыки проектирования</a:t>
            </a:r>
            <a:endParaRPr b="0" lang="ru-RU" sz="3200" spc="-1" strike="noStrike">
              <a:latin typeface="Arial"/>
              <a:ea typeface="Noto Sans CJK SC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Личный интерес</a:t>
            </a:r>
            <a:endParaRPr b="0" lang="ru-RU" sz="32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_2"/>
          <p:cNvSpPr txBox="1"/>
          <p:nvPr/>
        </p:nvSpPr>
        <p:spPr>
          <a:xfrm>
            <a:off x="1670760" y="297360"/>
            <a:ext cx="5889240" cy="1142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Отбор Технологий. AWT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3_2" descr=""/>
          <p:cNvPicPr/>
          <p:nvPr/>
        </p:nvPicPr>
        <p:blipFill>
          <a:blip r:embed="rId1"/>
          <a:stretch/>
        </p:blipFill>
        <p:spPr>
          <a:xfrm>
            <a:off x="0" y="29160"/>
            <a:ext cx="1584000" cy="139500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Навыки проектирования</a:t>
            </a:r>
            <a:endParaRPr b="0" lang="ru-RU" sz="3200" spc="-1" strike="noStrike">
              <a:latin typeface="Arial"/>
              <a:ea typeface="Noto Sans CJK SC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Личный интерес</a:t>
            </a:r>
            <a:endParaRPr b="0" lang="ru-RU" sz="32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Application>LibreOffice/7.1.6.2$Linux_X86_64 LibreOffice_project/10$Build-2</Application>
  <AppVersion>15.0000</AppVersion>
  <Words>34</Words>
  <Paragraphs>13</Paragraphs>
  <Company>Reanimator Extreme Edition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2018-02-13T15:20:42Z</dcterms:created>
  <dc:creator>User</dc:creator>
  <dc:description/>
  <dc:language>ru-RU</dc:language>
  <cp:lastModifiedBy/>
  <dcterms:modified xsi:type="dcterms:W3CDTF">2021-10-18T23:46:40Z</dcterms:modified>
  <cp:revision>98</cp:revision>
  <dc:subject/>
  <dc:title>Муниципальная научно-практическая  конференция исследовательских и проектных работ  обучающихся начальных классов «Хочу все знать» Секция «Естественно-математические дисциплины»  Исследовательская работа  Кто «трудится» над появлением дырочек в хлебе?           Выполнил работу: Акишкин Арсений Евгеньевич ученик 1 класса А МБОУ «Гимназия №2»; Руководитель: Квасюк Галина Васильевна,  учитель МБОУ «Гимназии №2»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</vt:i4>
  </property>
</Properties>
</file>