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EC492-16FF-479D-AFB7-7232991BDC24}" v="61" dt="2021-03-08T15:47:2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34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vin Tan" userId="4b0faa1ec5a9439f" providerId="LiveId" clId="{7C2EC492-16FF-479D-AFB7-7232991BDC24}"/>
    <pc:docChg chg="undo custSel addSld delSld modSld">
      <pc:chgData name="Calvin Tan" userId="4b0faa1ec5a9439f" providerId="LiveId" clId="{7C2EC492-16FF-479D-AFB7-7232991BDC24}" dt="2021-03-08T15:49:03.929" v="1461" actId="14100"/>
      <pc:docMkLst>
        <pc:docMk/>
      </pc:docMkLst>
      <pc:sldChg chg="addSp delSp modSp mod">
        <pc:chgData name="Calvin Tan" userId="4b0faa1ec5a9439f" providerId="LiveId" clId="{7C2EC492-16FF-479D-AFB7-7232991BDC24}" dt="2021-03-08T15:48:44.097" v="1458" actId="732"/>
        <pc:sldMkLst>
          <pc:docMk/>
          <pc:sldMk cId="3062152595" sldId="256"/>
        </pc:sldMkLst>
        <pc:spChg chg="add mod">
          <ac:chgData name="Calvin Tan" userId="4b0faa1ec5a9439f" providerId="LiveId" clId="{7C2EC492-16FF-479D-AFB7-7232991BDC24}" dt="2021-03-08T14:49:59.388" v="380" actId="1076"/>
          <ac:spMkLst>
            <pc:docMk/>
            <pc:sldMk cId="3062152595" sldId="256"/>
            <ac:spMk id="44" creationId="{BEDF5986-CE30-4911-96E9-1C07B6B60333}"/>
          </ac:spMkLst>
        </pc:spChg>
        <pc:spChg chg="mod">
          <ac:chgData name="Calvin Tan" userId="4b0faa1ec5a9439f" providerId="LiveId" clId="{7C2EC492-16FF-479D-AFB7-7232991BDC24}" dt="2021-03-08T15:24:53.139" v="1038" actId="1076"/>
          <ac:spMkLst>
            <pc:docMk/>
            <pc:sldMk cId="3062152595" sldId="256"/>
            <ac:spMk id="51" creationId="{DA58CCB4-BF97-4E9A-9A16-59951022EDBA}"/>
          </ac:spMkLst>
        </pc:spChg>
        <pc:spChg chg="mod">
          <ac:chgData name="Calvin Tan" userId="4b0faa1ec5a9439f" providerId="LiveId" clId="{7C2EC492-16FF-479D-AFB7-7232991BDC24}" dt="2021-03-08T14:46:50.859" v="344" actId="1076"/>
          <ac:spMkLst>
            <pc:docMk/>
            <pc:sldMk cId="3062152595" sldId="256"/>
            <ac:spMk id="84" creationId="{22DB8825-C264-4155-8F5A-07C985157E50}"/>
          </ac:spMkLst>
        </pc:spChg>
        <pc:grpChg chg="add mod">
          <ac:chgData name="Calvin Tan" userId="4b0faa1ec5a9439f" providerId="LiveId" clId="{7C2EC492-16FF-479D-AFB7-7232991BDC24}" dt="2021-03-08T15:24:36.683" v="1033" actId="14100"/>
          <ac:grpSpMkLst>
            <pc:docMk/>
            <pc:sldMk cId="3062152595" sldId="256"/>
            <ac:grpSpMk id="45" creationId="{628D9403-FEAB-48C1-84C7-12699AD13C43}"/>
          </ac:grpSpMkLst>
        </pc:grpChg>
        <pc:picChg chg="mod modCrop">
          <ac:chgData name="Calvin Tan" userId="4b0faa1ec5a9439f" providerId="LiveId" clId="{7C2EC492-16FF-479D-AFB7-7232991BDC24}" dt="2021-03-08T15:48:44.097" v="1458" actId="732"/>
          <ac:picMkLst>
            <pc:docMk/>
            <pc:sldMk cId="3062152595" sldId="256"/>
            <ac:picMk id="11" creationId="{8E89984B-459A-4DB7-8A9D-035363928F17}"/>
          </ac:picMkLst>
        </pc:picChg>
        <pc:picChg chg="mod">
          <ac:chgData name="Calvin Tan" userId="4b0faa1ec5a9439f" providerId="LiveId" clId="{7C2EC492-16FF-479D-AFB7-7232991BDC24}" dt="2021-03-08T15:48:22.927" v="1450" actId="1076"/>
          <ac:picMkLst>
            <pc:docMk/>
            <pc:sldMk cId="3062152595" sldId="256"/>
            <ac:picMk id="22" creationId="{C69504BC-20CF-4981-802E-CA4E6FA497D0}"/>
          </ac:picMkLst>
        </pc:picChg>
        <pc:picChg chg="mod">
          <ac:chgData name="Calvin Tan" userId="4b0faa1ec5a9439f" providerId="LiveId" clId="{7C2EC492-16FF-479D-AFB7-7232991BDC24}" dt="2021-03-08T15:46:37.076" v="1335" actId="1037"/>
          <ac:picMkLst>
            <pc:docMk/>
            <pc:sldMk cId="3062152595" sldId="256"/>
            <ac:picMk id="34" creationId="{A899FE47-EFDF-4DEA-9C19-3898F05BB1BF}"/>
          </ac:picMkLst>
        </pc:picChg>
        <pc:picChg chg="add del mod">
          <ac:chgData name="Calvin Tan" userId="4b0faa1ec5a9439f" providerId="LiveId" clId="{7C2EC492-16FF-479D-AFB7-7232991BDC24}" dt="2021-03-08T14:49:22.530" v="356" actId="478"/>
          <ac:picMkLst>
            <pc:docMk/>
            <pc:sldMk cId="3062152595" sldId="256"/>
            <ac:picMk id="43" creationId="{19E97712-FB12-413D-B267-1DFF57E468D5}"/>
          </ac:picMkLst>
        </pc:picChg>
        <pc:picChg chg="mod">
          <ac:chgData name="Calvin Tan" userId="4b0faa1ec5a9439f" providerId="LiveId" clId="{7C2EC492-16FF-479D-AFB7-7232991BDC24}" dt="2021-03-08T15:47:17.189" v="1380" actId="1076"/>
          <ac:picMkLst>
            <pc:docMk/>
            <pc:sldMk cId="3062152595" sldId="256"/>
            <ac:picMk id="50" creationId="{F24831A4-C4A6-49BC-8355-1B32D8DECE69}"/>
          </ac:picMkLst>
        </pc:picChg>
        <pc:picChg chg="mod">
          <ac:chgData name="Calvin Tan" userId="4b0faa1ec5a9439f" providerId="LiveId" clId="{7C2EC492-16FF-479D-AFB7-7232991BDC24}" dt="2021-03-08T15:24:43.864" v="1035" actId="14100"/>
          <ac:picMkLst>
            <pc:docMk/>
            <pc:sldMk cId="3062152595" sldId="256"/>
            <ac:picMk id="57" creationId="{6E22C4B5-8DCE-4401-BE47-09D847953EC3}"/>
          </ac:picMkLst>
        </pc:picChg>
        <pc:picChg chg="mod">
          <ac:chgData name="Calvin Tan" userId="4b0faa1ec5a9439f" providerId="LiveId" clId="{7C2EC492-16FF-479D-AFB7-7232991BDC24}" dt="2021-03-08T15:24:33.328" v="1032" actId="164"/>
          <ac:picMkLst>
            <pc:docMk/>
            <pc:sldMk cId="3062152595" sldId="256"/>
            <ac:picMk id="61" creationId="{54DDDFA2-7148-4EEE-959A-4C4AA2F827AB}"/>
          </ac:picMkLst>
        </pc:picChg>
        <pc:picChg chg="mod">
          <ac:chgData name="Calvin Tan" userId="4b0faa1ec5a9439f" providerId="LiveId" clId="{7C2EC492-16FF-479D-AFB7-7232991BDC24}" dt="2021-03-08T15:24:33.328" v="1032" actId="164"/>
          <ac:picMkLst>
            <pc:docMk/>
            <pc:sldMk cId="3062152595" sldId="256"/>
            <ac:picMk id="63" creationId="{62C8471F-C021-4F91-8399-1145EE9FA576}"/>
          </ac:picMkLst>
        </pc:picChg>
        <pc:picChg chg="mod">
          <ac:chgData name="Calvin Tan" userId="4b0faa1ec5a9439f" providerId="LiveId" clId="{7C2EC492-16FF-479D-AFB7-7232991BDC24}" dt="2021-03-08T14:45:32.846" v="306" actId="1076"/>
          <ac:picMkLst>
            <pc:docMk/>
            <pc:sldMk cId="3062152595" sldId="256"/>
            <ac:picMk id="67" creationId="{51B72DCA-D5D0-46B3-AECD-0EFA75AF2331}"/>
          </ac:picMkLst>
        </pc:picChg>
        <pc:picChg chg="mod">
          <ac:chgData name="Calvin Tan" userId="4b0faa1ec5a9439f" providerId="LiveId" clId="{7C2EC492-16FF-479D-AFB7-7232991BDC24}" dt="2021-03-08T15:47:34.496" v="1385" actId="1076"/>
          <ac:picMkLst>
            <pc:docMk/>
            <pc:sldMk cId="3062152595" sldId="256"/>
            <ac:picMk id="73" creationId="{8E2F71EF-3491-4482-AB1F-A34E5F0D9F8C}"/>
          </ac:picMkLst>
        </pc:picChg>
        <pc:picChg chg="mod ord">
          <ac:chgData name="Calvin Tan" userId="4b0faa1ec5a9439f" providerId="LiveId" clId="{7C2EC492-16FF-479D-AFB7-7232991BDC24}" dt="2021-03-08T14:44:07.677" v="277" actId="1076"/>
          <ac:picMkLst>
            <pc:docMk/>
            <pc:sldMk cId="3062152595" sldId="256"/>
            <ac:picMk id="75" creationId="{43ADC7E9-0FE2-4944-9973-C9CB6946C3D4}"/>
          </ac:picMkLst>
        </pc:picChg>
        <pc:picChg chg="add mod">
          <ac:chgData name="Calvin Tan" userId="4b0faa1ec5a9439f" providerId="LiveId" clId="{7C2EC492-16FF-479D-AFB7-7232991BDC24}" dt="2021-03-08T14:49:39.843" v="364" actId="1076"/>
          <ac:picMkLst>
            <pc:docMk/>
            <pc:sldMk cId="3062152595" sldId="256"/>
            <ac:picMk id="1026" creationId="{2D608464-8C6C-4B16-A958-7417EA4B0923}"/>
          </ac:picMkLst>
        </pc:picChg>
        <pc:picChg chg="add mod">
          <ac:chgData name="Calvin Tan" userId="4b0faa1ec5a9439f" providerId="LiveId" clId="{7C2EC492-16FF-479D-AFB7-7232991BDC24}" dt="2021-03-08T15:47:22.196" v="1383" actId="1076"/>
          <ac:picMkLst>
            <pc:docMk/>
            <pc:sldMk cId="3062152595" sldId="256"/>
            <ac:picMk id="1028" creationId="{25D741B4-EA6A-4E27-A6FD-521658DF421A}"/>
          </ac:picMkLst>
        </pc:picChg>
        <pc:cxnChg chg="mod">
          <ac:chgData name="Calvin Tan" userId="4b0faa1ec5a9439f" providerId="LiveId" clId="{7C2EC492-16FF-479D-AFB7-7232991BDC24}" dt="2021-03-08T15:48:35.605" v="1457" actId="1035"/>
          <ac:cxnSpMkLst>
            <pc:docMk/>
            <pc:sldMk cId="3062152595" sldId="256"/>
            <ac:cxnSpMk id="17" creationId="{6E328495-AB22-47BF-9817-0BF7E33D67D6}"/>
          </ac:cxnSpMkLst>
        </pc:cxnChg>
        <pc:cxnChg chg="mod">
          <ac:chgData name="Calvin Tan" userId="4b0faa1ec5a9439f" providerId="LiveId" clId="{7C2EC492-16FF-479D-AFB7-7232991BDC24}" dt="2021-03-08T15:48:24.319" v="1451" actId="1037"/>
          <ac:cxnSpMkLst>
            <pc:docMk/>
            <pc:sldMk cId="3062152595" sldId="256"/>
            <ac:cxnSpMk id="20" creationId="{77F03CB8-3E2F-433F-816B-7A5995C1ED5C}"/>
          </ac:cxnSpMkLst>
        </pc:cxnChg>
        <pc:cxnChg chg="del">
          <ac:chgData name="Calvin Tan" userId="4b0faa1ec5a9439f" providerId="LiveId" clId="{7C2EC492-16FF-479D-AFB7-7232991BDC24}" dt="2021-03-08T15:48:09.280" v="1446" actId="478"/>
          <ac:cxnSpMkLst>
            <pc:docMk/>
            <pc:sldMk cId="3062152595" sldId="256"/>
            <ac:cxnSpMk id="24" creationId="{5E56C1FA-1E11-45CF-B219-0D5AFC130970}"/>
          </ac:cxnSpMkLst>
        </pc:cxnChg>
        <pc:cxnChg chg="del">
          <ac:chgData name="Calvin Tan" userId="4b0faa1ec5a9439f" providerId="LiveId" clId="{7C2EC492-16FF-479D-AFB7-7232991BDC24}" dt="2021-03-08T15:47:14.913" v="1379" actId="478"/>
          <ac:cxnSpMkLst>
            <pc:docMk/>
            <pc:sldMk cId="3062152595" sldId="256"/>
            <ac:cxnSpMk id="28" creationId="{565A8435-28A6-41C0-84E2-3E4FF042986C}"/>
          </ac:cxnSpMkLst>
        </pc:cxnChg>
        <pc:cxnChg chg="add mod">
          <ac:chgData name="Calvin Tan" userId="4b0faa1ec5a9439f" providerId="LiveId" clId="{7C2EC492-16FF-479D-AFB7-7232991BDC24}" dt="2021-03-08T14:44:43.064" v="288" actId="14100"/>
          <ac:cxnSpMkLst>
            <pc:docMk/>
            <pc:sldMk cId="3062152595" sldId="256"/>
            <ac:cxnSpMk id="32" creationId="{474D337D-BB6E-4E79-A515-D83587C6D18F}"/>
          </ac:cxnSpMkLst>
        </pc:cxnChg>
        <pc:cxnChg chg="add del mod">
          <ac:chgData name="Calvin Tan" userId="4b0faa1ec5a9439f" providerId="LiveId" clId="{7C2EC492-16FF-479D-AFB7-7232991BDC24}" dt="2021-03-08T14:43:46.402" v="270"/>
          <ac:cxnSpMkLst>
            <pc:docMk/>
            <pc:sldMk cId="3062152595" sldId="256"/>
            <ac:cxnSpMk id="36" creationId="{B2298158-F94F-46F6-BB32-E0D0BEAB6A2A}"/>
          </ac:cxnSpMkLst>
        </pc:cxnChg>
        <pc:cxnChg chg="add mod">
          <ac:chgData name="Calvin Tan" userId="4b0faa1ec5a9439f" providerId="LiveId" clId="{7C2EC492-16FF-479D-AFB7-7232991BDC24}" dt="2021-03-08T15:46:55.340" v="1374" actId="1037"/>
          <ac:cxnSpMkLst>
            <pc:docMk/>
            <pc:sldMk cId="3062152595" sldId="256"/>
            <ac:cxnSpMk id="37" creationId="{F7566A5C-8E96-42CF-BE25-CD4823A66847}"/>
          </ac:cxnSpMkLst>
        </pc:cxnChg>
        <pc:cxnChg chg="add mod">
          <ac:chgData name="Calvin Tan" userId="4b0faa1ec5a9439f" providerId="LiveId" clId="{7C2EC492-16FF-479D-AFB7-7232991BDC24}" dt="2021-03-08T14:44:57.570" v="297" actId="1038"/>
          <ac:cxnSpMkLst>
            <pc:docMk/>
            <pc:sldMk cId="3062152595" sldId="256"/>
            <ac:cxnSpMk id="38" creationId="{B3EDD988-0A4D-482A-B4B5-2AE34019C96F}"/>
          </ac:cxnSpMkLst>
        </pc:cxnChg>
        <pc:cxnChg chg="add mod">
          <ac:chgData name="Calvin Tan" userId="4b0faa1ec5a9439f" providerId="LiveId" clId="{7C2EC492-16FF-479D-AFB7-7232991BDC24}" dt="2021-03-08T14:44:35.886" v="287" actId="14100"/>
          <ac:cxnSpMkLst>
            <pc:docMk/>
            <pc:sldMk cId="3062152595" sldId="256"/>
            <ac:cxnSpMk id="39" creationId="{0C360F71-00E5-4695-BB75-2B81654192EF}"/>
          </ac:cxnSpMkLst>
        </pc:cxnChg>
        <pc:cxnChg chg="add mod">
          <ac:chgData name="Calvin Tan" userId="4b0faa1ec5a9439f" providerId="LiveId" clId="{7C2EC492-16FF-479D-AFB7-7232991BDC24}" dt="2021-03-08T14:45:25.619" v="302" actId="14100"/>
          <ac:cxnSpMkLst>
            <pc:docMk/>
            <pc:sldMk cId="3062152595" sldId="256"/>
            <ac:cxnSpMk id="48" creationId="{0DBF9000-D736-4901-A939-71D6A3193F8D}"/>
          </ac:cxnSpMkLst>
        </pc:cxnChg>
        <pc:cxnChg chg="add mod">
          <ac:chgData name="Calvin Tan" userId="4b0faa1ec5a9439f" providerId="LiveId" clId="{7C2EC492-16FF-479D-AFB7-7232991BDC24}" dt="2021-03-08T14:46:08.627" v="326" actId="1038"/>
          <ac:cxnSpMkLst>
            <pc:docMk/>
            <pc:sldMk cId="3062152595" sldId="256"/>
            <ac:cxnSpMk id="52" creationId="{4037D0BA-E7BA-41A8-88A5-384EC6BA90ED}"/>
          </ac:cxnSpMkLst>
        </pc:cxnChg>
        <pc:cxnChg chg="add mod">
          <ac:chgData name="Calvin Tan" userId="4b0faa1ec5a9439f" providerId="LiveId" clId="{7C2EC492-16FF-479D-AFB7-7232991BDC24}" dt="2021-03-08T15:46:57.931" v="1375" actId="1036"/>
          <ac:cxnSpMkLst>
            <pc:docMk/>
            <pc:sldMk cId="3062152595" sldId="256"/>
            <ac:cxnSpMk id="54" creationId="{2007ABBA-5E9E-4F59-9BB1-C3C055ADBD68}"/>
          </ac:cxnSpMkLst>
        </pc:cxnChg>
        <pc:cxnChg chg="add del mod">
          <ac:chgData name="Calvin Tan" userId="4b0faa1ec5a9439f" providerId="LiveId" clId="{7C2EC492-16FF-479D-AFB7-7232991BDC24}" dt="2021-03-08T14:46:22.161" v="332"/>
          <ac:cxnSpMkLst>
            <pc:docMk/>
            <pc:sldMk cId="3062152595" sldId="256"/>
            <ac:cxnSpMk id="56" creationId="{5700275A-345A-4F8B-8CA2-FE6DC958581B}"/>
          </ac:cxnSpMkLst>
        </pc:cxnChg>
        <pc:cxnChg chg="add del mod">
          <ac:chgData name="Calvin Tan" userId="4b0faa1ec5a9439f" providerId="LiveId" clId="{7C2EC492-16FF-479D-AFB7-7232991BDC24}" dt="2021-03-08T14:46:21.922" v="331"/>
          <ac:cxnSpMkLst>
            <pc:docMk/>
            <pc:sldMk cId="3062152595" sldId="256"/>
            <ac:cxnSpMk id="58" creationId="{DAFD3E8F-DCF3-4F81-9500-82B67A6BEAEF}"/>
          </ac:cxnSpMkLst>
        </pc:cxnChg>
        <pc:cxnChg chg="add mod">
          <ac:chgData name="Calvin Tan" userId="4b0faa1ec5a9439f" providerId="LiveId" clId="{7C2EC492-16FF-479D-AFB7-7232991BDC24}" dt="2021-03-08T15:46:49.375" v="1350" actId="1038"/>
          <ac:cxnSpMkLst>
            <pc:docMk/>
            <pc:sldMk cId="3062152595" sldId="256"/>
            <ac:cxnSpMk id="59" creationId="{AB741EA0-F25F-417F-B252-85838E4BA1DC}"/>
          </ac:cxnSpMkLst>
        </pc:cxnChg>
        <pc:cxnChg chg="add mod">
          <ac:chgData name="Calvin Tan" userId="4b0faa1ec5a9439f" providerId="LiveId" clId="{7C2EC492-16FF-479D-AFB7-7232991BDC24}" dt="2021-03-08T15:46:49.375" v="1350" actId="1038"/>
          <ac:cxnSpMkLst>
            <pc:docMk/>
            <pc:sldMk cId="3062152595" sldId="256"/>
            <ac:cxnSpMk id="60" creationId="{D5A4DD1F-969D-4A1A-9B65-F3B893AE7EB9}"/>
          </ac:cxnSpMkLst>
        </pc:cxnChg>
        <pc:cxnChg chg="add mod">
          <ac:chgData name="Calvin Tan" userId="4b0faa1ec5a9439f" providerId="LiveId" clId="{7C2EC492-16FF-479D-AFB7-7232991BDC24}" dt="2021-03-08T15:46:49.375" v="1350" actId="1038"/>
          <ac:cxnSpMkLst>
            <pc:docMk/>
            <pc:sldMk cId="3062152595" sldId="256"/>
            <ac:cxnSpMk id="64" creationId="{173F2ECF-9CB3-43E3-9506-86C24BF7EE27}"/>
          </ac:cxnSpMkLst>
        </pc:cxnChg>
        <pc:cxnChg chg="mod">
          <ac:chgData name="Calvin Tan" userId="4b0faa1ec5a9439f" providerId="LiveId" clId="{7C2EC492-16FF-479D-AFB7-7232991BDC24}" dt="2021-03-08T15:24:33.328" v="1032" actId="164"/>
          <ac:cxnSpMkLst>
            <pc:docMk/>
            <pc:sldMk cId="3062152595" sldId="256"/>
            <ac:cxnSpMk id="65" creationId="{98D79C18-0F6E-414C-9338-49F2D462BA1F}"/>
          </ac:cxnSpMkLst>
        </pc:cxnChg>
        <pc:cxnChg chg="add mod">
          <ac:chgData name="Calvin Tan" userId="4b0faa1ec5a9439f" providerId="LiveId" clId="{7C2EC492-16FF-479D-AFB7-7232991BDC24}" dt="2021-03-08T14:47:16.007" v="351" actId="14100"/>
          <ac:cxnSpMkLst>
            <pc:docMk/>
            <pc:sldMk cId="3062152595" sldId="256"/>
            <ac:cxnSpMk id="66" creationId="{4F5DB6D7-A42C-4C57-98D1-AF277E45BB7E}"/>
          </ac:cxnSpMkLst>
        </pc:cxnChg>
      </pc:sldChg>
      <pc:sldChg chg="addSp delSp modSp mod">
        <pc:chgData name="Calvin Tan" userId="4b0faa1ec5a9439f" providerId="LiveId" clId="{7C2EC492-16FF-479D-AFB7-7232991BDC24}" dt="2021-03-08T15:49:03.929" v="1461" actId="14100"/>
        <pc:sldMkLst>
          <pc:docMk/>
          <pc:sldMk cId="1472732566" sldId="257"/>
        </pc:sldMkLst>
        <pc:spChg chg="add mod">
          <ac:chgData name="Calvin Tan" userId="4b0faa1ec5a9439f" providerId="LiveId" clId="{7C2EC492-16FF-479D-AFB7-7232991BDC24}" dt="2021-03-08T15:06:21.724" v="797" actId="1076"/>
          <ac:spMkLst>
            <pc:docMk/>
            <pc:sldMk cId="1472732566" sldId="257"/>
            <ac:spMk id="5" creationId="{43A8B5C7-3F17-4FB2-8645-98D4E05F5BD4}"/>
          </ac:spMkLst>
        </pc:spChg>
        <pc:spChg chg="add mod">
          <ac:chgData name="Calvin Tan" userId="4b0faa1ec5a9439f" providerId="LiveId" clId="{7C2EC492-16FF-479D-AFB7-7232991BDC24}" dt="2021-03-08T15:00:19.129" v="704" actId="164"/>
          <ac:spMkLst>
            <pc:docMk/>
            <pc:sldMk cId="1472732566" sldId="257"/>
            <ac:spMk id="7" creationId="{B355EE25-29DA-46C4-B537-581712ADE3A3}"/>
          </ac:spMkLst>
        </pc:spChg>
        <pc:spChg chg="add del mod">
          <ac:chgData name="Calvin Tan" userId="4b0faa1ec5a9439f" providerId="LiveId" clId="{7C2EC492-16FF-479D-AFB7-7232991BDC24}" dt="2021-03-08T15:03:29.850" v="764" actId="21"/>
          <ac:spMkLst>
            <pc:docMk/>
            <pc:sldMk cId="1472732566" sldId="257"/>
            <ac:spMk id="9" creationId="{120CF8B7-DA45-4352-8EB3-2821DBCC3C63}"/>
          </ac:spMkLst>
        </pc:spChg>
        <pc:spChg chg="add mod">
          <ac:chgData name="Calvin Tan" userId="4b0faa1ec5a9439f" providerId="LiveId" clId="{7C2EC492-16FF-479D-AFB7-7232991BDC24}" dt="2021-03-08T15:07:35.345" v="815" actId="1076"/>
          <ac:spMkLst>
            <pc:docMk/>
            <pc:sldMk cId="1472732566" sldId="257"/>
            <ac:spMk id="10" creationId="{F94AADD7-5C01-4BC6-B05C-E86CB1E1D460}"/>
          </ac:spMkLst>
        </pc:spChg>
        <pc:spChg chg="add mod">
          <ac:chgData name="Calvin Tan" userId="4b0faa1ec5a9439f" providerId="LiveId" clId="{7C2EC492-16FF-479D-AFB7-7232991BDC24}" dt="2021-03-08T15:07:05.940" v="806" actId="1076"/>
          <ac:spMkLst>
            <pc:docMk/>
            <pc:sldMk cId="1472732566" sldId="257"/>
            <ac:spMk id="11" creationId="{5DA14233-93BF-4213-94A0-80ECE46328BD}"/>
          </ac:spMkLst>
        </pc:spChg>
        <pc:spChg chg="add del mod">
          <ac:chgData name="Calvin Tan" userId="4b0faa1ec5a9439f" providerId="LiveId" clId="{7C2EC492-16FF-479D-AFB7-7232991BDC24}" dt="2021-03-08T14:58:03.207" v="578"/>
          <ac:spMkLst>
            <pc:docMk/>
            <pc:sldMk cId="1472732566" sldId="257"/>
            <ac:spMk id="12" creationId="{6F8234AB-169F-4212-9779-38B7294322DE}"/>
          </ac:spMkLst>
        </pc:spChg>
        <pc:spChg chg="add mod">
          <ac:chgData name="Calvin Tan" userId="4b0faa1ec5a9439f" providerId="LiveId" clId="{7C2EC492-16FF-479D-AFB7-7232991BDC24}" dt="2021-03-08T15:07:30.613" v="813" actId="1076"/>
          <ac:spMkLst>
            <pc:docMk/>
            <pc:sldMk cId="1472732566" sldId="257"/>
            <ac:spMk id="13" creationId="{963E673D-F280-4D89-AA9A-02C7A815AA59}"/>
          </ac:spMkLst>
        </pc:spChg>
        <pc:spChg chg="add mod">
          <ac:chgData name="Calvin Tan" userId="4b0faa1ec5a9439f" providerId="LiveId" clId="{7C2EC492-16FF-479D-AFB7-7232991BDC24}" dt="2021-03-08T15:07:27.602" v="812" actId="1076"/>
          <ac:spMkLst>
            <pc:docMk/>
            <pc:sldMk cId="1472732566" sldId="257"/>
            <ac:spMk id="14" creationId="{427C867A-2ED2-4FF1-9685-2A883367145A}"/>
          </ac:spMkLst>
        </pc:spChg>
        <pc:spChg chg="add mod">
          <ac:chgData name="Calvin Tan" userId="4b0faa1ec5a9439f" providerId="LiveId" clId="{7C2EC492-16FF-479D-AFB7-7232991BDC24}" dt="2021-03-08T15:37:37.866" v="1300"/>
          <ac:spMkLst>
            <pc:docMk/>
            <pc:sldMk cId="1472732566" sldId="257"/>
            <ac:spMk id="60" creationId="{81DEBA3B-240B-4E13-A0C3-265C51DD5AA6}"/>
          </ac:spMkLst>
        </pc:spChg>
        <pc:grpChg chg="add mod ord">
          <ac:chgData name="Calvin Tan" userId="4b0faa1ec5a9439f" providerId="LiveId" clId="{7C2EC492-16FF-479D-AFB7-7232991BDC24}" dt="2021-03-08T15:06:39.043" v="798" actId="167"/>
          <ac:grpSpMkLst>
            <pc:docMk/>
            <pc:sldMk cId="1472732566" sldId="257"/>
            <ac:grpSpMk id="8" creationId="{204AB5B0-8815-4ED0-8793-AE6E99B5A111}"/>
          </ac:grpSpMkLst>
        </pc:grpChg>
        <pc:picChg chg="mod">
          <ac:chgData name="Calvin Tan" userId="4b0faa1ec5a9439f" providerId="LiveId" clId="{7C2EC492-16FF-479D-AFB7-7232991BDC24}" dt="2021-03-08T15:06:45.556" v="801" actId="14100"/>
          <ac:picMkLst>
            <pc:docMk/>
            <pc:sldMk cId="1472732566" sldId="257"/>
            <ac:picMk id="3" creationId="{7FA0D115-7528-421E-A3E7-6177EB471288}"/>
          </ac:picMkLst>
        </pc:picChg>
        <pc:picChg chg="add mod modCrop">
          <ac:chgData name="Calvin Tan" userId="4b0faa1ec5a9439f" providerId="LiveId" clId="{7C2EC492-16FF-479D-AFB7-7232991BDC24}" dt="2021-03-08T15:00:19.129" v="704" actId="164"/>
          <ac:picMkLst>
            <pc:docMk/>
            <pc:sldMk cId="1472732566" sldId="257"/>
            <ac:picMk id="4" creationId="{CE2D7BD9-7035-405F-B661-2525AEF49FD7}"/>
          </ac:picMkLst>
        </pc:picChg>
        <pc:picChg chg="add del mod">
          <ac:chgData name="Calvin Tan" userId="4b0faa1ec5a9439f" providerId="LiveId" clId="{7C2EC492-16FF-479D-AFB7-7232991BDC24}" dt="2021-03-08T15:09:19.567" v="833" actId="478"/>
          <ac:picMkLst>
            <pc:docMk/>
            <pc:sldMk cId="1472732566" sldId="257"/>
            <ac:picMk id="16" creationId="{48D33D58-0C9B-411B-AD3B-B1E2C4AA7809}"/>
          </ac:picMkLst>
        </pc:picChg>
        <pc:picChg chg="add mod ord">
          <ac:chgData name="Calvin Tan" userId="4b0faa1ec5a9439f" providerId="LiveId" clId="{7C2EC492-16FF-479D-AFB7-7232991BDC24}" dt="2021-03-08T15:36:04.902" v="1294" actId="1076"/>
          <ac:picMkLst>
            <pc:docMk/>
            <pc:sldMk cId="1472732566" sldId="257"/>
            <ac:picMk id="18" creationId="{1B7820E8-0126-48A8-A4E2-B1B4A83924C6}"/>
          </ac:picMkLst>
        </pc:picChg>
        <pc:picChg chg="add del mod">
          <ac:chgData name="Calvin Tan" userId="4b0faa1ec5a9439f" providerId="LiveId" clId="{7C2EC492-16FF-479D-AFB7-7232991BDC24}" dt="2021-03-08T15:07:51.727" v="817" actId="478"/>
          <ac:picMkLst>
            <pc:docMk/>
            <pc:sldMk cId="1472732566" sldId="257"/>
            <ac:picMk id="20" creationId="{F2D4A993-DCB0-476F-8821-FFCA71E57E0C}"/>
          </ac:picMkLst>
        </pc:picChg>
        <pc:picChg chg="add mod ord">
          <ac:chgData name="Calvin Tan" userId="4b0faa1ec5a9439f" providerId="LiveId" clId="{7C2EC492-16FF-479D-AFB7-7232991BDC24}" dt="2021-03-08T15:11:18.878" v="869" actId="1076"/>
          <ac:picMkLst>
            <pc:docMk/>
            <pc:sldMk cId="1472732566" sldId="257"/>
            <ac:picMk id="22" creationId="{F8F981F7-6DD8-40CD-ABE2-C1CB28D26813}"/>
          </ac:picMkLst>
        </pc:picChg>
        <pc:picChg chg="mod ord modCrop">
          <ac:chgData name="Calvin Tan" userId="4b0faa1ec5a9439f" providerId="LiveId" clId="{7C2EC492-16FF-479D-AFB7-7232991BDC24}" dt="2021-03-08T15:20:32.463" v="1024" actId="1036"/>
          <ac:picMkLst>
            <pc:docMk/>
            <pc:sldMk cId="1472732566" sldId="257"/>
            <ac:picMk id="23" creationId="{B7560C85-D6B2-4B22-86A2-FB38205FE435}"/>
          </ac:picMkLst>
        </pc:picChg>
        <pc:picChg chg="add mod">
          <ac:chgData name="Calvin Tan" userId="4b0faa1ec5a9439f" providerId="LiveId" clId="{7C2EC492-16FF-479D-AFB7-7232991BDC24}" dt="2021-03-08T15:11:57.264" v="886" actId="1076"/>
          <ac:picMkLst>
            <pc:docMk/>
            <pc:sldMk cId="1472732566" sldId="257"/>
            <ac:picMk id="25" creationId="{9989D546-6C11-41B9-A47C-38CE08AC8F9D}"/>
          </ac:picMkLst>
        </pc:picChg>
        <pc:picChg chg="mod">
          <ac:chgData name="Calvin Tan" userId="4b0faa1ec5a9439f" providerId="LiveId" clId="{7C2EC492-16FF-479D-AFB7-7232991BDC24}" dt="2021-03-08T15:19:58.020" v="991" actId="1076"/>
          <ac:picMkLst>
            <pc:docMk/>
            <pc:sldMk cId="1472732566" sldId="257"/>
            <ac:picMk id="26" creationId="{390A6711-2C52-49AA-B3CA-9BDD39956505}"/>
          </ac:picMkLst>
        </pc:picChg>
        <pc:picChg chg="add mod">
          <ac:chgData name="Calvin Tan" userId="4b0faa1ec5a9439f" providerId="LiveId" clId="{7C2EC492-16FF-479D-AFB7-7232991BDC24}" dt="2021-03-08T15:09:26.929" v="837" actId="1076"/>
          <ac:picMkLst>
            <pc:docMk/>
            <pc:sldMk cId="1472732566" sldId="257"/>
            <ac:picMk id="28" creationId="{F2174CA8-4846-48CB-A5B4-67A781B7306C}"/>
          </ac:picMkLst>
        </pc:picChg>
        <pc:picChg chg="add mod ord modCrop">
          <ac:chgData name="Calvin Tan" userId="4b0faa1ec5a9439f" providerId="LiveId" clId="{7C2EC492-16FF-479D-AFB7-7232991BDC24}" dt="2021-03-08T15:17:14.973" v="982" actId="166"/>
          <ac:picMkLst>
            <pc:docMk/>
            <pc:sldMk cId="1472732566" sldId="257"/>
            <ac:picMk id="30" creationId="{CC2A820B-2E25-4B31-9ED5-DC7DE858EC2A}"/>
          </ac:picMkLst>
        </pc:picChg>
        <pc:picChg chg="add del mod">
          <ac:chgData name="Calvin Tan" userId="4b0faa1ec5a9439f" providerId="LiveId" clId="{7C2EC492-16FF-479D-AFB7-7232991BDC24}" dt="2021-03-08T15:10:03.653" v="850" actId="21"/>
          <ac:picMkLst>
            <pc:docMk/>
            <pc:sldMk cId="1472732566" sldId="257"/>
            <ac:picMk id="32" creationId="{34B59C0A-7A0E-40A8-AA06-7F308EFDDF56}"/>
          </ac:picMkLst>
        </pc:picChg>
        <pc:picChg chg="add mod ord modCrop">
          <ac:chgData name="Calvin Tan" userId="4b0faa1ec5a9439f" providerId="LiveId" clId="{7C2EC492-16FF-479D-AFB7-7232991BDC24}" dt="2021-03-08T15:36:07.185" v="1298" actId="1038"/>
          <ac:picMkLst>
            <pc:docMk/>
            <pc:sldMk cId="1472732566" sldId="257"/>
            <ac:picMk id="34" creationId="{274714A7-4BA3-4C81-B057-504ABB6679C9}"/>
          </ac:picMkLst>
        </pc:picChg>
        <pc:picChg chg="add mod ord">
          <ac:chgData name="Calvin Tan" userId="4b0faa1ec5a9439f" providerId="LiveId" clId="{7C2EC492-16FF-479D-AFB7-7232991BDC24}" dt="2021-03-08T15:16:33.234" v="958" actId="1076"/>
          <ac:picMkLst>
            <pc:docMk/>
            <pc:sldMk cId="1472732566" sldId="257"/>
            <ac:picMk id="36" creationId="{8703445E-3FF3-44E5-9CBA-CB6A9D326022}"/>
          </ac:picMkLst>
        </pc:picChg>
        <pc:picChg chg="add mod ord">
          <ac:chgData name="Calvin Tan" userId="4b0faa1ec5a9439f" providerId="LiveId" clId="{7C2EC492-16FF-479D-AFB7-7232991BDC24}" dt="2021-03-08T15:16:30.459" v="956" actId="1076"/>
          <ac:picMkLst>
            <pc:docMk/>
            <pc:sldMk cId="1472732566" sldId="257"/>
            <ac:picMk id="38" creationId="{D419D2A5-7E03-4EE4-AAC3-321C63D71F7E}"/>
          </ac:picMkLst>
        </pc:picChg>
        <pc:picChg chg="add mod">
          <ac:chgData name="Calvin Tan" userId="4b0faa1ec5a9439f" providerId="LiveId" clId="{7C2EC492-16FF-479D-AFB7-7232991BDC24}" dt="2021-03-08T15:20:10.115" v="1007" actId="14100"/>
          <ac:picMkLst>
            <pc:docMk/>
            <pc:sldMk cId="1472732566" sldId="257"/>
            <ac:picMk id="55" creationId="{048E8D94-583C-4B13-A02C-8EEA5C9A2FA6}"/>
          </ac:picMkLst>
        </pc:picChg>
        <pc:picChg chg="add del mod">
          <ac:chgData name="Calvin Tan" userId="4b0faa1ec5a9439f" providerId="LiveId" clId="{7C2EC492-16FF-479D-AFB7-7232991BDC24}" dt="2021-03-08T15:33:41.211" v="1223" actId="478"/>
          <ac:picMkLst>
            <pc:docMk/>
            <pc:sldMk cId="1472732566" sldId="257"/>
            <ac:picMk id="59" creationId="{D38DFDA3-534D-4B76-A4B5-68C515ADA4C8}"/>
          </ac:picMkLst>
        </pc:picChg>
        <pc:cxnChg chg="add mod">
          <ac:chgData name="Calvin Tan" userId="4b0faa1ec5a9439f" providerId="LiveId" clId="{7C2EC492-16FF-479D-AFB7-7232991BDC24}" dt="2021-03-08T15:49:03.929" v="1461" actId="14100"/>
          <ac:cxnSpMkLst>
            <pc:docMk/>
            <pc:sldMk cId="1472732566" sldId="257"/>
            <ac:cxnSpMk id="39" creationId="{80F84CBD-F365-4A2F-8313-6567AE40BC57}"/>
          </ac:cxnSpMkLst>
        </pc:cxnChg>
        <pc:cxnChg chg="add mod">
          <ac:chgData name="Calvin Tan" userId="4b0faa1ec5a9439f" providerId="LiveId" clId="{7C2EC492-16FF-479D-AFB7-7232991BDC24}" dt="2021-03-08T15:20:00.911" v="1002" actId="1036"/>
          <ac:cxnSpMkLst>
            <pc:docMk/>
            <pc:sldMk cId="1472732566" sldId="257"/>
            <ac:cxnSpMk id="41" creationId="{ADFEBD7A-04B1-48A1-B5C7-7C006A271DA4}"/>
          </ac:cxnSpMkLst>
        </pc:cxnChg>
        <pc:cxnChg chg="add mod">
          <ac:chgData name="Calvin Tan" userId="4b0faa1ec5a9439f" providerId="LiveId" clId="{7C2EC492-16FF-479D-AFB7-7232991BDC24}" dt="2021-03-08T15:17:31.919" v="988" actId="14100"/>
          <ac:cxnSpMkLst>
            <pc:docMk/>
            <pc:sldMk cId="1472732566" sldId="257"/>
            <ac:cxnSpMk id="42" creationId="{3502F6BD-571E-49A1-89EE-DBE0AD23C26B}"/>
          </ac:cxnSpMkLst>
        </pc:cxnChg>
        <pc:cxnChg chg="add mod">
          <ac:chgData name="Calvin Tan" userId="4b0faa1ec5a9439f" providerId="LiveId" clId="{7C2EC492-16FF-479D-AFB7-7232991BDC24}" dt="2021-03-08T15:48:54.519" v="1459" actId="1038"/>
          <ac:cxnSpMkLst>
            <pc:docMk/>
            <pc:sldMk cId="1472732566" sldId="257"/>
            <ac:cxnSpMk id="44" creationId="{D51F1969-EB8C-424B-B73E-A923EFDE7944}"/>
          </ac:cxnSpMkLst>
        </pc:cxnChg>
        <pc:cxnChg chg="add mod">
          <ac:chgData name="Calvin Tan" userId="4b0faa1ec5a9439f" providerId="LiveId" clId="{7C2EC492-16FF-479D-AFB7-7232991BDC24}" dt="2021-03-08T15:17:25.067" v="986" actId="1076"/>
          <ac:cxnSpMkLst>
            <pc:docMk/>
            <pc:sldMk cId="1472732566" sldId="257"/>
            <ac:cxnSpMk id="46" creationId="{086E8506-070C-4115-93B3-7896A58442F5}"/>
          </ac:cxnSpMkLst>
        </pc:cxnChg>
        <pc:cxnChg chg="add mod">
          <ac:chgData name="Calvin Tan" userId="4b0faa1ec5a9439f" providerId="LiveId" clId="{7C2EC492-16FF-479D-AFB7-7232991BDC24}" dt="2021-03-08T15:21:37.680" v="1026" actId="14100"/>
          <ac:cxnSpMkLst>
            <pc:docMk/>
            <pc:sldMk cId="1472732566" sldId="257"/>
            <ac:cxnSpMk id="48" creationId="{4FE34945-179E-4A39-93B8-3106FD343C48}"/>
          </ac:cxnSpMkLst>
        </pc:cxnChg>
        <pc:cxnChg chg="add mod">
          <ac:chgData name="Calvin Tan" userId="4b0faa1ec5a9439f" providerId="LiveId" clId="{7C2EC492-16FF-479D-AFB7-7232991BDC24}" dt="2021-03-08T15:35:57.598" v="1292" actId="1037"/>
          <ac:cxnSpMkLst>
            <pc:docMk/>
            <pc:sldMk cId="1472732566" sldId="257"/>
            <ac:cxnSpMk id="61" creationId="{6B522683-0F20-41B6-9A53-A93D2D623B17}"/>
          </ac:cxnSpMkLst>
        </pc:cxnChg>
      </pc:sldChg>
      <pc:sldChg chg="addSp delSp modSp new del mod">
        <pc:chgData name="Calvin Tan" userId="4b0faa1ec5a9439f" providerId="LiveId" clId="{7C2EC492-16FF-479D-AFB7-7232991BDC24}" dt="2021-03-08T15:14:47.026" v="930" actId="47"/>
        <pc:sldMkLst>
          <pc:docMk/>
          <pc:sldMk cId="3829806249" sldId="258"/>
        </pc:sldMkLst>
        <pc:spChg chg="del">
          <ac:chgData name="Calvin Tan" userId="4b0faa1ec5a9439f" providerId="LiveId" clId="{7C2EC492-16FF-479D-AFB7-7232991BDC24}" dt="2021-03-08T15:08:29.110" v="828" actId="478"/>
          <ac:spMkLst>
            <pc:docMk/>
            <pc:sldMk cId="3829806249" sldId="258"/>
            <ac:spMk id="3" creationId="{C21BFAA6-4BBB-40A0-B1BB-5DC3761DBE19}"/>
          </ac:spMkLst>
        </pc:spChg>
        <pc:spChg chg="add mod">
          <ac:chgData name="Calvin Tan" userId="4b0faa1ec5a9439f" providerId="LiveId" clId="{7C2EC492-16FF-479D-AFB7-7232991BDC24}" dt="2021-03-08T15:03:32.419" v="765"/>
          <ac:spMkLst>
            <pc:docMk/>
            <pc:sldMk cId="3829806249" sldId="258"/>
            <ac:spMk id="4" creationId="{564079C1-032C-4BEA-AFD8-53E69FC95C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4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090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80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973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106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0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27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88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987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7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8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833B-5542-4D26-AF77-A8C4CD189124}" type="datetimeFigureOut">
              <a:rPr lang="en-SG" smtClean="0"/>
              <a:t>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900A-2228-4CC4-815E-95B59B89C5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8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43ADC7E9-0FE2-4944-9973-C9CB6946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73" y="431289"/>
            <a:ext cx="1897967" cy="14176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E2F71EF-3491-4482-AB1F-A34E5F0D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873" y="3007"/>
            <a:ext cx="2810066" cy="196491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838CAB6-E670-40C2-927F-15EFD412C8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90" r="9044"/>
          <a:stretch/>
        </p:blipFill>
        <p:spPr>
          <a:xfrm>
            <a:off x="7280932" y="5349239"/>
            <a:ext cx="2619613" cy="13904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234F592-6C73-4A88-8E2E-682541145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815" y="5496719"/>
            <a:ext cx="1981117" cy="12618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899FE47-EFDF-4DEA-9C19-3898F05BB1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46"/>
          <a:stretch/>
        </p:blipFill>
        <p:spPr>
          <a:xfrm>
            <a:off x="6879904" y="0"/>
            <a:ext cx="3003822" cy="1646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44E9A-E664-4A54-9B82-39634804D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33881"/>
            <a:ext cx="1557683" cy="870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05200-AF32-48D4-A69C-457262D63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882140" cy="1633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9984B-459A-4DB7-8A9D-035363928F1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7006"/>
          <a:stretch/>
        </p:blipFill>
        <p:spPr>
          <a:xfrm>
            <a:off x="869642" y="965191"/>
            <a:ext cx="1061945" cy="38463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95784D-288B-4A29-9572-DA54FA9FE284}"/>
              </a:ext>
            </a:extLst>
          </p:cNvPr>
          <p:cNvCxnSpPr/>
          <p:nvPr/>
        </p:nvCxnSpPr>
        <p:spPr>
          <a:xfrm>
            <a:off x="-95250" y="891540"/>
            <a:ext cx="2072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F03CB8-3E2F-433F-816B-7A5995C1ED5C}"/>
              </a:ext>
            </a:extLst>
          </p:cNvPr>
          <p:cNvCxnSpPr/>
          <p:nvPr/>
        </p:nvCxnSpPr>
        <p:spPr>
          <a:xfrm>
            <a:off x="1975471" y="-55409"/>
            <a:ext cx="0" cy="5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69504BC-20CF-4981-802E-CA4E6FA497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0105" y="44982"/>
            <a:ext cx="1658822" cy="40020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6F591A-4186-44E8-82B0-F2F334D76BA7}"/>
              </a:ext>
            </a:extLst>
          </p:cNvPr>
          <p:cNvCxnSpPr/>
          <p:nvPr/>
        </p:nvCxnSpPr>
        <p:spPr>
          <a:xfrm>
            <a:off x="-95250" y="1577340"/>
            <a:ext cx="2072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D4434D72-2EE4-44FC-82C5-3302788542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126490"/>
            <a:ext cx="4635814" cy="198319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EFA88A-4D40-4E65-964E-8446764BF874}"/>
              </a:ext>
            </a:extLst>
          </p:cNvPr>
          <p:cNvCxnSpPr/>
          <p:nvPr/>
        </p:nvCxnSpPr>
        <p:spPr>
          <a:xfrm>
            <a:off x="-72391" y="3113981"/>
            <a:ext cx="2072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F24831A4-C4A6-49BC-8355-1B32D8DECE6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722" t="20328" r="11232" b="23820"/>
          <a:stretch/>
        </p:blipFill>
        <p:spPr>
          <a:xfrm>
            <a:off x="10376" y="2706634"/>
            <a:ext cx="2000246" cy="3697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A58CCB4-BF97-4E9A-9A16-59951022EDBA}"/>
              </a:ext>
            </a:extLst>
          </p:cNvPr>
          <p:cNvSpPr txBox="1"/>
          <p:nvPr/>
        </p:nvSpPr>
        <p:spPr>
          <a:xfrm>
            <a:off x="5613980" y="3007763"/>
            <a:ext cx="42666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448459"/>
                </a:solidFill>
              </a:rPr>
              <a:t>AVL Tree</a:t>
            </a:r>
            <a:endParaRPr lang="en-SG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/>
              <a:t>Height-balanced: diff in heights in subtrees at most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/>
              <a:t>Supports Insert, delete, search, min, max, successor/predecessor in O(log 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/>
              <a:t>Good for maintaining order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900" dirty="0" err="1"/>
              <a:t>Posb</a:t>
            </a:r>
            <a:r>
              <a:rPr lang="en-SG" sz="900" dirty="0"/>
              <a:t> augmentations:  store count/max/min/parent pointer/weight/height diff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E22C4B5-8DCE-4401-BE47-09D847953E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6921" y="3868262"/>
            <a:ext cx="2509099" cy="149115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28D9403-FEAB-48C1-84C7-12699AD13C43}"/>
              </a:ext>
            </a:extLst>
          </p:cNvPr>
          <p:cNvGrpSpPr/>
          <p:nvPr/>
        </p:nvGrpSpPr>
        <p:grpSpPr>
          <a:xfrm>
            <a:off x="4805793" y="3882052"/>
            <a:ext cx="2533512" cy="1481282"/>
            <a:chOff x="5086799" y="3882052"/>
            <a:chExt cx="2252505" cy="1481282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4DDDFA2-7148-4EEE-959A-4C4AA2F82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86799" y="3882052"/>
              <a:ext cx="2252505" cy="148128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2C8471F-C021-4F91-8399-1145EE9F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86939" y="3967685"/>
              <a:ext cx="521885" cy="122832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8D79C18-0F6E-414C-9338-49F2D462BA1F}"/>
                </a:ext>
              </a:extLst>
            </p:cNvPr>
            <p:cNvCxnSpPr>
              <a:cxnSpLocks/>
            </p:cNvCxnSpPr>
            <p:nvPr/>
          </p:nvCxnSpPr>
          <p:spPr>
            <a:xfrm>
              <a:off x="6990901" y="4112829"/>
              <a:ext cx="0" cy="282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51B72DCA-D5D0-46B3-AECD-0EFA75AF23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62092" y="1508805"/>
            <a:ext cx="2534449" cy="142485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D66FB0A-1D1D-416F-B3C5-4F5A3D0317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18977" y="1993978"/>
            <a:ext cx="2092240" cy="10082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328495-AB22-47BF-9817-0BF7E33D67D6}"/>
              </a:ext>
            </a:extLst>
          </p:cNvPr>
          <p:cNvCxnSpPr>
            <a:cxnSpLocks/>
          </p:cNvCxnSpPr>
          <p:nvPr/>
        </p:nvCxnSpPr>
        <p:spPr>
          <a:xfrm>
            <a:off x="1975471" y="434868"/>
            <a:ext cx="1911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7F9124-A519-46D1-8CEF-4EEC167C28CB}"/>
              </a:ext>
            </a:extLst>
          </p:cNvPr>
          <p:cNvCxnSpPr>
            <a:cxnSpLocks/>
          </p:cNvCxnSpPr>
          <p:nvPr/>
        </p:nvCxnSpPr>
        <p:spPr>
          <a:xfrm>
            <a:off x="1977390" y="455188"/>
            <a:ext cx="22856" cy="265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83975858-0D32-4E96-B264-E198F1531D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980" y="5139659"/>
            <a:ext cx="2252505" cy="167335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3A05E0A-CA03-4DC0-A7DA-56E859D0DBEC}"/>
              </a:ext>
            </a:extLst>
          </p:cNvPr>
          <p:cNvSpPr txBox="1"/>
          <p:nvPr/>
        </p:nvSpPr>
        <p:spPr>
          <a:xfrm>
            <a:off x="1848874" y="5158523"/>
            <a:ext cx="1374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When to use?</a:t>
            </a:r>
          </a:p>
          <a:p>
            <a:pPr marL="285750" indent="-285750">
              <a:buFontTx/>
              <a:buChar char="-"/>
            </a:pPr>
            <a:r>
              <a:rPr lang="en-SG" sz="1000" dirty="0"/>
              <a:t>When no need to sort the whole array</a:t>
            </a:r>
          </a:p>
          <a:p>
            <a:pPr marL="285750" indent="-285750">
              <a:buFontTx/>
              <a:buChar char="-"/>
            </a:pPr>
            <a:r>
              <a:rPr lang="en-SG" sz="1000" dirty="0"/>
              <a:t>Finding median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DB8825-C264-4155-8F5A-07C985157E50}"/>
              </a:ext>
            </a:extLst>
          </p:cNvPr>
          <p:cNvSpPr txBox="1"/>
          <p:nvPr/>
        </p:nvSpPr>
        <p:spPr>
          <a:xfrm>
            <a:off x="6070949" y="1523132"/>
            <a:ext cx="1362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Binary Search:</a:t>
            </a:r>
          </a:p>
          <a:p>
            <a:pPr marL="171450" indent="-171450">
              <a:buFontTx/>
              <a:buChar char="-"/>
            </a:pPr>
            <a:r>
              <a:rPr lang="en-SG" sz="1000" dirty="0"/>
              <a:t>Use for continuous functions</a:t>
            </a:r>
          </a:p>
          <a:p>
            <a:pPr marL="171450" indent="-171450">
              <a:buFontTx/>
              <a:buChar char="-"/>
            </a:pPr>
            <a:r>
              <a:rPr lang="en-SG" sz="1000" dirty="0"/>
              <a:t>Use to reduce the problem size each time</a:t>
            </a:r>
          </a:p>
          <a:p>
            <a:pPr marL="171450" indent="-171450">
              <a:buFontTx/>
              <a:buChar char="-"/>
            </a:pPr>
            <a:r>
              <a:rPr lang="en-SG" sz="1000" dirty="0"/>
              <a:t>Used to optimise </a:t>
            </a:r>
            <a:r>
              <a:rPr lang="en-SG" sz="1000" dirty="0" err="1"/>
              <a:t>solns</a:t>
            </a:r>
            <a:endParaRPr lang="en-SG" sz="10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C620D8B-BF96-453C-ABE7-644C2F28ED1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23260" y="5730611"/>
            <a:ext cx="2163725" cy="108240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337D-BB6E-4E79-A515-D83587C6D18F}"/>
              </a:ext>
            </a:extLst>
          </p:cNvPr>
          <p:cNvCxnSpPr>
            <a:cxnSpLocks/>
          </p:cNvCxnSpPr>
          <p:nvPr/>
        </p:nvCxnSpPr>
        <p:spPr>
          <a:xfrm flipV="1">
            <a:off x="-95250" y="5139659"/>
            <a:ext cx="4901042" cy="14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566A5C-8E96-42CF-BE25-CD4823A66847}"/>
              </a:ext>
            </a:extLst>
          </p:cNvPr>
          <p:cNvCxnSpPr>
            <a:cxnSpLocks/>
          </p:cNvCxnSpPr>
          <p:nvPr/>
        </p:nvCxnSpPr>
        <p:spPr>
          <a:xfrm>
            <a:off x="3887197" y="0"/>
            <a:ext cx="27251" cy="1964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EDD988-0A4D-482A-B4B5-2AE34019C96F}"/>
              </a:ext>
            </a:extLst>
          </p:cNvPr>
          <p:cNvCxnSpPr>
            <a:cxnSpLocks/>
          </p:cNvCxnSpPr>
          <p:nvPr/>
        </p:nvCxnSpPr>
        <p:spPr>
          <a:xfrm>
            <a:off x="4798176" y="1964118"/>
            <a:ext cx="0" cy="316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360F71-00E5-4695-BB75-2B81654192EF}"/>
              </a:ext>
            </a:extLst>
          </p:cNvPr>
          <p:cNvCxnSpPr>
            <a:cxnSpLocks/>
          </p:cNvCxnSpPr>
          <p:nvPr/>
        </p:nvCxnSpPr>
        <p:spPr>
          <a:xfrm flipH="1">
            <a:off x="3285395" y="5153687"/>
            <a:ext cx="6445" cy="2105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9000-D736-4901-A939-71D6A3193F8D}"/>
              </a:ext>
            </a:extLst>
          </p:cNvPr>
          <p:cNvCxnSpPr>
            <a:cxnSpLocks/>
          </p:cNvCxnSpPr>
          <p:nvPr/>
        </p:nvCxnSpPr>
        <p:spPr>
          <a:xfrm>
            <a:off x="1988818" y="1964008"/>
            <a:ext cx="2816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37D0BA-E7BA-41A8-88A5-384EC6BA90ED}"/>
              </a:ext>
            </a:extLst>
          </p:cNvPr>
          <p:cNvCxnSpPr>
            <a:cxnSpLocks/>
          </p:cNvCxnSpPr>
          <p:nvPr/>
        </p:nvCxnSpPr>
        <p:spPr>
          <a:xfrm>
            <a:off x="4800663" y="2960664"/>
            <a:ext cx="53110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07ABBA-5E9E-4F59-9BB1-C3C055ADBD68}"/>
              </a:ext>
            </a:extLst>
          </p:cNvPr>
          <p:cNvCxnSpPr/>
          <p:nvPr/>
        </p:nvCxnSpPr>
        <p:spPr>
          <a:xfrm>
            <a:off x="4061460" y="1963498"/>
            <a:ext cx="2072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741EA0-F25F-417F-B252-85838E4BA1DC}"/>
              </a:ext>
            </a:extLst>
          </p:cNvPr>
          <p:cNvCxnSpPr>
            <a:cxnSpLocks/>
          </p:cNvCxnSpPr>
          <p:nvPr/>
        </p:nvCxnSpPr>
        <p:spPr>
          <a:xfrm>
            <a:off x="6746503" y="20287"/>
            <a:ext cx="21499" cy="1549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A4DD1F-969D-4A1A-9B65-F3B893AE7EB9}"/>
              </a:ext>
            </a:extLst>
          </p:cNvPr>
          <p:cNvCxnSpPr>
            <a:cxnSpLocks/>
          </p:cNvCxnSpPr>
          <p:nvPr/>
        </p:nvCxnSpPr>
        <p:spPr>
          <a:xfrm flipH="1">
            <a:off x="6133682" y="1569720"/>
            <a:ext cx="418" cy="385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3F2ECF-9CB3-43E3-9506-86C24BF7EE27}"/>
              </a:ext>
            </a:extLst>
          </p:cNvPr>
          <p:cNvCxnSpPr>
            <a:cxnSpLocks/>
          </p:cNvCxnSpPr>
          <p:nvPr/>
        </p:nvCxnSpPr>
        <p:spPr>
          <a:xfrm>
            <a:off x="6133682" y="1569720"/>
            <a:ext cx="663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F5DB6D7-A42C-4C57-98D1-AF277E45BB7E}"/>
              </a:ext>
            </a:extLst>
          </p:cNvPr>
          <p:cNvCxnSpPr>
            <a:cxnSpLocks/>
          </p:cNvCxnSpPr>
          <p:nvPr/>
        </p:nvCxnSpPr>
        <p:spPr>
          <a:xfrm>
            <a:off x="1950720" y="3113981"/>
            <a:ext cx="2855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608464-8C6C-4B16-A958-7417EA4B0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46" y="2043195"/>
            <a:ext cx="1113035" cy="6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EDF5986-CE30-4911-96E9-1C07B6B60333}"/>
              </a:ext>
            </a:extLst>
          </p:cNvPr>
          <p:cNvSpPr txBox="1"/>
          <p:nvPr/>
        </p:nvSpPr>
        <p:spPr>
          <a:xfrm>
            <a:off x="4723879" y="2627750"/>
            <a:ext cx="166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 IT FOR HIM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D741B4-EA6A-4E27-A6FD-521658DF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" y="2448888"/>
            <a:ext cx="1702719" cy="2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5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B7820E8-0126-48A8-A4E2-B1B4A839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47" y="5432250"/>
            <a:ext cx="2344108" cy="13561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560C85-D6B2-4B22-86A2-FB38205FE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"/>
          <a:stretch/>
        </p:blipFill>
        <p:spPr>
          <a:xfrm>
            <a:off x="58200" y="1926474"/>
            <a:ext cx="4457901" cy="14485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74714A7-4BA3-4C81-B057-504ABB6679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9" r="7448"/>
          <a:stretch/>
        </p:blipFill>
        <p:spPr>
          <a:xfrm>
            <a:off x="4645348" y="5717695"/>
            <a:ext cx="2709319" cy="9527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703445E-3FF3-44E5-9CBA-CB6A9D326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868" y="4763867"/>
            <a:ext cx="2265259" cy="9302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419D2A5-7E03-4EE4-AAC3-321C63D71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539" y="3119778"/>
            <a:ext cx="2589968" cy="163297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04AB5B0-8815-4ED0-8793-AE6E99B5A111}"/>
              </a:ext>
            </a:extLst>
          </p:cNvPr>
          <p:cNvGrpSpPr/>
          <p:nvPr/>
        </p:nvGrpSpPr>
        <p:grpSpPr>
          <a:xfrm>
            <a:off x="6144498" y="50225"/>
            <a:ext cx="3761501" cy="2430403"/>
            <a:chOff x="4139864" y="493620"/>
            <a:chExt cx="3761501" cy="24304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2D7BD9-7035-405F-B661-2525AEF49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372" t="6220" r="29876" b="31718"/>
            <a:stretch/>
          </p:blipFill>
          <p:spPr>
            <a:xfrm>
              <a:off x="4139864" y="518865"/>
              <a:ext cx="2589700" cy="2019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55EE25-29DA-46C4-B537-581712ADE3A3}"/>
                </a:ext>
              </a:extLst>
            </p:cNvPr>
            <p:cNvSpPr txBox="1"/>
            <p:nvPr/>
          </p:nvSpPr>
          <p:spPr>
            <a:xfrm>
              <a:off x="5650210" y="493620"/>
              <a:ext cx="215870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Idea: traverse to the root and sum the name counts along the say + prefix counts of the left children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A14233-93BF-4213-94A0-80ECE46328BD}"/>
                </a:ext>
              </a:extLst>
            </p:cNvPr>
            <p:cNvSpPr txBox="1"/>
            <p:nvPr/>
          </p:nvSpPr>
          <p:spPr>
            <a:xfrm>
              <a:off x="6589836" y="1178366"/>
              <a:ext cx="1227833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# &lt;= Jay: </a:t>
              </a:r>
            </a:p>
            <a:p>
              <a:r>
                <a:rPr lang="en-SG" sz="1000" dirty="0"/>
                <a:t>2 + 5 + 7 + 10 = 24</a:t>
              </a:r>
            </a:p>
            <a:p>
              <a:endParaRPr lang="en-SG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3E673D-F280-4D89-AA9A-02C7A815AA59}"/>
                </a:ext>
              </a:extLst>
            </p:cNvPr>
            <p:cNvSpPr txBox="1"/>
            <p:nvPr/>
          </p:nvSpPr>
          <p:spPr>
            <a:xfrm>
              <a:off x="6589835" y="1539110"/>
              <a:ext cx="962942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# &lt;= Jam:</a:t>
              </a:r>
            </a:p>
            <a:p>
              <a:r>
                <a:rPr lang="en-SG" sz="1000" dirty="0"/>
                <a:t>10 = 10</a:t>
              </a:r>
            </a:p>
            <a:p>
              <a:endParaRPr lang="en-SG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7C867A-2ED2-4FF1-9685-2A883367145A}"/>
                </a:ext>
              </a:extLst>
            </p:cNvPr>
            <p:cNvSpPr txBox="1"/>
            <p:nvPr/>
          </p:nvSpPr>
          <p:spPr>
            <a:xfrm>
              <a:off x="6729563" y="1908360"/>
              <a:ext cx="1171802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000" dirty="0"/>
                <a:t>Count Between(Jam, Jay) </a:t>
              </a:r>
              <a:r>
                <a:rPr lang="en-SG" sz="1000" dirty="0">
                  <a:sym typeface="Wingdings" panose="05000000000000000000" pitchFamily="2" charset="2"/>
                </a:rPr>
                <a:t> </a:t>
              </a:r>
            </a:p>
            <a:p>
              <a:r>
                <a:rPr lang="en-SG" sz="1000" dirty="0">
                  <a:sym typeface="Wingdings" panose="05000000000000000000" pitchFamily="2" charset="2"/>
                </a:rPr>
                <a:t>#&lt;=Jay - #&lt;= Jam</a:t>
              </a:r>
            </a:p>
            <a:p>
              <a:r>
                <a:rPr lang="en-SG" sz="1000" dirty="0">
                  <a:sym typeface="Wingdings" panose="05000000000000000000" pitchFamily="2" charset="2"/>
                </a:rPr>
                <a:t>= 24 – 10 = 14</a:t>
              </a:r>
              <a:endParaRPr lang="en-SG" sz="1000" dirty="0"/>
            </a:p>
            <a:p>
              <a:endParaRPr lang="en-SG" sz="10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A0D115-7528-421E-A3E7-6177EB4712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4425906" cy="18286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0A6711-2C52-49AA-B3CA-9BDD399565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339514"/>
            <a:ext cx="4076700" cy="2089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8B5C7-3F17-4FB2-8645-98D4E05F5BD4}"/>
              </a:ext>
            </a:extLst>
          </p:cNvPr>
          <p:cNvSpPr txBox="1"/>
          <p:nvPr/>
        </p:nvSpPr>
        <p:spPr>
          <a:xfrm>
            <a:off x="4662190" y="62636"/>
            <a:ext cx="172581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/>
              <a:t>Trie</a:t>
            </a:r>
            <a:r>
              <a:rPr lang="en-SG" sz="1050" dirty="0"/>
              <a:t> vs AVL</a:t>
            </a:r>
          </a:p>
          <a:p>
            <a:pPr marL="285750" indent="-285750">
              <a:buFontTx/>
              <a:buChar char="-"/>
            </a:pPr>
            <a:r>
              <a:rPr lang="en-SG" sz="1050" dirty="0"/>
              <a:t>Both take O(L) to compare strings</a:t>
            </a:r>
          </a:p>
          <a:p>
            <a:pPr marL="285750" indent="-285750">
              <a:buFontTx/>
              <a:buChar char="-"/>
            </a:pPr>
            <a:r>
              <a:rPr lang="en-SG" sz="1050" dirty="0"/>
              <a:t>Insertion for AVL: O(L log n)</a:t>
            </a:r>
          </a:p>
          <a:p>
            <a:pPr marL="285750" indent="-285750">
              <a:buFontTx/>
              <a:buChar char="-"/>
            </a:pPr>
            <a:r>
              <a:rPr lang="en-SG" sz="1050" dirty="0"/>
              <a:t>Insertion for </a:t>
            </a:r>
            <a:r>
              <a:rPr lang="en-SG" sz="1050" dirty="0" err="1"/>
              <a:t>Trie</a:t>
            </a:r>
            <a:r>
              <a:rPr lang="en-SG" sz="1050" dirty="0"/>
              <a:t>: O(L)</a:t>
            </a:r>
          </a:p>
          <a:p>
            <a:pPr marL="285750" indent="-285750">
              <a:buFontTx/>
              <a:buChar char="-"/>
            </a:pPr>
            <a:r>
              <a:rPr lang="en-SG" sz="1050" dirty="0"/>
              <a:t>Space complexity is both O(total string length)</a:t>
            </a:r>
          </a:p>
          <a:p>
            <a:pPr marL="285750" indent="-285750">
              <a:buFontTx/>
              <a:buChar char="-"/>
            </a:pPr>
            <a:r>
              <a:rPr lang="en-SG" sz="1050" dirty="0" err="1"/>
              <a:t>Trie</a:t>
            </a:r>
            <a:r>
              <a:rPr lang="en-SG" sz="1050" dirty="0"/>
              <a:t> tend to have more overhead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AADD7-5C01-4BC6-B05C-E86CB1E1D460}"/>
              </a:ext>
            </a:extLst>
          </p:cNvPr>
          <p:cNvSpPr txBox="1"/>
          <p:nvPr/>
        </p:nvSpPr>
        <p:spPr>
          <a:xfrm>
            <a:off x="5389570" y="2323938"/>
            <a:ext cx="4709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ArialMT"/>
              </a:rPr>
              <a:t>Hashing (chaining)</a:t>
            </a:r>
            <a:endParaRPr lang="en-US" sz="1000" b="0" i="0" u="none" strike="noStrike" baseline="0" dirty="0">
              <a:latin typeface="ArialM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baseline="0" dirty="0">
                <a:latin typeface="ArialMT"/>
              </a:rPr>
              <a:t>Insertion: O(1 + cost(h))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baseline="0" dirty="0">
                <a:latin typeface="ArialMT"/>
              </a:rPr>
              <a:t>Searching: O(n + cost(h)) - when all items hash to the same bucket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baseline="0" dirty="0">
                <a:latin typeface="ArialMT"/>
              </a:rPr>
              <a:t>Space: O(m + n), where m = size of hash table, n = sum(lengths of linked lists)</a:t>
            </a:r>
            <a:endParaRPr lang="en-SG" sz="1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989D546-6C11-41B9-A47C-38CE08AC8F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6507" y="3154853"/>
            <a:ext cx="2674923" cy="7161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174CA8-4846-48CB-A5B4-67A781B730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9729" y="3904457"/>
            <a:ext cx="2709319" cy="5757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F981F7-6DD8-40CD-ABE2-C1CB28D268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5642" y="4474571"/>
            <a:ext cx="2815788" cy="140648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F84CBD-F365-4A2F-8313-6567AE40BC57}"/>
              </a:ext>
            </a:extLst>
          </p:cNvPr>
          <p:cNvCxnSpPr>
            <a:cxnSpLocks/>
          </p:cNvCxnSpPr>
          <p:nvPr/>
        </p:nvCxnSpPr>
        <p:spPr>
          <a:xfrm>
            <a:off x="0" y="1775826"/>
            <a:ext cx="4546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FEBD7A-04B1-48A1-B5C7-7C006A271DA4}"/>
              </a:ext>
            </a:extLst>
          </p:cNvPr>
          <p:cNvCxnSpPr>
            <a:cxnSpLocks/>
          </p:cNvCxnSpPr>
          <p:nvPr/>
        </p:nvCxnSpPr>
        <p:spPr>
          <a:xfrm>
            <a:off x="56565" y="3334632"/>
            <a:ext cx="4503948" cy="9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02F6BD-571E-49A1-89EE-DBE0AD23C26B}"/>
              </a:ext>
            </a:extLst>
          </p:cNvPr>
          <p:cNvCxnSpPr>
            <a:cxnSpLocks/>
          </p:cNvCxnSpPr>
          <p:nvPr/>
        </p:nvCxnSpPr>
        <p:spPr>
          <a:xfrm flipV="1">
            <a:off x="-78042" y="5428939"/>
            <a:ext cx="4649005" cy="21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1F1969-EB8C-424B-B73E-A923EFDE7944}"/>
              </a:ext>
            </a:extLst>
          </p:cNvPr>
          <p:cNvCxnSpPr>
            <a:cxnSpLocks/>
          </p:cNvCxnSpPr>
          <p:nvPr/>
        </p:nvCxnSpPr>
        <p:spPr>
          <a:xfrm>
            <a:off x="4521511" y="-103228"/>
            <a:ext cx="30108" cy="3295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6E8506-070C-4115-93B3-7896A58442F5}"/>
              </a:ext>
            </a:extLst>
          </p:cNvPr>
          <p:cNvCxnSpPr>
            <a:cxnSpLocks/>
          </p:cNvCxnSpPr>
          <p:nvPr/>
        </p:nvCxnSpPr>
        <p:spPr>
          <a:xfrm>
            <a:off x="4552127" y="3154853"/>
            <a:ext cx="18836" cy="2274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E34945-179E-4A39-93B8-3106FD343C48}"/>
              </a:ext>
            </a:extLst>
          </p:cNvPr>
          <p:cNvCxnSpPr>
            <a:cxnSpLocks/>
          </p:cNvCxnSpPr>
          <p:nvPr/>
        </p:nvCxnSpPr>
        <p:spPr>
          <a:xfrm>
            <a:off x="4546539" y="2330319"/>
            <a:ext cx="54280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C2A820B-2E25-4B31-9ED5-DC7DE858EC2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338" r="4768"/>
          <a:stretch/>
        </p:blipFill>
        <p:spPr>
          <a:xfrm>
            <a:off x="7458138" y="5876644"/>
            <a:ext cx="2419548" cy="79614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48E8D94-583C-4B13-A02C-8EEA5C9A2FA6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2681496" y="1786616"/>
            <a:ext cx="1845845" cy="65582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1DEBA3B-240B-4E13-A0C3-265C51DD5AA6}"/>
              </a:ext>
            </a:extLst>
          </p:cNvPr>
          <p:cNvSpPr txBox="1"/>
          <p:nvPr/>
        </p:nvSpPr>
        <p:spPr>
          <a:xfrm>
            <a:off x="0" y="5464989"/>
            <a:ext cx="2633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Stack (FILO/LIFO)</a:t>
            </a:r>
          </a:p>
          <a:p>
            <a:pPr marL="285750" indent="-285750">
              <a:buFontTx/>
              <a:buChar char="-"/>
            </a:pPr>
            <a:r>
              <a:rPr lang="en-SG" sz="1000" dirty="0"/>
              <a:t>push/pop/peek </a:t>
            </a:r>
            <a:r>
              <a:rPr lang="en-SG" sz="1000" dirty="0">
                <a:sym typeface="Wingdings" panose="05000000000000000000" pitchFamily="2" charset="2"/>
              </a:rPr>
              <a:t> O(1)</a:t>
            </a:r>
            <a:endParaRPr lang="en-SG" sz="1000" dirty="0"/>
          </a:p>
          <a:p>
            <a:r>
              <a:rPr lang="en-SG" sz="1000" dirty="0"/>
              <a:t>Queue (FIFO)</a:t>
            </a:r>
          </a:p>
          <a:p>
            <a:pPr marL="285750" indent="-285750">
              <a:buFontTx/>
              <a:buChar char="-"/>
            </a:pPr>
            <a:r>
              <a:rPr lang="en-SG" sz="1000" dirty="0" err="1"/>
              <a:t>En</a:t>
            </a:r>
            <a:r>
              <a:rPr lang="en-SG" sz="1000" dirty="0"/>
              <a:t>/Dequeue/peek </a:t>
            </a:r>
            <a:r>
              <a:rPr lang="en-SG" sz="1000" dirty="0">
                <a:sym typeface="Wingdings" panose="05000000000000000000" pitchFamily="2" charset="2"/>
              </a:rPr>
              <a:t> O(1)</a:t>
            </a:r>
            <a:endParaRPr lang="en-SG" sz="1000" dirty="0"/>
          </a:p>
          <a:p>
            <a:r>
              <a:rPr lang="en-SG" sz="1000" dirty="0"/>
              <a:t>When to use</a:t>
            </a:r>
          </a:p>
          <a:p>
            <a:pPr marL="285750" indent="-285750">
              <a:buFontTx/>
              <a:buChar char="-"/>
            </a:pPr>
            <a:r>
              <a:rPr lang="en-SG" sz="1000" dirty="0"/>
              <a:t>When need to process items in a specific </a:t>
            </a:r>
            <a:r>
              <a:rPr lang="en-SG" sz="1000" dirty="0" err="1"/>
              <a:t>seq</a:t>
            </a:r>
            <a:endParaRPr lang="en-SG" sz="1000" dirty="0"/>
          </a:p>
          <a:p>
            <a:pPr marL="285750" indent="-285750">
              <a:buFontTx/>
              <a:buChar char="-"/>
            </a:pPr>
            <a:r>
              <a:rPr lang="en-SG" sz="1000" dirty="0"/>
              <a:t>When trying out diff permutations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522683-0F20-41B6-9A53-A93D2D623B17}"/>
              </a:ext>
            </a:extLst>
          </p:cNvPr>
          <p:cNvCxnSpPr>
            <a:cxnSpLocks/>
          </p:cNvCxnSpPr>
          <p:nvPr/>
        </p:nvCxnSpPr>
        <p:spPr>
          <a:xfrm>
            <a:off x="2488274" y="5428939"/>
            <a:ext cx="0" cy="1510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3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302</Words>
  <Application>Microsoft Office PowerPoint</Application>
  <PresentationFormat>A4 Paper (210x297 mm)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ArialMT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Wei Xiang, Calvin</dc:creator>
  <cp:lastModifiedBy>Calvin Tan</cp:lastModifiedBy>
  <cp:revision>10</cp:revision>
  <dcterms:created xsi:type="dcterms:W3CDTF">2021-03-08T12:57:38Z</dcterms:created>
  <dcterms:modified xsi:type="dcterms:W3CDTF">2021-03-08T15:49:15Z</dcterms:modified>
</cp:coreProperties>
</file>