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 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674181" y="6141011"/>
            <a:ext cx="11924219" cy="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Qualité des données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-45551"/>
            <a:ext cx="12369800" cy="1022570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609600" y="3886200"/>
            <a:ext cx="11842502" cy="1676400"/>
          </a:xfrm>
          <a:prstGeom prst="rect">
            <a:avLst/>
          </a:prstGeom>
          <a:solidFill>
            <a:srgbClr val="A6AAA9">
              <a:alpha val="6941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3893155" y="4210050"/>
            <a:ext cx="527539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b="1" cap="all" sz="8500">
                <a:solidFill>
                  <a:schemeClr val="accent1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Open Data</a:t>
            </a:r>
          </a:p>
        </p:txBody>
      </p:sp>
      <p:sp>
        <p:nvSpPr>
          <p:cNvPr id="171" name="Shape 171"/>
          <p:cNvSpPr/>
          <p:nvPr/>
        </p:nvSpPr>
        <p:spPr>
          <a:xfrm>
            <a:off x="7962900" y="7551301"/>
            <a:ext cx="2313236" cy="1081634"/>
          </a:xfrm>
          <a:prstGeom prst="wedgeEllipseCallout">
            <a:avLst>
              <a:gd name="adj1" fmla="val -72227"/>
              <a:gd name="adj2" fmla="val -94311"/>
            </a:avLst>
          </a:prstGeom>
          <a:solidFill>
            <a:srgbClr val="838787">
              <a:alpha val="6226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8344585" y="7884159"/>
            <a:ext cx="1573684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Be aware 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Trouver des données open data sur internet en 5 min</a:t>
            </a:r>
          </a:p>
        </p:txBody>
      </p:sp>
      <p:pic>
        <p:nvPicPr>
          <p:cNvPr id="17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539" y="-304800"/>
            <a:ext cx="10157722" cy="6348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PROBLEMATIQUE</a:t>
            </a:r>
          </a:p>
        </p:txBody>
      </p:sp>
      <p:sp>
        <p:nvSpPr>
          <p:cNvPr id="178" name="Shape 17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Jeux de données sur les villes françaises</a:t>
            </a:r>
          </a:p>
          <a:p>
            <a:pPr/>
            <a:r>
              <a:t>Avoir des données contextuelles (population, type de ville…)</a:t>
            </a:r>
          </a:p>
          <a:p>
            <a:pPr/>
            <a:r>
              <a:t>Pouvoir relier ces données à d’autres (réutilisation, possibilité de jointures…)</a:t>
            </a:r>
          </a:p>
        </p:txBody>
      </p:sp>
      <p:pic>
        <p:nvPicPr>
          <p:cNvPr id="179" name="saw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0607" y="2645568"/>
            <a:ext cx="4673601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718288" y="6718300"/>
            <a:ext cx="11836005" cy="2705100"/>
          </a:xfrm>
          <a:prstGeom prst="rect">
            <a:avLst/>
          </a:prstGeom>
        </p:spPr>
        <p:txBody>
          <a:bodyPr/>
          <a:lstStyle>
            <a:lvl1pPr defTabSz="397256">
              <a:defRPr sz="11560"/>
            </a:lvl1pPr>
          </a:lstStyle>
          <a:p>
            <a:pPr/>
            <a:r>
              <a:t>Caractériser une ville</a:t>
            </a:r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7218660" y="571356"/>
            <a:ext cx="5240040" cy="4834215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Données sur la population (age etc…)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Travail 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Logements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Infrastructures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Revenus</a:t>
            </a:r>
          </a:p>
        </p:txBody>
      </p:sp>
      <p:pic>
        <p:nvPicPr>
          <p:cNvPr id="183" name="doctor_sad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155" y="1093341"/>
            <a:ext cx="6350001" cy="3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