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35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1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49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0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8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89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2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5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1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04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D915-6B91-49E2-A9E0-12074BA0FAF2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7A28-3735-4F44-B66A-8B9F36654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9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474" y="385517"/>
            <a:ext cx="6143347" cy="7774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Строим пирамиду</a:t>
            </a:r>
            <a:endParaRPr lang="ru-RU" dirty="0"/>
          </a:p>
        </p:txBody>
      </p:sp>
      <p:sp>
        <p:nvSpPr>
          <p:cNvPr id="4" name="Куб 3"/>
          <p:cNvSpPr/>
          <p:nvPr/>
        </p:nvSpPr>
        <p:spPr>
          <a:xfrm>
            <a:off x="4503528" y="4997515"/>
            <a:ext cx="1746352" cy="174635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/>
        </p:nvSpPr>
        <p:spPr>
          <a:xfrm>
            <a:off x="6369318" y="4997515"/>
            <a:ext cx="1746352" cy="1746352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/>
        </p:nvSpPr>
        <p:spPr>
          <a:xfrm>
            <a:off x="8235108" y="4997515"/>
            <a:ext cx="1746352" cy="174635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/>
        </p:nvSpPr>
        <p:spPr>
          <a:xfrm>
            <a:off x="10100898" y="4997515"/>
            <a:ext cx="1746352" cy="174635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уб 11"/>
          <p:cNvSpPr/>
          <p:nvPr/>
        </p:nvSpPr>
        <p:spPr>
          <a:xfrm>
            <a:off x="5436423" y="3692498"/>
            <a:ext cx="1746352" cy="1746352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уб 12"/>
          <p:cNvSpPr/>
          <p:nvPr/>
        </p:nvSpPr>
        <p:spPr>
          <a:xfrm>
            <a:off x="7344656" y="3692498"/>
            <a:ext cx="1746352" cy="1746352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уб 13"/>
          <p:cNvSpPr/>
          <p:nvPr/>
        </p:nvSpPr>
        <p:spPr>
          <a:xfrm>
            <a:off x="9252889" y="3692498"/>
            <a:ext cx="1746352" cy="174635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уб 14"/>
          <p:cNvSpPr/>
          <p:nvPr/>
        </p:nvSpPr>
        <p:spPr>
          <a:xfrm>
            <a:off x="6290134" y="2387481"/>
            <a:ext cx="1746352" cy="1746352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уб 15"/>
          <p:cNvSpPr/>
          <p:nvPr/>
        </p:nvSpPr>
        <p:spPr>
          <a:xfrm>
            <a:off x="8404880" y="2336150"/>
            <a:ext cx="1746352" cy="1746352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уб 16"/>
          <p:cNvSpPr/>
          <p:nvPr/>
        </p:nvSpPr>
        <p:spPr>
          <a:xfrm>
            <a:off x="7322162" y="1066033"/>
            <a:ext cx="1746352" cy="1746352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агетная рамка 17"/>
          <p:cNvSpPr/>
          <p:nvPr/>
        </p:nvSpPr>
        <p:spPr>
          <a:xfrm>
            <a:off x="328474" y="1802167"/>
            <a:ext cx="3808520" cy="13405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Старт</a:t>
            </a:r>
            <a:endParaRPr lang="ru-RU" sz="7200" dirty="0"/>
          </a:p>
        </p:txBody>
      </p:sp>
      <p:sp>
        <p:nvSpPr>
          <p:cNvPr id="26" name="Управляющая кнопка: далее 25">
            <a:hlinkClick r:id="" action="ppaction://hlinkshowjump?jump=nextslide" highlightClick="1"/>
          </p:cNvPr>
          <p:cNvSpPr/>
          <p:nvPr/>
        </p:nvSpPr>
        <p:spPr>
          <a:xfrm>
            <a:off x="742950" y="5229225"/>
            <a:ext cx="1514475" cy="124301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0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5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75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8474" y="385517"/>
            <a:ext cx="6143347" cy="777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Разбираем</a:t>
            </a:r>
            <a:endParaRPr lang="ru-RU" dirty="0"/>
          </a:p>
        </p:txBody>
      </p:sp>
      <p:sp>
        <p:nvSpPr>
          <p:cNvPr id="5" name="Куб 4"/>
          <p:cNvSpPr/>
          <p:nvPr/>
        </p:nvSpPr>
        <p:spPr>
          <a:xfrm>
            <a:off x="4503528" y="4997515"/>
            <a:ext cx="1746352" cy="174635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уб 5"/>
          <p:cNvSpPr/>
          <p:nvPr/>
        </p:nvSpPr>
        <p:spPr>
          <a:xfrm>
            <a:off x="6369318" y="4997515"/>
            <a:ext cx="1746352" cy="1746352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уб 6"/>
          <p:cNvSpPr/>
          <p:nvPr/>
        </p:nvSpPr>
        <p:spPr>
          <a:xfrm>
            <a:off x="8235108" y="4997515"/>
            <a:ext cx="1746352" cy="174635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/>
        </p:nvSpPr>
        <p:spPr>
          <a:xfrm>
            <a:off x="10100898" y="4997515"/>
            <a:ext cx="1746352" cy="174635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/>
        </p:nvSpPr>
        <p:spPr>
          <a:xfrm>
            <a:off x="5436423" y="3692498"/>
            <a:ext cx="1746352" cy="1746352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/>
        </p:nvSpPr>
        <p:spPr>
          <a:xfrm>
            <a:off x="7344656" y="3692498"/>
            <a:ext cx="1746352" cy="1746352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/>
        </p:nvSpPr>
        <p:spPr>
          <a:xfrm>
            <a:off x="9252889" y="3692498"/>
            <a:ext cx="1746352" cy="174635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уб 11"/>
          <p:cNvSpPr/>
          <p:nvPr/>
        </p:nvSpPr>
        <p:spPr>
          <a:xfrm>
            <a:off x="6290134" y="2387481"/>
            <a:ext cx="1746352" cy="1746352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уб 12"/>
          <p:cNvSpPr/>
          <p:nvPr/>
        </p:nvSpPr>
        <p:spPr>
          <a:xfrm>
            <a:off x="8404880" y="2336150"/>
            <a:ext cx="1746352" cy="1746352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уб 13"/>
          <p:cNvSpPr/>
          <p:nvPr/>
        </p:nvSpPr>
        <p:spPr>
          <a:xfrm>
            <a:off x="7322162" y="1066033"/>
            <a:ext cx="1746352" cy="1746352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агетная рамка 14"/>
          <p:cNvSpPr/>
          <p:nvPr/>
        </p:nvSpPr>
        <p:spPr>
          <a:xfrm>
            <a:off x="328474" y="1802167"/>
            <a:ext cx="3808520" cy="13405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Старт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69404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Строим пирамиду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Строим пирамиду</dc:title>
  <dc:creator>Учетная запись Майкрософт</dc:creator>
  <cp:lastModifiedBy>Учетная запись Майкрософт</cp:lastModifiedBy>
  <cp:revision>2</cp:revision>
  <dcterms:created xsi:type="dcterms:W3CDTF">2022-05-06T07:12:56Z</dcterms:created>
  <dcterms:modified xsi:type="dcterms:W3CDTF">2022-05-06T07:23:54Z</dcterms:modified>
</cp:coreProperties>
</file>