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4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9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58F6-CB0F-4C9F-A071-EC897577AE17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8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Основы программирования на </a:t>
            </a:r>
            <a:r>
              <a:rPr lang="en-US" dirty="0" smtClean="0">
                <a:latin typeface="Montserrat" panose="00000500000000000000" pitchFamily="2" charset="-52"/>
              </a:rPr>
              <a:t>C#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06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2168" y="2935224"/>
            <a:ext cx="5631180" cy="3392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C# — объектно-ориентированный язык программирования. Разработан в 1998—2001 годах группой инженеров компании </a:t>
            </a:r>
            <a:r>
              <a:rPr lang="ru-RU" sz="2400" dirty="0" err="1" smtClean="0"/>
              <a:t>Microsoft</a:t>
            </a:r>
            <a:r>
              <a:rPr lang="ru-RU" sz="2400" dirty="0" smtClean="0"/>
              <a:t> под руководством Андерса </a:t>
            </a:r>
            <a:r>
              <a:rPr lang="ru-RU" sz="2400" dirty="0" err="1" smtClean="0"/>
              <a:t>Хейлсберга</a:t>
            </a:r>
            <a:r>
              <a:rPr lang="ru-RU" sz="2400" dirty="0" smtClean="0"/>
              <a:t> и Скотта </a:t>
            </a:r>
            <a:r>
              <a:rPr lang="ru-RU" sz="2400" dirty="0" err="1" smtClean="0"/>
              <a:t>Вильтаумота</a:t>
            </a:r>
            <a:r>
              <a:rPr lang="ru-RU" sz="2400" dirty="0" smtClean="0"/>
              <a:t> как язык разработки приложений для платформы </a:t>
            </a:r>
            <a:r>
              <a:rPr lang="ru-RU" sz="2400" dirty="0" err="1" smtClean="0"/>
              <a:t>Microsoft</a:t>
            </a:r>
            <a:r>
              <a:rPr lang="ru-RU" sz="2400" dirty="0" smtClean="0"/>
              <a:t> .NET </a:t>
            </a:r>
            <a:r>
              <a:rPr lang="ru-RU" sz="2400" dirty="0" err="1" smtClean="0"/>
              <a:t>Framework</a:t>
            </a:r>
            <a:r>
              <a:rPr lang="ru-RU" sz="2400" dirty="0" smtClean="0"/>
              <a:t> и .NET </a:t>
            </a:r>
            <a:r>
              <a:rPr lang="ru-RU" sz="2400" dirty="0" err="1" smtClean="0"/>
              <a:t>Core</a:t>
            </a:r>
            <a:r>
              <a:rPr lang="ru-RU" sz="2400" dirty="0" smtClean="0"/>
              <a:t>. </a:t>
            </a:r>
          </a:p>
        </p:txBody>
      </p:sp>
      <p:pic>
        <p:nvPicPr>
          <p:cNvPr id="1028" name="Picture 4" descr="C# Dev Resources | Wake Up And Code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0" t="18526" r="20033" b="20350"/>
          <a:stretch/>
        </p:blipFill>
        <p:spPr bwMode="auto">
          <a:xfrm>
            <a:off x="6286500" y="1243584"/>
            <a:ext cx="5577841" cy="22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58567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C# относится к семье языков с C-подобным синтаксисом, из них его синтаксис наиболее близок к </a:t>
            </a:r>
            <a:r>
              <a:rPr lang="ru-RU" sz="2400" b="1" dirty="0" smtClean="0"/>
              <a:t>C++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Java</a:t>
            </a:r>
            <a:r>
              <a:rPr lang="ru-RU" sz="2400" b="1" dirty="0" smtClean="0"/>
              <a:t> </a:t>
            </a:r>
            <a:r>
              <a:rPr lang="ru-RU" sz="2400" dirty="0" smtClean="0"/>
              <a:t>(фактически создавался под их влиянием)</a:t>
            </a:r>
            <a:r>
              <a:rPr lang="ru-RU" sz="2400" dirty="0" smtClean="0"/>
              <a:t>. Язык имеет статическую типизацию, поддерживает полиморфизм, перегрузку операторов (в том числе операторов явного и неявного приведения типа), делегаты, атрибуты, события, переменные, свойства, обобщённые типы и методы, итераторы, анонимные функции с поддержкой замыканий, LINQ, исключения, комментарии в формате XML.</a:t>
            </a:r>
          </a:p>
          <a:p>
            <a:endParaRPr lang="ru-RU" sz="2400" dirty="0"/>
          </a:p>
        </p:txBody>
      </p:sp>
      <p:sp>
        <p:nvSpPr>
          <p:cNvPr id="6" name="AutoShape 2" descr="Java — Википедия"/>
          <p:cNvSpPr>
            <a:spLocks noChangeAspect="1" noChangeArrowheads="1"/>
          </p:cNvSpPr>
          <p:nvPr/>
        </p:nvSpPr>
        <p:spPr bwMode="auto">
          <a:xfrm>
            <a:off x="5701411" y="23015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Изображение логотип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09" y="2050330"/>
            <a:ext cx="1817113" cy="333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люс 7"/>
          <p:cNvSpPr/>
          <p:nvPr/>
        </p:nvSpPr>
        <p:spPr>
          <a:xfrm>
            <a:off x="8728593" y="3115886"/>
            <a:ext cx="1199668" cy="1199668"/>
          </a:xfrm>
          <a:prstGeom prst="mathPlus">
            <a:avLst>
              <a:gd name="adj1" fmla="val 5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Изображение логотип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33" y="2652716"/>
            <a:ext cx="1891537" cy="21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126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Тема Office</vt:lpstr>
      <vt:lpstr>Основы программирования на C#</vt:lpstr>
      <vt:lpstr>Немного истории</vt:lpstr>
      <vt:lpstr>Возможности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C#</dc:title>
  <dc:creator>Учетная запись Майкрософт</dc:creator>
  <cp:lastModifiedBy>Учетная запись Майкрософт</cp:lastModifiedBy>
  <cp:revision>3</cp:revision>
  <dcterms:created xsi:type="dcterms:W3CDTF">2022-05-06T07:25:07Z</dcterms:created>
  <dcterms:modified xsi:type="dcterms:W3CDTF">2022-05-06T08:11:30Z</dcterms:modified>
</cp:coreProperties>
</file>