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6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1" y="3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B76A-C31A-4EC6-A6F4-0494740FB8D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5E3-A945-44B8-AD79-085D07608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4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B76A-C31A-4EC6-A6F4-0494740FB8D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5E3-A945-44B8-AD79-085D07608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03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B76A-C31A-4EC6-A6F4-0494740FB8D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5E3-A945-44B8-AD79-085D07608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7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B76A-C31A-4EC6-A6F4-0494740FB8D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5E3-A945-44B8-AD79-085D07608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69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B76A-C31A-4EC6-A6F4-0494740FB8D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5E3-A945-44B8-AD79-085D07608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73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B76A-C31A-4EC6-A6F4-0494740FB8D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5E3-A945-44B8-AD79-085D07608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6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B76A-C31A-4EC6-A6F4-0494740FB8D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5E3-A945-44B8-AD79-085D07608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93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B76A-C31A-4EC6-A6F4-0494740FB8D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5E3-A945-44B8-AD79-085D07608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00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B76A-C31A-4EC6-A6F4-0494740FB8D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5E3-A945-44B8-AD79-085D07608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05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B76A-C31A-4EC6-A6F4-0494740FB8D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5E3-A945-44B8-AD79-085D07608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87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B76A-C31A-4EC6-A6F4-0494740FB8D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35E3-A945-44B8-AD79-085D07608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21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B76A-C31A-4EC6-A6F4-0494740FB8D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35E3-A945-44B8-AD79-085D07608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67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уб 3"/>
          <p:cNvSpPr/>
          <p:nvPr/>
        </p:nvSpPr>
        <p:spPr>
          <a:xfrm>
            <a:off x="1367208" y="4745124"/>
            <a:ext cx="1749600" cy="17496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Куб 4"/>
          <p:cNvSpPr/>
          <p:nvPr/>
        </p:nvSpPr>
        <p:spPr>
          <a:xfrm>
            <a:off x="3619056" y="4745124"/>
            <a:ext cx="1749600" cy="1749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Куб 5"/>
          <p:cNvSpPr/>
          <p:nvPr/>
        </p:nvSpPr>
        <p:spPr>
          <a:xfrm>
            <a:off x="5870904" y="4745124"/>
            <a:ext cx="1749600" cy="1749600"/>
          </a:xfrm>
          <a:prstGeom prst="cube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уб 6"/>
          <p:cNvSpPr/>
          <p:nvPr/>
        </p:nvSpPr>
        <p:spPr>
          <a:xfrm>
            <a:off x="8122752" y="4745124"/>
            <a:ext cx="1749600" cy="174960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уб 7"/>
          <p:cNvSpPr/>
          <p:nvPr/>
        </p:nvSpPr>
        <p:spPr>
          <a:xfrm>
            <a:off x="2427912" y="3420768"/>
            <a:ext cx="1749600" cy="17496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/>
          <p:cNvSpPr/>
          <p:nvPr/>
        </p:nvSpPr>
        <p:spPr>
          <a:xfrm>
            <a:off x="4744980" y="3420768"/>
            <a:ext cx="1749600" cy="1749600"/>
          </a:xfrm>
          <a:prstGeom prst="cube">
            <a:avLst/>
          </a:prstGeom>
          <a:solidFill>
            <a:srgbClr val="CCFFFF"/>
          </a:solidFill>
          <a:ln>
            <a:solidFill>
              <a:srgbClr val="66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/>
        </p:nvSpPr>
        <p:spPr>
          <a:xfrm>
            <a:off x="7062048" y="3420768"/>
            <a:ext cx="1749600" cy="1749600"/>
          </a:xfrm>
          <a:prstGeom prst="cub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уб 10"/>
          <p:cNvSpPr/>
          <p:nvPr/>
        </p:nvSpPr>
        <p:spPr>
          <a:xfrm>
            <a:off x="3488616" y="2096412"/>
            <a:ext cx="1749600" cy="17496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Куб 11"/>
          <p:cNvSpPr/>
          <p:nvPr/>
        </p:nvSpPr>
        <p:spPr>
          <a:xfrm>
            <a:off x="5870904" y="2116224"/>
            <a:ext cx="1749600" cy="17496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Куб 12"/>
          <p:cNvSpPr/>
          <p:nvPr/>
        </p:nvSpPr>
        <p:spPr>
          <a:xfrm>
            <a:off x="4636740" y="811680"/>
            <a:ext cx="1749600" cy="17496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8526780" y="432204"/>
            <a:ext cx="2019528" cy="758952"/>
            <a:chOff x="8526780" y="432204"/>
            <a:chExt cx="2019528" cy="758952"/>
          </a:xfrm>
        </p:grpSpPr>
        <p:sp>
          <p:nvSpPr>
            <p:cNvPr id="14" name="Багетная рамка 13"/>
            <p:cNvSpPr/>
            <p:nvPr/>
          </p:nvSpPr>
          <p:spPr>
            <a:xfrm>
              <a:off x="8526780" y="432204"/>
              <a:ext cx="2019528" cy="758952"/>
            </a:xfrm>
            <a:prstGeom prst="bevel">
              <a:avLst>
                <a:gd name="adj" fmla="val 112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93010" y="627014"/>
              <a:ext cx="1687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Старт</a:t>
              </a:r>
              <a:endParaRPr lang="ru-RU" dirty="0"/>
            </a:p>
          </p:txBody>
        </p:sp>
      </p:grpSp>
      <p:sp>
        <p:nvSpPr>
          <p:cNvPr id="17" name="Управляющая кнопка: далее 16">
            <a:hlinkClick r:id="" action="ppaction://hlinkshowjump?jump=nextslide" highlightClick="1"/>
          </p:cNvPr>
          <p:cNvSpPr/>
          <p:nvPr/>
        </p:nvSpPr>
        <p:spPr>
          <a:xfrm>
            <a:off x="10380078" y="4996362"/>
            <a:ext cx="1234318" cy="123431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80972" y="176818"/>
            <a:ext cx="206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  <a:cs typeface="Times New Roman" panose="02020603050405020304" pitchFamily="18" charset="0"/>
              </a:rPr>
              <a:t>Собираем</a:t>
            </a:r>
            <a:endParaRPr lang="ru-RU" dirty="0">
              <a:latin typeface="Montserrat" panose="00000500000000000000" pitchFamily="2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3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250"/>
                            </p:stCondLst>
                            <p:childTnLst>
                              <p:par>
                                <p:cTn id="1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000"/>
                            </p:stCondLst>
                            <p:childTnLst>
                              <p:par>
                                <p:cTn id="14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750"/>
                            </p:stCondLst>
                            <p:childTnLst>
                              <p:par>
                                <p:cTn id="1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уб 3"/>
          <p:cNvSpPr/>
          <p:nvPr/>
        </p:nvSpPr>
        <p:spPr>
          <a:xfrm>
            <a:off x="1367208" y="4745124"/>
            <a:ext cx="1749600" cy="17496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Куб 4"/>
          <p:cNvSpPr/>
          <p:nvPr/>
        </p:nvSpPr>
        <p:spPr>
          <a:xfrm>
            <a:off x="3619056" y="4745124"/>
            <a:ext cx="1749600" cy="1749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Куб 5"/>
          <p:cNvSpPr/>
          <p:nvPr/>
        </p:nvSpPr>
        <p:spPr>
          <a:xfrm>
            <a:off x="5870904" y="4745124"/>
            <a:ext cx="1749600" cy="1749600"/>
          </a:xfrm>
          <a:prstGeom prst="cube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уб 6"/>
          <p:cNvSpPr/>
          <p:nvPr/>
        </p:nvSpPr>
        <p:spPr>
          <a:xfrm>
            <a:off x="8122752" y="4745124"/>
            <a:ext cx="1749600" cy="174960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уб 7"/>
          <p:cNvSpPr/>
          <p:nvPr/>
        </p:nvSpPr>
        <p:spPr>
          <a:xfrm>
            <a:off x="2427912" y="3420768"/>
            <a:ext cx="1749600" cy="17496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/>
          <p:cNvSpPr/>
          <p:nvPr/>
        </p:nvSpPr>
        <p:spPr>
          <a:xfrm>
            <a:off x="4744980" y="3420768"/>
            <a:ext cx="1749600" cy="1749600"/>
          </a:xfrm>
          <a:prstGeom prst="cube">
            <a:avLst/>
          </a:prstGeom>
          <a:solidFill>
            <a:srgbClr val="CCFFFF"/>
          </a:solidFill>
          <a:ln>
            <a:solidFill>
              <a:srgbClr val="66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/>
        </p:nvSpPr>
        <p:spPr>
          <a:xfrm>
            <a:off x="7062048" y="3420768"/>
            <a:ext cx="1749600" cy="1749600"/>
          </a:xfrm>
          <a:prstGeom prst="cub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уб 10"/>
          <p:cNvSpPr/>
          <p:nvPr/>
        </p:nvSpPr>
        <p:spPr>
          <a:xfrm>
            <a:off x="3488616" y="2096412"/>
            <a:ext cx="1749600" cy="17496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Куб 11"/>
          <p:cNvSpPr/>
          <p:nvPr/>
        </p:nvSpPr>
        <p:spPr>
          <a:xfrm>
            <a:off x="5870904" y="2116224"/>
            <a:ext cx="1749600" cy="17496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Куб 12"/>
          <p:cNvSpPr/>
          <p:nvPr/>
        </p:nvSpPr>
        <p:spPr>
          <a:xfrm>
            <a:off x="4636740" y="811680"/>
            <a:ext cx="1749600" cy="174960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8526780" y="432204"/>
            <a:ext cx="2019528" cy="758952"/>
            <a:chOff x="8526780" y="432204"/>
            <a:chExt cx="2019528" cy="758952"/>
          </a:xfrm>
        </p:grpSpPr>
        <p:sp>
          <p:nvSpPr>
            <p:cNvPr id="14" name="Багетная рамка 13"/>
            <p:cNvSpPr/>
            <p:nvPr/>
          </p:nvSpPr>
          <p:spPr>
            <a:xfrm>
              <a:off x="8526780" y="432204"/>
              <a:ext cx="2019528" cy="758952"/>
            </a:xfrm>
            <a:prstGeom prst="bevel">
              <a:avLst>
                <a:gd name="adj" fmla="val 112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93010" y="627014"/>
              <a:ext cx="1687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Старт</a:t>
              </a:r>
              <a:endParaRPr lang="ru-RU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0972" y="176818"/>
            <a:ext cx="206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Montserrat" panose="00000500000000000000" pitchFamily="2" charset="-52"/>
                <a:cs typeface="Times New Roman" panose="02020603050405020304" pitchFamily="18" charset="0"/>
              </a:rPr>
              <a:t>Разбираем</a:t>
            </a:r>
            <a:endParaRPr lang="ru-RU" dirty="0">
              <a:latin typeface="Montserrat" panose="00000500000000000000" pitchFamily="2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4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"/>
                            </p:stCondLst>
                            <p:childTnLst>
                              <p:par>
                                <p:cTn id="33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00"/>
                            </p:stCondLst>
                            <p:childTnLst>
                              <p:par>
                                <p:cTn id="40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900"/>
                            </p:stCondLst>
                            <p:childTnLst>
                              <p:par>
                                <p:cTn id="47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00"/>
                            </p:stCondLst>
                            <p:childTnLst>
                              <p:par>
                                <p:cTn id="54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900"/>
                            </p:stCondLst>
                            <p:childTnLst>
                              <p:par>
                                <p:cTn id="61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400"/>
                            </p:stCondLst>
                            <p:childTnLst>
                              <p:par>
                                <p:cTn id="68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Times New Roman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6</cp:revision>
  <dcterms:created xsi:type="dcterms:W3CDTF">2022-04-29T07:05:06Z</dcterms:created>
  <dcterms:modified xsi:type="dcterms:W3CDTF">2022-04-29T07:43:16Z</dcterms:modified>
</cp:coreProperties>
</file>