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ECFF"/>
    <a:srgbClr val="CCFFFF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0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64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2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00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0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1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7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33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5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64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2518-C0EE-4020-888A-978EB4F68E4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3CEF-89E8-48F2-8645-FD69589C3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3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 по теме "Основы программирования на C#"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6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124" y="800100"/>
            <a:ext cx="7696200" cy="8494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 каким языком схож (создавался под его влиянием) С#?</a:t>
            </a:r>
            <a:endParaRPr lang="ru-RU" dirty="0"/>
          </a:p>
        </p:txBody>
      </p:sp>
      <p:sp>
        <p:nvSpPr>
          <p:cNvPr id="4" name="Блок-схема: знак завершения 3">
            <a:hlinkClick r:id="" action="ppaction://hlinkshowjump?jump=nextslide"/>
          </p:cNvPr>
          <p:cNvSpPr/>
          <p:nvPr/>
        </p:nvSpPr>
        <p:spPr>
          <a:xfrm>
            <a:off x="1280160" y="2866644"/>
            <a:ext cx="2162556" cy="713643"/>
          </a:xfrm>
          <a:prstGeom prst="flowChartTerminator">
            <a:avLst/>
          </a:prstGeom>
          <a:solidFill>
            <a:srgbClr val="CCECFF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Haskell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Блок-схема: знак завершения 4"/>
          <p:cNvSpPr/>
          <p:nvPr/>
        </p:nvSpPr>
        <p:spPr>
          <a:xfrm>
            <a:off x="1280160" y="4172712"/>
            <a:ext cx="2162556" cy="713643"/>
          </a:xfrm>
          <a:prstGeom prst="flowChartTerminator">
            <a:avLst/>
          </a:prstGeom>
          <a:solidFill>
            <a:srgbClr val="CCECFF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Kotlin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8668512" y="4315396"/>
            <a:ext cx="2162556" cy="713643"/>
          </a:xfrm>
          <a:prstGeom prst="flowChartTerminator">
            <a:avLst/>
          </a:prstGeom>
          <a:solidFill>
            <a:srgbClr val="CCECFF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8631936" y="2982468"/>
            <a:ext cx="2162556" cy="713643"/>
          </a:xfrm>
          <a:prstGeom prst="flowChartTerminator">
            <a:avLst/>
          </a:prstGeom>
          <a:solidFill>
            <a:srgbClr val="CCECFF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Java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Montserrat</vt:lpstr>
      <vt:lpstr>Тема Office</vt:lpstr>
      <vt:lpstr>Тест по теме "Основы программирования на C#"</vt:lpstr>
      <vt:lpstr>С каким языком схож (создавался под его влиянием) С#?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по теме "Основы программирования на C#"</dc:title>
  <dc:creator>Учетная запись Майкрософт</dc:creator>
  <cp:lastModifiedBy>Учетная запись Майкрософт</cp:lastModifiedBy>
  <cp:revision>2</cp:revision>
  <dcterms:created xsi:type="dcterms:W3CDTF">2022-04-29T07:43:35Z</dcterms:created>
  <dcterms:modified xsi:type="dcterms:W3CDTF">2022-04-29T08:27:22Z</dcterms:modified>
</cp:coreProperties>
</file>