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3300" b="1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ru-RU" sz="3600" b="1" strike="noStrike" spc="-1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tIns="0" rIns="0" bIns="0">
            <a:normAutofit fontScale="15000"/>
          </a:bodyPr>
          <a:lstStyle/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333333"/>
                </a:solidFill>
                <a:latin typeface="Noto Sans Bold"/>
              </a:rPr>
              <a:t>Для правки структуры щёлкните мышью</a:t>
            </a:r>
          </a:p>
          <a:p>
            <a:pPr marL="864000" lvl="1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333333"/>
                </a:solidFill>
                <a:latin typeface="Noto Sans Bold"/>
              </a:rPr>
              <a:t>Второй уровень структуры</a:t>
            </a:r>
          </a:p>
          <a:p>
            <a:pPr marL="1296000" lvl="2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333333"/>
                </a:solidFill>
                <a:latin typeface="Noto Sans Bold"/>
              </a:rPr>
              <a:t>Третий уровень структуры</a:t>
            </a:r>
          </a:p>
          <a:p>
            <a:pPr marL="1728000" lvl="3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333333"/>
                </a:solidFill>
                <a:latin typeface="Noto Sans Bold"/>
              </a:rPr>
              <a:t>Четвёртый уровень структуры</a:t>
            </a:r>
          </a:p>
          <a:p>
            <a:pPr marL="2160000" lvl="4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333333"/>
                </a:solidFill>
                <a:latin typeface="Noto Sans Bold"/>
              </a:rPr>
              <a:t>Пятый уровень структуры</a:t>
            </a:r>
          </a:p>
          <a:p>
            <a:pPr marL="2592000" lvl="5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333333"/>
                </a:solidFill>
                <a:latin typeface="Noto Sans Bold"/>
              </a:rPr>
              <a:t>Шестой уровень структуры</a:t>
            </a:r>
          </a:p>
          <a:p>
            <a:pPr marL="3024000" lvl="6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333333"/>
                </a:solidFill>
                <a:latin typeface="Noto Sans Bold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Noto Sans Regular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ru-RU" sz="1400" b="0" strike="noStrike" spc="-1">
                <a:latin typeface="Noto Sans Regular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E84249B8-6655-46CE-A126-F95CEE0AB915}" type="slidenum">
              <a:rPr lang="ru-RU" sz="1400" b="0" strike="noStrike" spc="-1">
                <a:latin typeface="Noto Sans Regular"/>
              </a:rPr>
              <a:t>‹#›</a:t>
            </a:fld>
            <a:r>
              <a:rPr lang="ru-RU" sz="1400" b="0" strike="noStrike" spc="-1">
                <a:latin typeface="Noto Sans Regular"/>
              </a:rPr>
              <a:t> / </a:t>
            </a:r>
            <a:fld id="{9B6FADD0-5D66-4C70-A38C-0584A09C0A13}" type="slidecount">
              <a:rPr lang="ru-RU" sz="1400" b="0" strike="noStrike" spc="-1">
                <a:latin typeface="Noto Sans Regular"/>
              </a:rPr>
              <a:t>&lt;число&gt;</a:t>
            </a:fld>
            <a:endParaRPr lang="ru-RU" sz="1400" b="0" strike="noStrike" spc="-1">
              <a:latin typeface="Noto Sans Regular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3300" b="1" strike="noStrike" spc="-1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333333"/>
                </a:solidFill>
                <a:latin typeface="Noto Sans Regular"/>
              </a:rPr>
              <a:t>Для правки структуры щёлкните мышью</a:t>
            </a:r>
          </a:p>
          <a:p>
            <a:pPr marL="864000" lvl="1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333333"/>
                </a:solidFill>
                <a:latin typeface="Noto Sans Regular"/>
              </a:rPr>
              <a:t>Второй уровень структуры</a:t>
            </a:r>
          </a:p>
          <a:p>
            <a:pPr marL="1296000" lvl="2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333333"/>
                </a:solidFill>
                <a:latin typeface="Noto Sans Regular"/>
              </a:rPr>
              <a:t>Третий уровень структуры</a:t>
            </a:r>
          </a:p>
          <a:p>
            <a:pPr marL="1728000" lvl="3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ru-RU" sz="2100" b="0" strike="noStrike" spc="-1">
                <a:solidFill>
                  <a:srgbClr val="333333"/>
                </a:solidFill>
                <a:latin typeface="Noto Sans Regular"/>
              </a:rPr>
              <a:t>Четвёртый уровень структуры</a:t>
            </a:r>
          </a:p>
          <a:p>
            <a:pPr marL="2160000" lvl="4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333333"/>
                </a:solidFill>
                <a:latin typeface="Noto Sans Regular"/>
              </a:rPr>
              <a:t>Пятый уровень структуры</a:t>
            </a:r>
          </a:p>
          <a:p>
            <a:pPr marL="2592000" lvl="5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333333"/>
                </a:solidFill>
                <a:latin typeface="Noto Sans Regular"/>
              </a:rPr>
              <a:t>Шестой уровень структуры</a:t>
            </a:r>
          </a:p>
          <a:p>
            <a:pPr marL="3024000" lvl="6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333333"/>
                </a:solidFill>
                <a:latin typeface="Noto Sans Regular"/>
              </a:rPr>
              <a:t>Седьмой уровень структуры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Noto Sans Regular"/>
              </a:rPr>
              <a:t>&lt;дата/время&gt;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ru-RU" sz="1400" b="0" strike="noStrike" spc="-1">
                <a:latin typeface="Noto Sans Regular"/>
              </a:rPr>
              <a:t>&lt;нижний колонтитул&gt;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E195CC9-F8B5-4213-B636-55B005D6C9B5}" type="slidenum">
              <a:rPr lang="ru-RU" sz="1400" b="0" strike="noStrike" spc="-1">
                <a:latin typeface="Noto Sans Regular"/>
              </a:rPr>
              <a:t>‹#›</a:t>
            </a:fld>
            <a:r>
              <a:rPr lang="ru-RU" sz="1400" b="0" strike="noStrike" spc="-1">
                <a:latin typeface="Noto Sans Regular"/>
              </a:rPr>
              <a:t> / </a:t>
            </a:r>
            <a:fld id="{4A1730A6-B3C3-4A13-A21B-95B2608289F5}" type="slidecount">
              <a:rPr lang="ru-RU" sz="1400" b="0" strike="noStrike" spc="-1">
                <a:latin typeface="Noto Sans Regular"/>
              </a:rPr>
              <a:t>8</a:t>
            </a:fld>
            <a:endParaRPr lang="ru-RU" sz="1400" b="0" strike="noStrike" spc="-1">
              <a:latin typeface="Noto Sans Regular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phhask.space/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ru-RU" sz="3600" b="1" strike="noStrike" spc="-1">
                <a:solidFill>
                  <a:srgbClr val="333333"/>
                </a:solidFill>
                <a:latin typeface="Noto Sans Regular"/>
              </a:rPr>
              <a:t>PHHask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0000" y="4205880"/>
            <a:ext cx="8640000" cy="94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Noto Sans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300" b="1" strike="noStrike" spc="-1" dirty="0">
                <a:solidFill>
                  <a:srgbClr val="333333"/>
                </a:solidFill>
                <a:latin typeface="Noto Sans Regular"/>
              </a:rPr>
              <a:t>Вспомним прошлое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8" name="Рисунок 87"/>
          <p:cNvPicPr/>
          <p:nvPr/>
        </p:nvPicPr>
        <p:blipFill>
          <a:blip r:embed="rId2"/>
          <a:stretch/>
        </p:blipFill>
        <p:spPr>
          <a:xfrm>
            <a:off x="217440" y="1998000"/>
            <a:ext cx="6442560" cy="3402000"/>
          </a:xfrm>
          <a:prstGeom prst="rect">
            <a:avLst/>
          </a:prstGeom>
          <a:ln w="10800">
            <a:noFill/>
          </a:ln>
        </p:spPr>
      </p:pic>
      <p:pic>
        <p:nvPicPr>
          <p:cNvPr id="89" name="Рисунок 88"/>
          <p:cNvPicPr/>
          <p:nvPr/>
        </p:nvPicPr>
        <p:blipFill>
          <a:blip r:embed="rId3"/>
          <a:stretch/>
        </p:blipFill>
        <p:spPr>
          <a:xfrm>
            <a:off x="5855040" y="180000"/>
            <a:ext cx="4044960" cy="48600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300" b="1" strike="noStrike" spc="-1" dirty="0">
                <a:solidFill>
                  <a:srgbClr val="333333"/>
                </a:solidFill>
                <a:latin typeface="Noto Sans Regular"/>
              </a:rPr>
              <a:t>Что же произошло дальше?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2" name="Рисунок 91"/>
          <p:cNvPicPr/>
          <p:nvPr/>
        </p:nvPicPr>
        <p:blipFill>
          <a:blip r:embed="rId2"/>
          <a:stretch/>
        </p:blipFill>
        <p:spPr>
          <a:xfrm>
            <a:off x="900000" y="2723760"/>
            <a:ext cx="5248080" cy="2676240"/>
          </a:xfrm>
          <a:prstGeom prst="rect">
            <a:avLst/>
          </a:prstGeom>
          <a:ln w="10800">
            <a:noFill/>
          </a:ln>
        </p:spPr>
      </p:pic>
      <p:pic>
        <p:nvPicPr>
          <p:cNvPr id="93" name="Рисунок 92"/>
          <p:cNvPicPr/>
          <p:nvPr/>
        </p:nvPicPr>
        <p:blipFill>
          <a:blip r:embed="rId3"/>
          <a:stretch/>
        </p:blipFill>
        <p:spPr>
          <a:xfrm>
            <a:off x="5760000" y="984240"/>
            <a:ext cx="3669840" cy="351576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05D07-9D43-463A-8CF9-5883FED4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>
                <a:latin typeface="Noto Sans Regular"/>
              </a:rPr>
              <a:t>Что же мы использовали при создании сайта?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2FC56F-D6CD-4585-B86A-5EEA67D3C31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sz="2400" dirty="0">
                <a:latin typeface="Noto Sans Regular"/>
              </a:rPr>
              <a:t>Flask</a:t>
            </a:r>
          </a:p>
          <a:p>
            <a:r>
              <a:rPr lang="en-US" sz="2400" dirty="0">
                <a:latin typeface="Noto Sans Regular"/>
              </a:rPr>
              <a:t>Bootstrap</a:t>
            </a:r>
          </a:p>
          <a:p>
            <a:r>
              <a:rPr lang="en-US" sz="2400" dirty="0" err="1">
                <a:latin typeface="Noto Sans Regular"/>
              </a:rPr>
              <a:t>Jquery</a:t>
            </a:r>
            <a:endParaRPr lang="en-US" sz="2400" dirty="0">
              <a:latin typeface="Noto Sans Regular"/>
            </a:endParaRPr>
          </a:p>
          <a:p>
            <a:r>
              <a:rPr lang="en-US" sz="2400" dirty="0" err="1">
                <a:latin typeface="Noto Sans Regular"/>
              </a:rPr>
              <a:t>SqlAlchemy</a:t>
            </a:r>
            <a:endParaRPr lang="en-US" sz="2400" dirty="0">
              <a:latin typeface="Noto Sans Regular"/>
            </a:endParaRPr>
          </a:p>
          <a:p>
            <a:r>
              <a:rPr lang="en-US" sz="2400" dirty="0" err="1">
                <a:latin typeface="Noto Sans Regular"/>
              </a:rPr>
              <a:t>Numpy</a:t>
            </a:r>
            <a:endParaRPr lang="en-US" sz="2400" dirty="0">
              <a:latin typeface="Noto Sans Regular"/>
            </a:endParaRPr>
          </a:p>
          <a:p>
            <a:r>
              <a:rPr lang="en-US" sz="2400" dirty="0" err="1">
                <a:latin typeface="Noto Sans Regular"/>
              </a:rPr>
              <a:t>Sympy</a:t>
            </a:r>
            <a:endParaRPr lang="en-US" sz="2400" dirty="0">
              <a:latin typeface="Noto Sans Regular"/>
            </a:endParaRPr>
          </a:p>
          <a:p>
            <a:r>
              <a:rPr lang="en-US" sz="2400" dirty="0">
                <a:latin typeface="Noto Sans Regular"/>
              </a:rPr>
              <a:t>Js</a:t>
            </a:r>
          </a:p>
          <a:p>
            <a:r>
              <a:rPr lang="en-US" sz="2400" dirty="0" err="1">
                <a:latin typeface="Noto Sans Regular"/>
              </a:rPr>
              <a:t>MathJax</a:t>
            </a:r>
            <a:endParaRPr lang="en-US" sz="2400" dirty="0">
              <a:latin typeface="Noto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4774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300" b="1" strike="noStrike" spc="-1">
                <a:solidFill>
                  <a:srgbClr val="333333"/>
                </a:solidFill>
                <a:latin typeface="Noto Sans Regular"/>
              </a:rPr>
              <a:t>GitHub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Рисунок 95"/>
          <p:cNvPicPr/>
          <p:nvPr/>
        </p:nvPicPr>
        <p:blipFill>
          <a:blip r:embed="rId2"/>
          <a:stretch/>
        </p:blipFill>
        <p:spPr>
          <a:xfrm>
            <a:off x="3243960" y="1404000"/>
            <a:ext cx="3524040" cy="352404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300" b="1" strike="noStrike" spc="-1">
                <a:solidFill>
                  <a:srgbClr val="333333"/>
                </a:solidFill>
                <a:latin typeface="Noto Sans Regular"/>
              </a:rPr>
              <a:t>Давайте перейдём на сайт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240000" y="4860000"/>
            <a:ext cx="342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108000" algn="ctr">
              <a:spcAft>
                <a:spcPts val="1060"/>
              </a:spcAft>
              <a:buClr>
                <a:srgbClr val="EF2929"/>
              </a:buClr>
              <a:buSzPct val="45000"/>
            </a:pPr>
            <a:r>
              <a:rPr lang="ru-RU" sz="2100" b="0" strike="noStrike" spc="-1" dirty="0">
                <a:solidFill>
                  <a:srgbClr val="333333"/>
                </a:solidFill>
                <a:latin typeface="Noto Sans Regular"/>
                <a:hlinkClick r:id="rId2"/>
              </a:rPr>
              <a:t>www.phhask.space</a:t>
            </a:r>
            <a:r>
              <a:rPr lang="ru-RU" sz="2100" b="0" strike="noStrike" spc="-1" dirty="0">
                <a:solidFill>
                  <a:srgbClr val="333333"/>
                </a:solidFill>
                <a:latin typeface="Noto Sans Regular"/>
              </a:rPr>
              <a:t> </a:t>
            </a:r>
          </a:p>
        </p:txBody>
      </p:sp>
      <p:pic>
        <p:nvPicPr>
          <p:cNvPr id="99" name="Рисунок 98"/>
          <p:cNvPicPr/>
          <p:nvPr/>
        </p:nvPicPr>
        <p:blipFill>
          <a:blip r:embed="rId3"/>
          <a:stretch/>
        </p:blipFill>
        <p:spPr>
          <a:xfrm>
            <a:off x="3240000" y="1260000"/>
            <a:ext cx="3524040" cy="352404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300" b="1" strike="noStrike" spc="-1">
                <a:solidFill>
                  <a:srgbClr val="333333"/>
                </a:solidFill>
                <a:latin typeface="Noto Sans Regular"/>
              </a:rPr>
              <a:t>Костыль или проблема с reg.ru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>
                <a:solidFill>
                  <a:srgbClr val="333333"/>
                </a:solidFill>
                <a:latin typeface="Noto Sans Regular"/>
              </a:rPr>
              <a:t>На reg.ru для домена нельзя задать alias dns-запись, поэтому приходится использовать костыль.</a:t>
            </a:r>
          </a:p>
        </p:txBody>
      </p:sp>
      <p:pic>
        <p:nvPicPr>
          <p:cNvPr id="102" name="Рисунок 101"/>
          <p:cNvPicPr/>
          <p:nvPr/>
        </p:nvPicPr>
        <p:blipFill>
          <a:blip r:embed="rId2"/>
          <a:stretch/>
        </p:blipFill>
        <p:spPr>
          <a:xfrm>
            <a:off x="1800000" y="2149200"/>
            <a:ext cx="5614920" cy="32508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300" b="1" strike="noStrike" spc="-1">
                <a:solidFill>
                  <a:srgbClr val="333333"/>
                </a:solidFill>
                <a:latin typeface="Noto Sans Regular"/>
              </a:rPr>
              <a:t>Продолжение развитие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 dirty="0">
                <a:solidFill>
                  <a:srgbClr val="333333"/>
                </a:solidFill>
                <a:latin typeface="Noto Sans Regular"/>
              </a:rPr>
              <a:t>Добавление новых задач</a:t>
            </a: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 dirty="0">
                <a:solidFill>
                  <a:srgbClr val="333333"/>
                </a:solidFill>
                <a:latin typeface="Noto Sans Regular"/>
              </a:rPr>
              <a:t>Сделать нормальный дизайн</a:t>
            </a: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 dirty="0">
                <a:solidFill>
                  <a:srgbClr val="333333"/>
                </a:solidFill>
                <a:latin typeface="Noto Sans Regular"/>
              </a:rPr>
              <a:t>Добавить рекламу</a:t>
            </a: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ru-RU" sz="2100" b="0" strike="noStrike" spc="-1" dirty="0">
                <a:solidFill>
                  <a:srgbClr val="333333"/>
                </a:solidFill>
                <a:latin typeface="Noto Sans Regular"/>
              </a:rPr>
              <a:t>Рубить деньги</a:t>
            </a:r>
          </a:p>
        </p:txBody>
      </p:sp>
      <p:pic>
        <p:nvPicPr>
          <p:cNvPr id="105" name="Рисунок 104"/>
          <p:cNvPicPr/>
          <p:nvPr/>
        </p:nvPicPr>
        <p:blipFill>
          <a:blip r:embed="rId2"/>
          <a:stretch/>
        </p:blipFill>
        <p:spPr>
          <a:xfrm>
            <a:off x="4860000" y="2520000"/>
            <a:ext cx="3598560" cy="27000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3300" b="1" strike="noStrike" spc="-1">
                <a:solidFill>
                  <a:srgbClr val="333333"/>
                </a:solidFill>
                <a:latin typeface="Noto Sans Regular"/>
              </a:rPr>
              <a:t>Спасибо за внимание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ru-RU" sz="2100" b="0" strike="noStrike" spc="-1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8" name="Рисунок 107"/>
          <p:cNvPicPr/>
          <p:nvPr/>
        </p:nvPicPr>
        <p:blipFill>
          <a:blip r:embed="rId2"/>
          <a:stretch/>
        </p:blipFill>
        <p:spPr>
          <a:xfrm>
            <a:off x="2160000" y="1080000"/>
            <a:ext cx="5760000" cy="432000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72</Words>
  <Application>Microsoft Office PowerPoint</Application>
  <PresentationFormat>Произвольный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DejaVu Sans</vt:lpstr>
      <vt:lpstr>Noto Sans Bold</vt:lpstr>
      <vt:lpstr>Noto Sans Regular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Что же мы использовали при создании сайта?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/>
  <dc:description/>
  <cp:lastModifiedBy>user</cp:lastModifiedBy>
  <cp:revision>7</cp:revision>
  <dcterms:created xsi:type="dcterms:W3CDTF">2021-04-22T17:13:47Z</dcterms:created>
  <dcterms:modified xsi:type="dcterms:W3CDTF">2021-04-22T15:55:19Z</dcterms:modified>
  <dc:language>ru-RU</dc:language>
</cp:coreProperties>
</file>