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1" lang="ru-RU" sz="36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Для правки структуры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щёлкните мышью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Второй уровень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структуры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Третий уровень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структуры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Четвёртый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уровень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структуры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Пятый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уровень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структуры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Шесто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й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урове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нь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структ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уры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Се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дь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мо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й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ур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ов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ен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ь 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ст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ру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кт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ур</a:t>
            </a:r>
            <a:r>
              <a:rPr b="0" lang="ru-RU" sz="1800" spc="-1" strike="noStrike">
                <a:solidFill>
                  <a:srgbClr val="333333"/>
                </a:solidFill>
                <a:latin typeface="Noto Sans Bold"/>
              </a:rPr>
              <a:t>ы</a:t>
            </a:r>
            <a:endParaRPr b="0" lang="ru-RU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84249B8-6655-46CE-A126-F95CEE0AB915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9B6FADD0-5D66-4C70-A38C-0584A09C0A13}" type="slidecount">
              <a:rPr b="0" lang="ru-RU" sz="1400" spc="-1" strike="noStrike">
                <a:latin typeface="Noto Sans Regular"/>
              </a:rPr>
              <a:t>&lt;число&gt;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5" name="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Для правки текста заглавия щёлкните мышью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Второй уровень структуры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Третий уровень структуры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Четвёртый уровень структуры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Пятый уровень структуры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Шестой уровень структуры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Седьмой уровень структуры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Noto Sans Regular"/>
              </a:rPr>
              <a:t>&lt;дата/время&gt;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Noto Sans Regular"/>
              </a:rPr>
              <a:t>&lt;нижний колонтитул&gt;</a:t>
            </a:r>
            <a:endParaRPr b="0" lang="ru-RU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E195CC9-F8B5-4213-B636-55B005D6C9B5}" type="slidenum">
              <a:rPr b="0" lang="ru-RU" sz="1400" spc="-1" strike="noStrike">
                <a:latin typeface="Noto Sans Regular"/>
              </a:rPr>
              <a:t>&lt;номер&gt;</a:t>
            </a:fld>
            <a:r>
              <a:rPr b="0" lang="ru-RU" sz="1400" spc="-1" strike="noStrike">
                <a:latin typeface="Noto Sans Regular"/>
              </a:rPr>
              <a:t> / </a:t>
            </a:r>
            <a:fld id="{4A1730A6-B3C3-4A13-A21B-95B2608289F5}" type="slidecount">
              <a:rPr b="0" lang="ru-RU" sz="1400" spc="-1" strike="noStrike">
                <a:latin typeface="Noto Sans Regular"/>
              </a:rPr>
              <a:t>8</a:t>
            </a:fld>
            <a:endParaRPr b="0" lang="ru-RU" sz="1400" spc="-1" strike="noStrike">
              <a:latin typeface="Noto Sans Regular"/>
            </a:endParaRPr>
          </a:p>
        </p:txBody>
      </p:sp>
      <p:sp>
        <p:nvSpPr>
          <p:cNvPr id="47" name="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phhask.space/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 txBox="1"/>
          <p:nvPr/>
        </p:nvSpPr>
        <p:spPr>
          <a:xfrm>
            <a:off x="720000" y="30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ru-RU" sz="3600" spc="-1" strike="noStrike">
                <a:solidFill>
                  <a:srgbClr val="333333"/>
                </a:solidFill>
                <a:latin typeface="Noto Sans Regular"/>
              </a:rPr>
              <a:t>PHHask</a:t>
            </a:r>
            <a:endParaRPr b="1" lang="ru-RU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20000" y="4205880"/>
            <a:ext cx="8640000" cy="94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Вспомним прошлое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17440" y="1998000"/>
            <a:ext cx="6442560" cy="3402000"/>
          </a:xfrm>
          <a:prstGeom prst="rect">
            <a:avLst/>
          </a:prstGeom>
          <a:ln w="1080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5855040" y="180000"/>
            <a:ext cx="4044960" cy="486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Что же произошло дальше?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00000" y="2723760"/>
            <a:ext cx="5248080" cy="2676240"/>
          </a:xfrm>
          <a:prstGeom prst="rect">
            <a:avLst/>
          </a:prstGeom>
          <a:ln w="1080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760000" y="984240"/>
            <a:ext cx="3669840" cy="35157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GitHub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243960" y="1404000"/>
            <a:ext cx="3524040" cy="3524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Давайте перейдём на сайт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240000" y="4860000"/>
            <a:ext cx="342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  <a:hlinkClick r:id="rId1"/>
              </a:rPr>
              <a:t>www.phhask.space</a:t>
            </a: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 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3240000" y="1260000"/>
            <a:ext cx="3524040" cy="3524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Костыль или проблема с reg.ru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На reg.ru для домена нельзя задать alias dns-запись, поэтому приходится использовать костыль.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0000" y="2149200"/>
            <a:ext cx="5614920" cy="32508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Продолжение развитие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Добавление новых задач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Сделать нормальный дизайн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Добавить рекламу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333333"/>
                </a:solidFill>
                <a:latin typeface="Noto Sans Regular"/>
              </a:rPr>
              <a:t>Рубить деньги</a:t>
            </a:r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860000" y="2520000"/>
            <a:ext cx="3598560" cy="270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ru-RU" sz="3300" spc="-1" strike="noStrike">
                <a:solidFill>
                  <a:srgbClr val="333333"/>
                </a:solidFill>
                <a:latin typeface="Noto Sans Regular"/>
              </a:rPr>
              <a:t>Спасибо за внимание</a:t>
            </a:r>
            <a:endParaRPr b="1" lang="ru-RU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endParaRPr b="0" lang="ru-RU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60000" y="1080000"/>
            <a:ext cx="5760000" cy="432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LibreOffice/7.1.2.2$Linux_X86_64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2021-04-22T17:13:47Z</dcterms:created>
  <dc:creator/>
  <dc:description/>
  <dc:language>ru-RU</dc:language>
  <cp:lastModifiedBy/>
  <dcterms:modified xsi:type="dcterms:W3CDTF">2021-04-22T17:59:43Z</dcterms:modified>
  <cp:revision>5</cp:revision>
  <dc:subject/>
  <dc:title>Impress</dc:title>
</cp:coreProperties>
</file>