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70EB2A2-9875-4F7A-A1E3-910BF6E66652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4C7-CB01-43AE-819D-971776F644AC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7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B2A2-9875-4F7A-A1E3-910BF6E66652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4C7-CB01-43AE-819D-971776F64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68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B2A2-9875-4F7A-A1E3-910BF6E66652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4C7-CB01-43AE-819D-971776F644AC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2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B2A2-9875-4F7A-A1E3-910BF6E66652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4C7-CB01-43AE-819D-971776F64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48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B2A2-9875-4F7A-A1E3-910BF6E66652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4C7-CB01-43AE-819D-971776F644AC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20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B2A2-9875-4F7A-A1E3-910BF6E66652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4C7-CB01-43AE-819D-971776F64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1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B2A2-9875-4F7A-A1E3-910BF6E66652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4C7-CB01-43AE-819D-971776F64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30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B2A2-9875-4F7A-A1E3-910BF6E66652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4C7-CB01-43AE-819D-971776F64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57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B2A2-9875-4F7A-A1E3-910BF6E66652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4C7-CB01-43AE-819D-971776F64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61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B2A2-9875-4F7A-A1E3-910BF6E66652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4C7-CB01-43AE-819D-971776F64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66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B2A2-9875-4F7A-A1E3-910BF6E66652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4C7-CB01-43AE-819D-971776F644AC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82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70EB2A2-9875-4F7A-A1E3-910BF6E66652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FCA74C7-CB01-43AE-819D-971776F644AC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Professional tool hire for tradesmen.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153802" y="1879941"/>
            <a:ext cx="38843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i="1" dirty="0" smtClean="0"/>
              <a:t>TOOLGATOR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Image result for alligator saw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3" y="354227"/>
            <a:ext cx="3483491" cy="3483491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67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Identification of </a:t>
            </a:r>
            <a:r>
              <a:rPr lang="en-GB" i="1" dirty="0" err="1"/>
              <a:t>ToolGator</a:t>
            </a:r>
            <a:r>
              <a:rPr lang="en-GB" i="1" dirty="0"/>
              <a:t> </a:t>
            </a:r>
            <a:r>
              <a:rPr lang="en-GB" dirty="0" smtClean="0"/>
              <a:t>Stakeholders.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 smtClean="0"/>
              <a:t>ToolGator</a:t>
            </a:r>
            <a:r>
              <a:rPr lang="en-GB" dirty="0" smtClean="0"/>
              <a:t> is a single tool hire warehouse located in Portsmouth.</a:t>
            </a:r>
          </a:p>
          <a:p>
            <a:pPr marL="0" indent="0">
              <a:buNone/>
            </a:pPr>
            <a:r>
              <a:rPr lang="en-GB" dirty="0" smtClean="0"/>
              <a:t>Direct Stakeholders:</a:t>
            </a:r>
          </a:p>
          <a:p>
            <a:pPr marL="173736" lvl="1" indent="0">
              <a:buNone/>
            </a:pPr>
            <a:r>
              <a:rPr lang="en-GB" dirty="0" smtClean="0"/>
              <a:t>Branch Manager: Nigel Bones.</a:t>
            </a:r>
          </a:p>
          <a:p>
            <a:pPr marL="173736" lvl="1" indent="0">
              <a:buNone/>
            </a:pPr>
            <a:r>
              <a:rPr lang="en-GB" dirty="0" smtClean="0"/>
              <a:t>Staff Members: David Kirk, Fred Scott, John Riker, Bernard </a:t>
            </a:r>
            <a:r>
              <a:rPr lang="en-GB" dirty="0" err="1" smtClean="0"/>
              <a:t>Troi</a:t>
            </a:r>
            <a:r>
              <a:rPr lang="en-GB" dirty="0" smtClean="0"/>
              <a:t>.</a:t>
            </a:r>
          </a:p>
          <a:p>
            <a:pPr marL="173736" lvl="1" indent="0">
              <a:buNone/>
            </a:pPr>
            <a:r>
              <a:rPr lang="en-GB" dirty="0" smtClean="0"/>
              <a:t>Benefits from a faster system, easier for employees, fewer errors resulting is profit loss for the manager.</a:t>
            </a:r>
          </a:p>
          <a:p>
            <a:pPr marL="0" indent="0">
              <a:buNone/>
            </a:pPr>
            <a:r>
              <a:rPr lang="en-GB" dirty="0" smtClean="0"/>
              <a:t>	</a:t>
            </a:r>
          </a:p>
          <a:p>
            <a:pPr marL="0" indent="0">
              <a:buNone/>
            </a:pPr>
            <a:r>
              <a:rPr lang="en-GB" dirty="0" smtClean="0"/>
              <a:t>External Stakeholders:</a:t>
            </a:r>
            <a:endParaRPr lang="en-GB" dirty="0"/>
          </a:p>
          <a:p>
            <a:pPr marL="173736" lvl="1" indent="0">
              <a:buNone/>
            </a:pPr>
            <a:r>
              <a:rPr lang="en-GB" dirty="0" smtClean="0"/>
              <a:t>Tradesmen rely on </a:t>
            </a:r>
            <a:r>
              <a:rPr lang="en-GB" dirty="0" err="1" smtClean="0"/>
              <a:t>ToolGator</a:t>
            </a:r>
            <a:r>
              <a:rPr lang="en-GB" dirty="0" smtClean="0"/>
              <a:t> for tools for their profession, although a new system will not bring direct benefit, the lower likelihood of errors in an electronic system could potentially mean a better customer experience. </a:t>
            </a:r>
          </a:p>
        </p:txBody>
      </p:sp>
    </p:spTree>
    <p:extLst>
      <p:ext uri="{BB962C8B-B14F-4D97-AF65-F5344CB8AC3E}">
        <p14:creationId xmlns:p14="http://schemas.microsoft.com/office/powerpoint/2010/main" val="170372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ToolGator’s</a:t>
            </a:r>
            <a:r>
              <a:rPr lang="en-GB" i="1" dirty="0" smtClean="0"/>
              <a:t> </a:t>
            </a:r>
            <a:r>
              <a:rPr lang="en-GB" dirty="0" smtClean="0"/>
              <a:t>current system: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 smtClean="0"/>
              <a:t>ToolGator</a:t>
            </a:r>
            <a:r>
              <a:rPr lang="en-GB" dirty="0" smtClean="0"/>
              <a:t>…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Monitors all </a:t>
            </a:r>
            <a:r>
              <a:rPr lang="en-GB" dirty="0"/>
              <a:t>tools currently in their inventory – preventing an overflow of orders for an out of stock item.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K</a:t>
            </a:r>
            <a:r>
              <a:rPr lang="en-GB" dirty="0" smtClean="0"/>
              <a:t>eeps </a:t>
            </a:r>
            <a:r>
              <a:rPr lang="en-GB" dirty="0"/>
              <a:t>track of the return date of each hired tool, its owner, as well as the pending days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Each tool is inspected when returned and its condition recorded, </a:t>
            </a:r>
            <a:r>
              <a:rPr lang="en-GB" dirty="0" smtClean="0"/>
              <a:t>ensuring </a:t>
            </a:r>
            <a:r>
              <a:rPr lang="en-GB" dirty="0"/>
              <a:t>that each item conforms to any regulations and is safe to use for the next </a:t>
            </a:r>
            <a:r>
              <a:rPr lang="en-GB" dirty="0" smtClean="0"/>
              <a:t>customer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56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ToolGator’s</a:t>
            </a:r>
            <a:r>
              <a:rPr lang="en-GB" i="1" dirty="0" smtClean="0"/>
              <a:t> </a:t>
            </a:r>
            <a:r>
              <a:rPr lang="en-GB" dirty="0" smtClean="0"/>
              <a:t>current system: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Despite this, the current system is inefficient and prone to errors due to its paper based nature.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Amendments are difficult and increase the chance of damage and errors.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Vulnerable to theft, permanent loss of data.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Illegible handwriting causing problems for other employees.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644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Create a streamlined electronic system for </a:t>
            </a:r>
            <a:r>
              <a:rPr lang="en-GB" dirty="0"/>
              <a:t>tool </a:t>
            </a:r>
            <a:r>
              <a:rPr lang="en-GB" dirty="0" smtClean="0"/>
              <a:t>hiring with the aim of  greater ease of use as well as on the surface simplicity for regular staff members.</a:t>
            </a:r>
          </a:p>
          <a:p>
            <a:pPr marL="0" indent="0">
              <a:buNone/>
            </a:pPr>
            <a:r>
              <a:rPr lang="en-GB" dirty="0" smtClean="0"/>
              <a:t>Data should be kept centralised so that multiple computers in a network can access the same central file.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06190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new system for </a:t>
            </a:r>
            <a:r>
              <a:rPr lang="en-GB" i="1" dirty="0" err="1"/>
              <a:t>ToolGator</a:t>
            </a:r>
            <a:r>
              <a:rPr lang="en-GB" i="1" dirty="0"/>
              <a:t> 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A modernised, streamlined version of the outdated paper based system that retains all functionality. </a:t>
            </a:r>
          </a:p>
          <a:p>
            <a:pPr marL="0" indent="0">
              <a:buNone/>
            </a:pPr>
            <a:r>
              <a:rPr lang="en-GB" dirty="0" smtClean="0"/>
              <a:t>Also adds features: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Account logins allowing for multiple security levels (Admin, Staff, Customer Terminal)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Customer details and account logins will be encrypted.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Backup and archiving, utilising Grandfather-father-son.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276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259</TotalTime>
  <Words>300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Integral</vt:lpstr>
      <vt:lpstr>PowerPoint Presentation</vt:lpstr>
      <vt:lpstr>Identification of ToolGator Stakeholders.</vt:lpstr>
      <vt:lpstr>ToolGator’s current system:</vt:lpstr>
      <vt:lpstr>ToolGator’s current system:</vt:lpstr>
      <vt:lpstr>Goal:</vt:lpstr>
      <vt:lpstr>Proposed new system for ToolGator :</vt:lpstr>
    </vt:vector>
  </TitlesOfParts>
  <Company>Portsmouth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ToolGator</dc:title>
  <dc:creator>Jordan Taylor stu045587</dc:creator>
  <cp:lastModifiedBy>Jordan Taylor stu045587</cp:lastModifiedBy>
  <cp:revision>24</cp:revision>
  <dcterms:created xsi:type="dcterms:W3CDTF">2017-02-09T11:20:55Z</dcterms:created>
  <dcterms:modified xsi:type="dcterms:W3CDTF">2017-05-04T11:45:09Z</dcterms:modified>
</cp:coreProperties>
</file>