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1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9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6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9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5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B06B93-AEC8-4878-B6FB-D768C97EB234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A00BBE-5DEC-42AE-BB14-ED3E4021632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524" y="-395417"/>
            <a:ext cx="9720072" cy="1499616"/>
          </a:xfrm>
        </p:spPr>
        <p:txBody>
          <a:bodyPr/>
          <a:lstStyle/>
          <a:p>
            <a:r>
              <a:rPr lang="en-GB" dirty="0" smtClean="0"/>
              <a:t>Feedback Sheet - </a:t>
            </a:r>
            <a:r>
              <a:rPr lang="en-GB" i="1" dirty="0" err="1" smtClean="0"/>
              <a:t>ToolGator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103" y="708453"/>
            <a:ext cx="65573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Good features of the proposed system:</a:t>
            </a:r>
          </a:p>
          <a:p>
            <a:endParaRPr lang="en-GB" dirty="0" smtClean="0"/>
          </a:p>
          <a:p>
            <a:r>
              <a:rPr lang="en-GB" dirty="0" smtClean="0"/>
              <a:t>_______________________________________________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_______________________________________________</a:t>
            </a:r>
          </a:p>
          <a:p>
            <a:r>
              <a:rPr lang="en-GB" dirty="0" smtClean="0"/>
              <a:t>Ideas for additional features for the system:</a:t>
            </a:r>
          </a:p>
          <a:p>
            <a:endParaRPr lang="en-GB" dirty="0"/>
          </a:p>
          <a:p>
            <a:r>
              <a:rPr lang="en-GB" dirty="0" smtClean="0"/>
              <a:t>_______________________________________________</a:t>
            </a:r>
          </a:p>
          <a:p>
            <a:endParaRPr lang="en-GB" dirty="0" smtClean="0"/>
          </a:p>
          <a:p>
            <a:r>
              <a:rPr lang="en-GB" dirty="0" smtClean="0"/>
              <a:t>_______________________________________________</a:t>
            </a:r>
          </a:p>
          <a:p>
            <a:r>
              <a:rPr lang="en-GB" dirty="0" smtClean="0"/>
              <a:t>Negative aspects of the proposed system’s features:</a:t>
            </a:r>
          </a:p>
          <a:p>
            <a:endParaRPr lang="en-GB" dirty="0"/>
          </a:p>
          <a:p>
            <a:r>
              <a:rPr lang="en-GB" dirty="0" smtClean="0"/>
              <a:t>_______________________________________________</a:t>
            </a:r>
          </a:p>
          <a:p>
            <a:endParaRPr lang="en-GB" dirty="0" smtClean="0"/>
          </a:p>
          <a:p>
            <a:r>
              <a:rPr lang="en-GB" dirty="0" smtClean="0"/>
              <a:t>_______________________________________________</a:t>
            </a:r>
          </a:p>
          <a:p>
            <a:r>
              <a:rPr lang="en-GB" dirty="0" smtClean="0"/>
              <a:t>Are there any features of the new system you deem unnecessary? </a:t>
            </a:r>
          </a:p>
          <a:p>
            <a:endParaRPr lang="en-GB" dirty="0" smtClean="0"/>
          </a:p>
          <a:p>
            <a:r>
              <a:rPr lang="en-GB" dirty="0" smtClean="0"/>
              <a:t>_______________________________________________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_______________________________________________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04526" y="436604"/>
            <a:ext cx="25702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Overall rating out of the proposed system out of 10:</a:t>
            </a:r>
          </a:p>
          <a:p>
            <a:endParaRPr lang="en-GB" dirty="0" smtClean="0"/>
          </a:p>
          <a:p>
            <a:r>
              <a:rPr lang="en-GB" dirty="0" smtClean="0"/>
              <a:t>Mark your choice with an [x]</a:t>
            </a:r>
          </a:p>
          <a:p>
            <a:endParaRPr lang="en-GB" dirty="0" smtClean="0"/>
          </a:p>
          <a:p>
            <a:r>
              <a:rPr lang="en-GB" dirty="0" smtClean="0"/>
              <a:t>0		[  ]</a:t>
            </a:r>
          </a:p>
          <a:p>
            <a:r>
              <a:rPr lang="en-GB" dirty="0" smtClean="0"/>
              <a:t>1		[  ]</a:t>
            </a:r>
          </a:p>
          <a:p>
            <a:r>
              <a:rPr lang="en-GB" dirty="0" smtClean="0"/>
              <a:t>2		[  ]</a:t>
            </a:r>
          </a:p>
          <a:p>
            <a:r>
              <a:rPr lang="en-GB" dirty="0" smtClean="0"/>
              <a:t>3		[  ]</a:t>
            </a:r>
          </a:p>
          <a:p>
            <a:r>
              <a:rPr lang="en-GB" dirty="0" smtClean="0"/>
              <a:t>4		[  ]</a:t>
            </a:r>
          </a:p>
          <a:p>
            <a:r>
              <a:rPr lang="en-GB" dirty="0" smtClean="0"/>
              <a:t>5		[  ]</a:t>
            </a:r>
          </a:p>
          <a:p>
            <a:r>
              <a:rPr lang="en-GB" dirty="0" smtClean="0"/>
              <a:t>6		[  ]</a:t>
            </a:r>
          </a:p>
          <a:p>
            <a:r>
              <a:rPr lang="en-GB" dirty="0" smtClean="0"/>
              <a:t>7		[  ]</a:t>
            </a:r>
          </a:p>
          <a:p>
            <a:r>
              <a:rPr lang="en-GB" dirty="0" smtClean="0"/>
              <a:t>8		[  ]</a:t>
            </a:r>
          </a:p>
          <a:p>
            <a:r>
              <a:rPr lang="en-GB" dirty="0" smtClean="0"/>
              <a:t>9		[  ]</a:t>
            </a:r>
          </a:p>
          <a:p>
            <a:r>
              <a:rPr lang="en-GB" dirty="0" smtClean="0"/>
              <a:t>10		[  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15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Feedback Sheet - ToolGator</vt:lpstr>
    </vt:vector>
  </TitlesOfParts>
  <Company>Portsmouth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Sheet - ToolGator</dc:title>
  <dc:creator>Jordan Taylor stu045587</dc:creator>
  <cp:lastModifiedBy>Jordan Taylor stu045587</cp:lastModifiedBy>
  <cp:revision>1</cp:revision>
  <dcterms:created xsi:type="dcterms:W3CDTF">2017-02-16T10:06:41Z</dcterms:created>
  <dcterms:modified xsi:type="dcterms:W3CDTF">2017-02-16T10:06:55Z</dcterms:modified>
</cp:coreProperties>
</file>