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0" r:id="rId2"/>
    <p:sldId id="311" r:id="rId3"/>
    <p:sldId id="327" r:id="rId4"/>
    <p:sldId id="328" r:id="rId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C81B977D-B904-D64D-9B82-73A8047B6F1A}">
          <p14:sldIdLst>
            <p14:sldId id="290"/>
            <p14:sldId id="311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D"/>
    <a:srgbClr val="494949"/>
    <a:srgbClr val="672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5" autoAdjust="0"/>
    <p:restoredTop sz="84514" autoAdjust="0"/>
  </p:normalViewPr>
  <p:slideViewPr>
    <p:cSldViewPr snapToGrid="0" snapToObjects="1" showGuides="1">
      <p:cViewPr varScale="1">
        <p:scale>
          <a:sx n="139" d="100"/>
          <a:sy n="139" d="100"/>
        </p:scale>
        <p:origin x="1556" y="80"/>
      </p:cViewPr>
      <p:guideLst>
        <p:guide orient="horz" pos="2160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44" d="100"/>
          <a:sy n="144" d="100"/>
        </p:scale>
        <p:origin x="479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6D3417-75BC-C54F-B209-3B706A8CCE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0A46D-43DE-BC4C-9837-2979FE009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ADF77-2023-D74B-9A03-BFA0C5C7CE1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BBCED-4587-A646-BEDB-46936438AF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4CE3C-DF0C-9349-B48C-C47FA90BE6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3ADA-6B43-F443-8DD3-2F88E9286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187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76A3-60EE-9D4E-A7A1-CB0D7A163B6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16C9C-3AD8-BF4F-8988-7C4865BA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0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16C9C-3AD8-BF4F-8988-7C4865BA5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1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16C9C-3AD8-BF4F-8988-7C4865BA5A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number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C87D"/>
                </a:solidFill>
                <a:effectLst/>
                <a:latin typeface="Consolas" panose="020B0609020204030204" pitchFamily="49" charset="0"/>
              </a:rPr>
              <a:t>4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 a : 17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 b : 17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 c : 16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step-by-step explanation of what the code does when the user enters the number 4: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 `int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;` declares an integer variable named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to store the input number.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2.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0;` initialises the variable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to 0, although this initial value is overwritten later.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3. `Scanner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new Scanner(System.in);` creates a Scanner object called `scanner` to read input from the user.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4.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("Enter number ...");` displays a message to the user, prompting them to enter a number.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5.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scanner.nextInt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();` reads an integer entered by the user and stores it in the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variable. In this case, the user entered 4.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6.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*= 4;` multiplies the value of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by 4. So,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now holds the value 16 (4 multiplied by 4).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7.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("Output a : " + ++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);` increments the value of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by 1 and then prints it. Since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was 16, it becomes 17 after the increment, and "Output a : 17" is printed.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8.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("output b : " +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--);` prints the current value of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and then decrements it by 1. The current value of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is 17 (from the previous step), so "output b : 17" is printed, but after this line,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becomes 16.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9.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Outout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: " +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);` prints the current value of `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`, which is 16. So,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Outout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: 16" is printed.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16C9C-3AD8-BF4F-8988-7C4865BA5A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Mai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98111C-9A9D-874F-B913-835AC8922020}"/>
              </a:ext>
            </a:extLst>
          </p:cNvPr>
          <p:cNvSpPr/>
          <p:nvPr userDrawn="1"/>
        </p:nvSpPr>
        <p:spPr>
          <a:xfrm>
            <a:off x="0" y="6032501"/>
            <a:ext cx="12192000" cy="82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17BEAB-A995-204B-91D6-36ABBF329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31" y="2629454"/>
            <a:ext cx="4969768" cy="470617"/>
          </a:xfrm>
        </p:spPr>
        <p:txBody>
          <a:bodyPr anchor="t" anchorCtr="0">
            <a:noAutofit/>
          </a:bodyPr>
          <a:lstStyle>
            <a:lvl1pPr>
              <a:defRPr sz="32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Course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5E2BA-58FD-5E4E-8F42-9E6344E1C6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669" y="2711451"/>
            <a:ext cx="3962400" cy="143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53BDB1-FC33-E04C-91E0-BAB1298236CE}"/>
              </a:ext>
            </a:extLst>
          </p:cNvPr>
          <p:cNvSpPr/>
          <p:nvPr userDrawn="1"/>
        </p:nvSpPr>
        <p:spPr>
          <a:xfrm>
            <a:off x="6073142" y="2030896"/>
            <a:ext cx="45719" cy="27962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ln>
                <a:noFill/>
              </a:ln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CB58E4-D0E7-2B43-B88B-1F3C4E271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33931" y="3237128"/>
            <a:ext cx="4969768" cy="38374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4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980713D-C243-AE4D-B526-6881A9C017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3931" y="3757929"/>
            <a:ext cx="4969768" cy="38374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Lecture Title</a:t>
            </a:r>
          </a:p>
        </p:txBody>
      </p:sp>
    </p:spTree>
    <p:extLst>
      <p:ext uri="{BB962C8B-B14F-4D97-AF65-F5344CB8AC3E}">
        <p14:creationId xmlns:p14="http://schemas.microsoft.com/office/powerpoint/2010/main" val="387153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 - Applied Cyber Securi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2DC3C46-B876-1E4E-9A9C-EA348AC0D8DB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927494-4F19-9049-A727-B0050CDD31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E02660AB-9E1A-0C4E-A78A-A963E691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9F88C71-3EE3-0149-9674-D3B70D355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111A6A-7458-4142-BE58-15BFE46D5A81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6218F0-B042-9546-A08C-75350DF26617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Applied Cyber Security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9E149AF-4607-E04E-8F05-A58F55426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3"/>
            <a:ext cx="4969768" cy="4905623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sp>
        <p:nvSpPr>
          <p:cNvPr id="28" name="Picture Placeholder 18">
            <a:extLst>
              <a:ext uri="{FF2B5EF4-FFF2-40B4-BE49-F238E27FC236}">
                <a16:creationId xmlns:a16="http://schemas.microsoft.com/office/drawing/2014/main" id="{5E158BBF-29C7-0C43-9022-9D3EE10E4F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84032" y="381419"/>
            <a:ext cx="4968552" cy="5632056"/>
          </a:xfrm>
        </p:spPr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BFB999-54C8-4E47-AB76-708ED583C3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7912" y="6321324"/>
            <a:ext cx="954088" cy="5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2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 - Electronics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651868-DD1E-C54D-B22E-6C5BA050D6FB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8C181F-EA53-6B42-BBE6-96512EC9D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6B0D50B9-0CDF-8A46-82BD-710D323A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0B9AA42-23AB-044C-BA50-AF8BFC0A9B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B73E0A-CABE-394C-927C-99D215CC8EFC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49C917-4575-DE48-B9C7-A39F3B64F954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7AF210FB-C529-174A-9101-4F28EB299D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3"/>
            <a:ext cx="4969768" cy="4905623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C66049F0-69D8-E743-A3C0-BCCF29B94F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84032" y="381419"/>
            <a:ext cx="4968552" cy="5632056"/>
          </a:xfrm>
        </p:spPr>
        <p:txBody>
          <a:bodyPr/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B42AF0-2183-9346-9E2D-47508A8BE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4" y="6317530"/>
            <a:ext cx="960835" cy="5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4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 - Software Develop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E72CCFC-19D9-3B4F-82F0-D3E5AED07B64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A9A0B3-DE5B-D74B-9D35-B2D5240364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E7FAE216-CA9D-5042-9126-833FB817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FDD999C-19B4-0545-9345-C7A543C0A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76F7B8-6AAB-C74D-8F71-235309538CC5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C7DBB-AD74-1748-9B3E-1B3FBBEB7456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Development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FC00958F-DA7D-D142-88C6-5F1D13F0C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3"/>
            <a:ext cx="4969768" cy="4905623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914EA956-DE14-404E-BA1C-029D9F70D0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84032" y="381419"/>
            <a:ext cx="4968552" cy="5632056"/>
          </a:xfrm>
        </p:spPr>
        <p:txBody>
          <a:bodyPr/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E59484B-0786-0548-855D-02219F5A2A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81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 - Artificial Intelligen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18B66F3-E41F-E145-AC48-4BC8E1D2EC81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C45B6A-4AAB-8D44-8DCE-AC3F33A7F2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93C3BD6B-9F3B-4F4B-A172-BE09D07B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69C77D1-2FFE-CB4D-A4D4-5E6FBB1D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929D248-6042-794A-A481-E156C23F13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3"/>
            <a:ext cx="4969768" cy="4905623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FC8B77A-696F-EE4F-AB0D-98FEEA7D82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84032" y="381419"/>
            <a:ext cx="4968552" cy="5632056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90178E-4506-2F41-920F-9ED6270441AD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27E823-F72A-1F43-894F-74EC2E3BB80E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Intelligence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F474011-F88A-3A42-A940-04A400D026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8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2 - Image Left / Text R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903A3C-347A-C348-9E90-1B91BD9E2351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4C13FD-8B0D-3941-9B07-89FB6FCE0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AB4B96E4-79EB-D349-921A-558F08B6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A33A383-C1ED-3447-A6B8-FBDDD6B02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36B6E0D6-2EA8-EA4E-84DA-D67B7DE8B6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8396" y="381419"/>
            <a:ext cx="4969768" cy="563205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sp>
        <p:nvSpPr>
          <p:cNvPr id="39" name="Picture Placeholder 18">
            <a:extLst>
              <a:ext uri="{FF2B5EF4-FFF2-40B4-BE49-F238E27FC236}">
                <a16:creationId xmlns:a16="http://schemas.microsoft.com/office/drawing/2014/main" id="{8A668FA9-1D56-0D4A-B3D6-6F44B35DE35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416" y="1107851"/>
            <a:ext cx="4968552" cy="48998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79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2 - Applied Cyber Securi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5AD9366-97DF-3644-A8B3-C0552D5A11A7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17A3CF-907D-2441-B8AF-ECA16DD5C8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6C4F54B-9001-F44C-8D92-9B8A153A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6A27C04-3473-6A42-850F-F239AE959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D2180A-8416-9540-A61B-4C112C503ABD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E276F6-D209-824E-9D9A-ED4E5427B70A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Applied Cyber Security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8C82C29A-71C7-CF47-8B59-291BB1F847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8396" y="381419"/>
            <a:ext cx="4969768" cy="563205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sp>
        <p:nvSpPr>
          <p:cNvPr id="29" name="Picture Placeholder 18">
            <a:extLst>
              <a:ext uri="{FF2B5EF4-FFF2-40B4-BE49-F238E27FC236}">
                <a16:creationId xmlns:a16="http://schemas.microsoft.com/office/drawing/2014/main" id="{60B2D480-5987-A54A-B714-12E78C0BED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416" y="1107851"/>
            <a:ext cx="4968552" cy="4899888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28">
            <a:extLst>
              <a:ext uri="{FF2B5EF4-FFF2-40B4-BE49-F238E27FC236}">
                <a16:creationId xmlns:a16="http://schemas.microsoft.com/office/drawing/2014/main" id="{490223BD-296D-F24F-8653-4647DB0A7C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7912" y="6321324"/>
            <a:ext cx="954088" cy="5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55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2 - Electronics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35349D-DBF3-F342-8918-31E75B84F5C1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985CF1-3589-E042-9EF6-759C49233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F8B09501-0BF1-1846-9929-9736F2E5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78F8FB3-824C-7440-A05A-E555D009F1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863FBF-BB91-F24B-AFF6-7EFE28F65D3D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02EDE5-2D96-3345-BC72-8AD21B4077B9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D9B4727E-EBFA-6949-9EAF-D9DA933508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8396" y="381419"/>
            <a:ext cx="4969768" cy="563205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sp>
        <p:nvSpPr>
          <p:cNvPr id="29" name="Picture Placeholder 18">
            <a:extLst>
              <a:ext uri="{FF2B5EF4-FFF2-40B4-BE49-F238E27FC236}">
                <a16:creationId xmlns:a16="http://schemas.microsoft.com/office/drawing/2014/main" id="{87E2510E-83C8-5347-AD4D-E9A8902DD0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416" y="1107851"/>
            <a:ext cx="4968552" cy="4899888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26">
            <a:extLst>
              <a:ext uri="{FF2B5EF4-FFF2-40B4-BE49-F238E27FC236}">
                <a16:creationId xmlns:a16="http://schemas.microsoft.com/office/drawing/2014/main" id="{E08E0B46-8641-0844-83CA-9D44BD0DD6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4" y="6317530"/>
            <a:ext cx="960835" cy="5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30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2 - Software Develop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8F5CDBA-C568-2A43-ACE9-521EDC07E648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30B862-7812-7C4F-A888-A6C6D1805E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EDE4F5EE-6999-E146-9A1A-5DC64D43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C420A98-16E3-C34B-9937-CD9EE1A95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9A1FEF-55E1-BE4C-AC1F-BA66B76F419B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BEFD86-B337-0542-9045-607A33BA4CBC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Development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7E7927D-4E93-6643-9B52-8B5BAF64F3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8396" y="381419"/>
            <a:ext cx="4969768" cy="563205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29B7C73-9887-CF48-8D82-D8D695B842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416" y="1107851"/>
            <a:ext cx="4968552" cy="4899888"/>
          </a:xfrm>
        </p:spPr>
        <p:txBody>
          <a:bodyPr/>
          <a:lstStyle/>
          <a:p>
            <a:endParaRPr lang="en-US"/>
          </a:p>
        </p:txBody>
      </p:sp>
      <p:pic>
        <p:nvPicPr>
          <p:cNvPr id="11" name="Picture 26">
            <a:extLst>
              <a:ext uri="{FF2B5EF4-FFF2-40B4-BE49-F238E27FC236}">
                <a16:creationId xmlns:a16="http://schemas.microsoft.com/office/drawing/2014/main" id="{94C69A19-F1BB-4446-A638-6E71B5EB71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8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2 - Artificial Intelligen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E68FA7-4BC8-3C4B-B830-E8195193BDC5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B8A616-E6C6-674E-A683-E86F64082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C93553FD-5CA6-BA45-9E07-BBD09ACF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BD02B94-8554-EF4D-BF13-04EEC0851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3638FA17-2E95-9B48-AE72-E34E97BD5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8396" y="381419"/>
            <a:ext cx="4969768" cy="563205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91E69F-A0FA-164A-8F99-1D729DDE9617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964F4-A6AA-7F4A-BDFB-5F27998AB7AB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Intelligence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icture Placeholder 18">
            <a:extLst>
              <a:ext uri="{FF2B5EF4-FFF2-40B4-BE49-F238E27FC236}">
                <a16:creationId xmlns:a16="http://schemas.microsoft.com/office/drawing/2014/main" id="{595962E7-C0A7-954B-8CDA-9D616C9BFC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416" y="1107851"/>
            <a:ext cx="4968552" cy="4899888"/>
          </a:xfrm>
        </p:spPr>
        <p:txBody>
          <a:bodyPr/>
          <a:lstStyle/>
          <a:p>
            <a:endParaRPr lang="en-US"/>
          </a:p>
        </p:txBody>
      </p:sp>
      <p:pic>
        <p:nvPicPr>
          <p:cNvPr id="11" name="Picture 27">
            <a:extLst>
              <a:ext uri="{FF2B5EF4-FFF2-40B4-BE49-F238E27FC236}">
                <a16:creationId xmlns:a16="http://schemas.microsoft.com/office/drawing/2014/main" id="{F278068A-820D-AC4A-8CEB-2281C20C98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20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3 - Large Text Bo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6A490C-9652-8546-9945-AE0F959A4692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50B27D-A50A-EF4F-9DDC-27BF610E4C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7C389F5-8B7F-BA49-8057-E600573E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92A2B9C-E0FC-594F-A120-24372B467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C21F77-4957-9348-8D69-41C656769B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1107853"/>
            <a:ext cx="10517372" cy="4905623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</p:spTree>
    <p:extLst>
      <p:ext uri="{BB962C8B-B14F-4D97-AF65-F5344CB8AC3E}">
        <p14:creationId xmlns:p14="http://schemas.microsoft.com/office/powerpoint/2010/main" val="889946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Applied Cyber Securit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98111C-9A9D-874F-B913-835AC8922020}"/>
              </a:ext>
            </a:extLst>
          </p:cNvPr>
          <p:cNvSpPr/>
          <p:nvPr userDrawn="1"/>
        </p:nvSpPr>
        <p:spPr>
          <a:xfrm>
            <a:off x="0" y="6032501"/>
            <a:ext cx="12192000" cy="82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17BEAB-A995-204B-91D6-36ABBF329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31" y="2629454"/>
            <a:ext cx="4969768" cy="470617"/>
          </a:xfrm>
        </p:spPr>
        <p:txBody>
          <a:bodyPr anchor="t" anchorCtr="0">
            <a:noAutofit/>
          </a:bodyPr>
          <a:lstStyle>
            <a:lvl1pPr>
              <a:defRPr sz="32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Course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5E2BA-58FD-5E4E-8F42-9E6344E1C6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669" y="2711451"/>
            <a:ext cx="3962400" cy="143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53BDB1-FC33-E04C-91E0-BAB1298236CE}"/>
              </a:ext>
            </a:extLst>
          </p:cNvPr>
          <p:cNvSpPr/>
          <p:nvPr userDrawn="1"/>
        </p:nvSpPr>
        <p:spPr>
          <a:xfrm>
            <a:off x="6073142" y="2030896"/>
            <a:ext cx="45719" cy="2796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ln>
                <a:noFill/>
              </a:ln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CB58E4-D0E7-2B43-B88B-1F3C4E271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33931" y="3237128"/>
            <a:ext cx="4969768" cy="38374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4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980713D-C243-AE4D-B526-6881A9C017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3931" y="3757929"/>
            <a:ext cx="4969768" cy="38374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Lecture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4E0007-4476-764F-B18A-C326ACE6B7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69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3 - Applied Cyber Securi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16E2D3-6BF1-7F4B-B732-E52384B1DDB2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BBF735-7C62-5445-A7A6-C871BC16A8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6014714-08BC-DE43-8815-67882D1F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9284C07-05DE-C648-BE84-8FD0D1D3E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30497-CBF7-3444-9749-FD14A90BBE06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190E81-9AFD-6541-9A6A-876EE8809F2D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Applied Cyber Security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A87FD12C-1AD8-7547-9FCD-9981068C5C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1107853"/>
            <a:ext cx="10517372" cy="4905623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1" name="Picture 28">
            <a:extLst>
              <a:ext uri="{FF2B5EF4-FFF2-40B4-BE49-F238E27FC236}">
                <a16:creationId xmlns:a16="http://schemas.microsoft.com/office/drawing/2014/main" id="{B7E430F4-6F11-7848-8BCB-C8EB14F6F4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7912" y="6321324"/>
            <a:ext cx="954088" cy="5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3 - Electronics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FCFB1C2-E5FC-AC4D-AA2C-63A65ACF3F68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DF828F-C453-CB41-A141-E723BA7F88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320ACDF7-547A-CD44-AFA9-17FF81EA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4AD4FD1-4AC4-FD4E-97E9-C678D1B65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B77D84-7E13-5F46-8699-2ADAB8404230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A7FFC-892F-C64A-88E7-FC95F8A3A1E9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EFBDE67A-0263-9B43-98F9-4989B007C6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1107853"/>
            <a:ext cx="10517372" cy="4905623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1" name="Picture 26">
            <a:extLst>
              <a:ext uri="{FF2B5EF4-FFF2-40B4-BE49-F238E27FC236}">
                <a16:creationId xmlns:a16="http://schemas.microsoft.com/office/drawing/2014/main" id="{9F39DE7A-6155-764C-878C-1556900984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4" y="6317530"/>
            <a:ext cx="960835" cy="5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22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3 - Software Develop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46008DF-7275-884C-AEC4-0E81D5EBBABF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B926B2-434A-5749-9A9C-51D1487087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89B5A440-7E35-C74D-8927-40C8295D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57A80E5-2379-9B46-BEC6-413D10608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5169AF-982B-194D-98C7-63E5F0434D16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4B90C-58BF-C742-AE53-38DA3EFAE145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Development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46B3B274-1401-554B-AD9D-F926E34282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1107853"/>
            <a:ext cx="10517372" cy="4905623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0" name="Picture 26">
            <a:extLst>
              <a:ext uri="{FF2B5EF4-FFF2-40B4-BE49-F238E27FC236}">
                <a16:creationId xmlns:a16="http://schemas.microsoft.com/office/drawing/2014/main" id="{DE134EC0-85F8-144F-9FA5-06D6D2D791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1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3 - Artificial Intelligen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5598C28-0EEC-6B4F-B082-27F79C9CED97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0A9D70-A700-9A46-A3BD-59DF4A12E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FE069C0-F722-F545-B7FD-6E83D8BA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AE12D5A-1CAF-154D-8428-84D16250D1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44AC8BD2-694A-874B-B19D-A94C7E8785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1107853"/>
            <a:ext cx="10517372" cy="4905623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7E7EEA-138D-AF4B-88D3-B828601A6156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46B90C-E471-4E4E-B940-F0D466BE203D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Intelligence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7">
            <a:extLst>
              <a:ext uri="{FF2B5EF4-FFF2-40B4-BE49-F238E27FC236}">
                <a16:creationId xmlns:a16="http://schemas.microsoft.com/office/drawing/2014/main" id="{BAD1B010-875C-1E4E-8DC3-785C05A645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2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4 - Large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dia Placeholder 2">
            <a:extLst>
              <a:ext uri="{FF2B5EF4-FFF2-40B4-BE49-F238E27FC236}">
                <a16:creationId xmlns:a16="http://schemas.microsoft.com/office/drawing/2014/main" id="{67FB7D94-160F-5546-8678-92B87AAADF8A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1"/>
            <a:ext cx="12192000" cy="6032499"/>
          </a:xfrm>
        </p:spPr>
        <p:txBody>
          <a:bodyPr anchor="ctr" anchorCtr="1"/>
          <a:lstStyle>
            <a:lvl1pPr marL="0" indent="0">
              <a:buNone/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Video Slide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F266D-D992-3441-ABCF-765DFBC9B550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089081-C5EE-B245-94B7-3C088A4D28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8152E68-2D01-5E45-BD46-34AC2379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0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4 - Applied Cyber Securi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dia Placeholder 2">
            <a:extLst>
              <a:ext uri="{FF2B5EF4-FFF2-40B4-BE49-F238E27FC236}">
                <a16:creationId xmlns:a16="http://schemas.microsoft.com/office/drawing/2014/main" id="{67FB7D94-160F-5546-8678-92B87AAADF8A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1"/>
            <a:ext cx="12192000" cy="6032499"/>
          </a:xfrm>
        </p:spPr>
        <p:txBody>
          <a:bodyPr anchor="ctr" anchorCtr="1"/>
          <a:lstStyle>
            <a:lvl1pPr marL="0" indent="0">
              <a:buNone/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Video Slide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588388-8E17-AC48-B535-A887A8CDD8AC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B05265-4BCD-B145-AF50-EAEF0E6DE3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B2E6269-A86F-B949-9D7E-7423C5F1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BA36E4-8945-8C4C-959C-F6AB2DB27E71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C189E4-9CEB-B945-9CBB-B1ECA6E80251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Applied Cyber Security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8">
            <a:extLst>
              <a:ext uri="{FF2B5EF4-FFF2-40B4-BE49-F238E27FC236}">
                <a16:creationId xmlns:a16="http://schemas.microsoft.com/office/drawing/2014/main" id="{3504EB53-6838-774A-BC53-AD9DCA3759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7912" y="6321324"/>
            <a:ext cx="954088" cy="5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69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4 - Electronics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dia Placeholder 2">
            <a:extLst>
              <a:ext uri="{FF2B5EF4-FFF2-40B4-BE49-F238E27FC236}">
                <a16:creationId xmlns:a16="http://schemas.microsoft.com/office/drawing/2014/main" id="{67FB7D94-160F-5546-8678-92B87AAADF8A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1"/>
            <a:ext cx="12192000" cy="6032499"/>
          </a:xfrm>
        </p:spPr>
        <p:txBody>
          <a:bodyPr anchor="ctr" anchorCtr="1"/>
          <a:lstStyle>
            <a:lvl1pPr marL="0" indent="0">
              <a:buNone/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Video Slide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AEB15-587A-694E-AC10-60660C962F86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3F42E3-CEEB-1443-B0D7-5D1E862018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DA5306F7-D9A0-1645-8D17-440F1A0F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0C9AC-F411-054C-A4D7-061BE7E3A617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F13E7-5ECE-4944-ABB6-F0D32D60702B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6">
            <a:extLst>
              <a:ext uri="{FF2B5EF4-FFF2-40B4-BE49-F238E27FC236}">
                <a16:creationId xmlns:a16="http://schemas.microsoft.com/office/drawing/2014/main" id="{ED52EE5E-8337-6A49-982A-EDDE681B6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4" y="6317530"/>
            <a:ext cx="960835" cy="5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32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4 - Software Develop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dia Placeholder 2">
            <a:extLst>
              <a:ext uri="{FF2B5EF4-FFF2-40B4-BE49-F238E27FC236}">
                <a16:creationId xmlns:a16="http://schemas.microsoft.com/office/drawing/2014/main" id="{67FB7D94-160F-5546-8678-92B87AAADF8A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1"/>
            <a:ext cx="12192000" cy="6032499"/>
          </a:xfrm>
        </p:spPr>
        <p:txBody>
          <a:bodyPr anchor="ctr" anchorCtr="1"/>
          <a:lstStyle>
            <a:lvl1pPr marL="0" indent="0">
              <a:buNone/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Video Slide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8CF9F3-B8E4-274D-8CC8-2C2EFEF89A26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0F25FC-FAD9-7B44-9683-30393BA0FF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4A18C4A-239E-6646-894D-E86F8FF5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2847E-7523-F644-86EF-91CE74188A46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06D78-F89A-3E4F-BC2C-ED1DE2DF9F8A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Development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6">
            <a:extLst>
              <a:ext uri="{FF2B5EF4-FFF2-40B4-BE49-F238E27FC236}">
                <a16:creationId xmlns:a16="http://schemas.microsoft.com/office/drawing/2014/main" id="{5BB32931-9539-3B42-AE80-DC5487C8BE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38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4 - Artificial Intelligen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9E7CF64-9027-6A41-BEB4-7FCDFEEFAD67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53E9F-5D79-F743-B97F-3C69460F6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F99380F-B168-1D4A-9B76-1A6B06AB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452CF-3717-8D4C-949F-2908E43EBB4B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9ECA93-E5E4-4246-8555-E9A3B66FCCDC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Intelligence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Media Placeholder 2">
            <a:extLst>
              <a:ext uri="{FF2B5EF4-FFF2-40B4-BE49-F238E27FC236}">
                <a16:creationId xmlns:a16="http://schemas.microsoft.com/office/drawing/2014/main" id="{545ECFBE-7059-B34E-9A1E-F2F7BBBE1F22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1"/>
            <a:ext cx="12192000" cy="6032499"/>
          </a:xfrm>
        </p:spPr>
        <p:txBody>
          <a:bodyPr anchor="ctr" anchorCtr="1"/>
          <a:lstStyle>
            <a:lvl1pPr marL="0" indent="0">
              <a:buNone/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Video Slide</a:t>
            </a:r>
          </a:p>
        </p:txBody>
      </p:sp>
      <p:pic>
        <p:nvPicPr>
          <p:cNvPr id="9" name="Picture 27">
            <a:extLst>
              <a:ext uri="{FF2B5EF4-FFF2-40B4-BE49-F238E27FC236}">
                <a16:creationId xmlns:a16="http://schemas.microsoft.com/office/drawing/2014/main" id="{4546E82E-DAED-F648-A4B4-C66687E709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8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5 - Left Text / Right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B74D8277-456C-BB4B-B005-EB6E5FD2BB05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378507" y="381419"/>
            <a:ext cx="4951412" cy="5620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0901A-9993-1344-B16D-D0AFB981957A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99063A-B5FF-884F-A87B-64002D00B5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996F589-D99D-5944-86CA-B672E4F7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2E2A4F6-6AC5-2343-AA9D-DCA5C3633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B1C2D37E-2631-DD4A-94AA-82F69735EE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2"/>
            <a:ext cx="4969768" cy="489415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</p:spTree>
    <p:extLst>
      <p:ext uri="{BB962C8B-B14F-4D97-AF65-F5344CB8AC3E}">
        <p14:creationId xmlns:p14="http://schemas.microsoft.com/office/powerpoint/2010/main" val="2822093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Electronics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98111C-9A9D-874F-B913-835AC8922020}"/>
              </a:ext>
            </a:extLst>
          </p:cNvPr>
          <p:cNvSpPr/>
          <p:nvPr userDrawn="1"/>
        </p:nvSpPr>
        <p:spPr>
          <a:xfrm>
            <a:off x="0" y="6032501"/>
            <a:ext cx="12192000" cy="82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17BEAB-A995-204B-91D6-36ABBF329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31" y="2629454"/>
            <a:ext cx="4969768" cy="470617"/>
          </a:xfrm>
        </p:spPr>
        <p:txBody>
          <a:bodyPr anchor="t" anchorCtr="0">
            <a:noAutofit/>
          </a:bodyPr>
          <a:lstStyle>
            <a:lvl1pPr>
              <a:defRPr sz="32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Course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5E2BA-58FD-5E4E-8F42-9E6344E1C6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669" y="2711451"/>
            <a:ext cx="3962400" cy="143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53BDB1-FC33-E04C-91E0-BAB1298236CE}"/>
              </a:ext>
            </a:extLst>
          </p:cNvPr>
          <p:cNvSpPr/>
          <p:nvPr userDrawn="1"/>
        </p:nvSpPr>
        <p:spPr>
          <a:xfrm>
            <a:off x="6073142" y="2030896"/>
            <a:ext cx="45719" cy="2796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ln>
                <a:noFill/>
              </a:ln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CB58E4-D0E7-2B43-B88B-1F3C4E271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33931" y="3237128"/>
            <a:ext cx="4969768" cy="38374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4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980713D-C243-AE4D-B526-6881A9C017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3931" y="3757929"/>
            <a:ext cx="4969768" cy="38374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Lecture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57229-EF1F-784C-8FA3-0F7D5D5B63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83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5 - Applied Cyber Securi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575E88-9FDE-9F4B-B4AC-E1471416C2DE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7A0BDD-91DC-7447-8C20-896CEF8784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DEBDD71C-8188-7147-AE61-ACA49BCD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Media Placeholder 2">
            <a:extLst>
              <a:ext uri="{FF2B5EF4-FFF2-40B4-BE49-F238E27FC236}">
                <a16:creationId xmlns:a16="http://schemas.microsoft.com/office/drawing/2014/main" id="{F3876EC4-0B32-424D-BDAC-FD73728A1737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378507" y="381419"/>
            <a:ext cx="4951412" cy="5620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74228FA-8795-BA41-9C1B-A3312C092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3EE59D-0C50-E040-9493-E34A899717A5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6546D6-9DF1-5D48-AEBB-23A8535C51CE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Applied Cyber Security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E02D9508-B5D4-7641-9EBD-F3D2A0C18C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2"/>
            <a:ext cx="4969768" cy="489415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2" name="Picture 28">
            <a:extLst>
              <a:ext uri="{FF2B5EF4-FFF2-40B4-BE49-F238E27FC236}">
                <a16:creationId xmlns:a16="http://schemas.microsoft.com/office/drawing/2014/main" id="{7584FBB6-AA89-F34E-B6BA-A8BFA6CD90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7912" y="6321324"/>
            <a:ext cx="954088" cy="5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05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5 - Electronics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99A11B-514E-3E45-AB85-6B3A9CA4A9F8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8727F3-427C-7940-9D2A-FD75789D9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D420CFD1-C789-BF44-8346-8B05F280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Media Placeholder 2">
            <a:extLst>
              <a:ext uri="{FF2B5EF4-FFF2-40B4-BE49-F238E27FC236}">
                <a16:creationId xmlns:a16="http://schemas.microsoft.com/office/drawing/2014/main" id="{D025C983-0CE3-A84E-9C39-1E2B5F07B35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378507" y="381419"/>
            <a:ext cx="4951412" cy="5620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BDDF748-60D6-DE46-A5CF-19FF8DF65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55F8C9-3AE1-1143-856F-630625790313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60E63C-2E6B-9D4C-BB46-00FC01E30C4C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BEA6927-DBE6-AC4E-8AC4-3FB0DA57BB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2"/>
            <a:ext cx="4969768" cy="489415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2" name="Picture 26">
            <a:extLst>
              <a:ext uri="{FF2B5EF4-FFF2-40B4-BE49-F238E27FC236}">
                <a16:creationId xmlns:a16="http://schemas.microsoft.com/office/drawing/2014/main" id="{7EDBF865-5D41-304D-8182-CA40A031C4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4" y="6317530"/>
            <a:ext cx="960835" cy="5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6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5 - Software Develop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17D961-37E6-774B-A024-542D342E4C9F}"/>
              </a:ext>
            </a:extLst>
          </p:cNvPr>
          <p:cNvSpPr/>
          <p:nvPr userDrawn="1"/>
        </p:nvSpPr>
        <p:spPr>
          <a:xfrm>
            <a:off x="10688320" y="6318421"/>
            <a:ext cx="150368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C7305CBB-55FB-B44B-A0B0-96E86345C48A}"/>
              </a:ext>
            </a:extLst>
          </p:cNvPr>
          <p:cNvSpPr txBox="1">
            <a:spLocks/>
          </p:cNvSpPr>
          <p:nvPr userDrawn="1"/>
        </p:nvSpPr>
        <p:spPr>
          <a:xfrm>
            <a:off x="9692640" y="6405648"/>
            <a:ext cx="2296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9C85F8-0BD3-7742-B238-5BE9A2749A8F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8" name="Media Placeholder 2">
            <a:extLst>
              <a:ext uri="{FF2B5EF4-FFF2-40B4-BE49-F238E27FC236}">
                <a16:creationId xmlns:a16="http://schemas.microsoft.com/office/drawing/2014/main" id="{675C1070-97AA-E14C-974E-C64156AA4727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378507" y="381419"/>
            <a:ext cx="4951412" cy="5620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2D60907-A2F2-994C-87D3-7689996B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7579B-BB4A-4A49-8C96-C41FDC6912DD}"/>
              </a:ext>
            </a:extLst>
          </p:cNvPr>
          <p:cNvSpPr txBox="1"/>
          <p:nvPr userDrawn="1"/>
        </p:nvSpPr>
        <p:spPr>
          <a:xfrm>
            <a:off x="10688320" y="6293503"/>
            <a:ext cx="1402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Development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9A68E9AB-98DF-2142-9BFB-F47EF8D8E4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2"/>
            <a:ext cx="4969768" cy="489415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2" name="Picture 26">
            <a:extLst>
              <a:ext uri="{FF2B5EF4-FFF2-40B4-BE49-F238E27FC236}">
                <a16:creationId xmlns:a16="http://schemas.microsoft.com/office/drawing/2014/main" id="{F82DA7DA-C0E0-874A-8233-61C886E0A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AF71B-0F5E-A8A5-F2F6-AFFB1A0239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72301" y="6472722"/>
            <a:ext cx="917730" cy="3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3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5 - Artificial Intelligen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45DDC2-E9FB-6946-B100-4FBE7EF880C4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A42C5-EE0E-3F45-8155-2C4D07ED6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C1A82CD2-8431-ED4B-960A-ACD6CB07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Media Placeholder 2">
            <a:extLst>
              <a:ext uri="{FF2B5EF4-FFF2-40B4-BE49-F238E27FC236}">
                <a16:creationId xmlns:a16="http://schemas.microsoft.com/office/drawing/2014/main" id="{5E80DA7A-432D-9347-98CE-C7D1B773D49C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378507" y="381419"/>
            <a:ext cx="4951412" cy="5620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ECE79E8-E502-3C48-B6D9-FB8CAD7A8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B615E5-DE40-C944-92E9-BAF838C38F5E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5117B-B455-3E40-8DCB-99C54F1AAD91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Intelligence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909D0EA-4479-C544-9BA0-91B7E4E92B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2"/>
            <a:ext cx="4969768" cy="489415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1" name="Picture 27">
            <a:extLst>
              <a:ext uri="{FF2B5EF4-FFF2-40B4-BE49-F238E27FC236}">
                <a16:creationId xmlns:a16="http://schemas.microsoft.com/office/drawing/2014/main" id="{B7337010-F42F-8842-8361-2D6A9E7240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0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6 - Bullet Poi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DDAE84-2F25-F440-9CB8-66AD96E24343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CEB8F-CC79-BE4B-92E9-BA3AD4C52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" y="6405648"/>
            <a:ext cx="1715531" cy="357247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75ED249C-3CAF-7F4D-964F-11BCEC8E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29DAEC0-2555-2845-A15D-30799D398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F91855CE-A534-634D-8877-E5E3DECFC3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100863"/>
            <a:ext cx="10503091" cy="4912611"/>
          </a:xfrm>
        </p:spPr>
        <p:txBody>
          <a:bodyPr>
            <a:normAutofit/>
          </a:bodyPr>
          <a:lstStyle>
            <a:lvl1pPr marL="285744" marR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37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6 - Applied Cyber Securi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862504D-4752-F54B-A399-1E436C534F3B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9F2594-CEA4-D043-9C2D-2442DA6C6C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0118613-D3A6-3945-AF07-89F52147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5B234AC-4132-3643-B693-CD5A74F87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8CE0F-3A84-7D46-8FD7-2CD63775B471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DEDC9-7457-E740-9721-4C98846810D6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Applied Cyber Security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FDCBC800-5A29-214D-9EEC-C4E632035A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100863"/>
            <a:ext cx="10503091" cy="4912611"/>
          </a:xfrm>
        </p:spPr>
        <p:txBody>
          <a:bodyPr>
            <a:normAutofit/>
          </a:bodyPr>
          <a:lstStyle>
            <a:lvl1pPr marL="285744" marR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pic>
        <p:nvPicPr>
          <p:cNvPr id="11" name="Picture 28">
            <a:extLst>
              <a:ext uri="{FF2B5EF4-FFF2-40B4-BE49-F238E27FC236}">
                <a16:creationId xmlns:a16="http://schemas.microsoft.com/office/drawing/2014/main" id="{A3C1BE5E-DA3E-2244-97B2-B1E6197072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7912" y="6321324"/>
            <a:ext cx="954088" cy="5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13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6 - Electronics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7C447E-6693-714B-81A2-076B9C0AD0F4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FA7930-070A-0E46-84F3-9CB90A23C1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7E41A9-DF26-724D-90DB-C12BEC6D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C2D9CA9-1DC0-154B-B401-98550396C8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6E040A-CF9C-5540-9507-B9057FCA2899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F5274-114D-8044-8552-3BEDABBFCD06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6B7E4B0-3AE3-9D4D-9222-66DD0E77C5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100863"/>
            <a:ext cx="10503091" cy="4912611"/>
          </a:xfrm>
        </p:spPr>
        <p:txBody>
          <a:bodyPr>
            <a:normAutofit/>
          </a:bodyPr>
          <a:lstStyle>
            <a:lvl1pPr marL="285744" marR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pic>
        <p:nvPicPr>
          <p:cNvPr id="11" name="Picture 26">
            <a:extLst>
              <a:ext uri="{FF2B5EF4-FFF2-40B4-BE49-F238E27FC236}">
                <a16:creationId xmlns:a16="http://schemas.microsoft.com/office/drawing/2014/main" id="{7FC3A56A-55B2-0E48-8FBA-7D6CE7360E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4" y="6317530"/>
            <a:ext cx="960835" cy="5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6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6 - Software Develop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49915A-E6FC-9044-8425-63FA329522F0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81FD18-1C90-6445-8FB9-9CCD3B8548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6A646D10-0CC4-2F44-8237-79278403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0A1C5C-CF82-304A-AE03-F2E6FDDB3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74EB45-5064-3A48-99C2-F8D4F5048D65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F2FC5-1E62-9B47-A7D4-9ABC4ADBB92F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Development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69F9A655-3DDB-F64E-B3EF-D8195DD38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100863"/>
            <a:ext cx="10503091" cy="4912611"/>
          </a:xfrm>
        </p:spPr>
        <p:txBody>
          <a:bodyPr>
            <a:normAutofit/>
          </a:bodyPr>
          <a:lstStyle>
            <a:lvl1pPr marL="285744" marR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pic>
        <p:nvPicPr>
          <p:cNvPr id="10" name="Picture 26">
            <a:extLst>
              <a:ext uri="{FF2B5EF4-FFF2-40B4-BE49-F238E27FC236}">
                <a16:creationId xmlns:a16="http://schemas.microsoft.com/office/drawing/2014/main" id="{A7555941-AC87-A84E-9D3A-C3F8FBF8E7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20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6 - Artificial Intelligen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AF1E16-A81A-3640-821D-AE7BA76EC1F7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46827C-CA62-404C-A9CF-D887DC5E5D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F98390D1-88C1-E641-8392-31A76B70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DED2446-ECA2-4749-8853-765B7CC7E0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BF7C0843-6243-C442-924B-4D41BFA83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100863"/>
            <a:ext cx="10503091" cy="4912611"/>
          </a:xfrm>
        </p:spPr>
        <p:txBody>
          <a:bodyPr>
            <a:normAutofit/>
          </a:bodyPr>
          <a:lstStyle>
            <a:lvl1pPr marL="285744" marR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to be used for any text that might require bullet point use through the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pPr marL="285744" marR="0" lvl="0" indent="-28574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872DF-3728-5344-A50E-43DE2451EF2E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3E6F7-2D38-A349-B3A6-9813795D9FD5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Intelligence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7">
            <a:extLst>
              <a:ext uri="{FF2B5EF4-FFF2-40B4-BE49-F238E27FC236}">
                <a16:creationId xmlns:a16="http://schemas.microsoft.com/office/drawing/2014/main" id="{7633E852-4648-264D-BE1A-A80805EB8E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5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7 - Large Image Bo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46008DF-7275-884C-AEC4-0E81D5EBBABF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B926B2-434A-5749-9A9C-51D1487087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89B5A440-7E35-C74D-8927-40C8295D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57A80E5-2379-9B46-BEC6-413D10608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12783BF-98F9-9345-BF11-B0AC41FBDE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119706"/>
            <a:ext cx="10531475" cy="4857857"/>
          </a:xfrm>
        </p:spPr>
        <p:txBody>
          <a:bodyPr/>
          <a:lstStyle/>
          <a:p>
            <a:r>
              <a:rPr lang="en-US" dirty="0"/>
              <a:t>Add Picture here</a:t>
            </a:r>
          </a:p>
        </p:txBody>
      </p:sp>
    </p:spTree>
    <p:extLst>
      <p:ext uri="{BB962C8B-B14F-4D97-AF65-F5344CB8AC3E}">
        <p14:creationId xmlns:p14="http://schemas.microsoft.com/office/powerpoint/2010/main" val="328333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Software Develop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517BEAB-A995-204B-91D6-36ABBF329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31" y="2629454"/>
            <a:ext cx="4969768" cy="470617"/>
          </a:xfrm>
        </p:spPr>
        <p:txBody>
          <a:bodyPr anchor="t" anchorCtr="0">
            <a:noAutofit/>
          </a:bodyPr>
          <a:lstStyle>
            <a:lvl1pPr>
              <a:defRPr sz="32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Course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5E2BA-58FD-5E4E-8F42-9E6344E1C6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669" y="2711451"/>
            <a:ext cx="3962400" cy="143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53BDB1-FC33-E04C-91E0-BAB1298236CE}"/>
              </a:ext>
            </a:extLst>
          </p:cNvPr>
          <p:cNvSpPr/>
          <p:nvPr userDrawn="1"/>
        </p:nvSpPr>
        <p:spPr>
          <a:xfrm>
            <a:off x="6073142" y="2030896"/>
            <a:ext cx="45719" cy="2796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ln>
                <a:noFill/>
              </a:ln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CB58E4-D0E7-2B43-B88B-1F3C4E271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33931" y="3237128"/>
            <a:ext cx="4969768" cy="38374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4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980713D-C243-AE4D-B526-6881A9C017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3931" y="3757929"/>
            <a:ext cx="4969768" cy="38374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Lecture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1D1E7-41F4-E149-8C32-07B9E41860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1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7 - Applied Cyber Securi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46008DF-7275-884C-AEC4-0E81D5EBBABF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B926B2-434A-5749-9A9C-51D1487087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89B5A440-7E35-C74D-8927-40C8295D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57A80E5-2379-9B46-BEC6-413D10608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37B8C-2DE9-0B43-86D8-89C09280610E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5504A9-ADBB-004D-978E-68AB0729BBBB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Applied Cyber Security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148C2A-EF49-124A-80B6-00DDB6241A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119705"/>
            <a:ext cx="10531475" cy="4908664"/>
          </a:xfrm>
        </p:spPr>
        <p:txBody>
          <a:bodyPr/>
          <a:lstStyle/>
          <a:p>
            <a:r>
              <a:rPr lang="en-US" dirty="0"/>
              <a:t>Add Picture here</a:t>
            </a:r>
          </a:p>
        </p:txBody>
      </p:sp>
      <p:pic>
        <p:nvPicPr>
          <p:cNvPr id="13" name="Picture 28">
            <a:extLst>
              <a:ext uri="{FF2B5EF4-FFF2-40B4-BE49-F238E27FC236}">
                <a16:creationId xmlns:a16="http://schemas.microsoft.com/office/drawing/2014/main" id="{3D02E643-B4CA-6D4C-87D0-35FD248324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7912" y="6321324"/>
            <a:ext cx="954088" cy="5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23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7 - Electronic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46008DF-7275-884C-AEC4-0E81D5EBBABF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B926B2-434A-5749-9A9C-51D1487087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89B5A440-7E35-C74D-8927-40C8295D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57A80E5-2379-9B46-BEC6-413D10608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9F76F4-FB98-7448-8B8F-0311974861CE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2D0D5-B33E-D442-A270-3FD251B30F13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C967610-7455-434F-B6A3-E1E466B81E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119705"/>
            <a:ext cx="10531475" cy="4908664"/>
          </a:xfrm>
        </p:spPr>
        <p:txBody>
          <a:bodyPr/>
          <a:lstStyle/>
          <a:p>
            <a:r>
              <a:rPr lang="en-US" dirty="0"/>
              <a:t>Add Picture here</a:t>
            </a:r>
          </a:p>
        </p:txBody>
      </p:sp>
      <p:pic>
        <p:nvPicPr>
          <p:cNvPr id="12" name="Picture 26">
            <a:extLst>
              <a:ext uri="{FF2B5EF4-FFF2-40B4-BE49-F238E27FC236}">
                <a16:creationId xmlns:a16="http://schemas.microsoft.com/office/drawing/2014/main" id="{0E0A8019-DD35-6242-91A4-1858CF120A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4" y="6317530"/>
            <a:ext cx="960835" cy="5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56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7 - Software Develop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46008DF-7275-884C-AEC4-0E81D5EBBABF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B926B2-434A-5749-9A9C-51D1487087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89B5A440-7E35-C74D-8927-40C8295D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57A80E5-2379-9B46-BEC6-413D10608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11830-B124-8247-9F41-EFCD8E57CA81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4721D-8FEB-DF47-8DC7-1AA6D4DC8A5B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Development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9C236005-388F-0240-A079-F0C26D0B16A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119705"/>
            <a:ext cx="10531475" cy="4908664"/>
          </a:xfrm>
        </p:spPr>
        <p:txBody>
          <a:bodyPr/>
          <a:lstStyle/>
          <a:p>
            <a:r>
              <a:rPr lang="en-US" dirty="0"/>
              <a:t>Add Picture here</a:t>
            </a:r>
          </a:p>
        </p:txBody>
      </p:sp>
      <p:pic>
        <p:nvPicPr>
          <p:cNvPr id="10" name="Picture 26">
            <a:extLst>
              <a:ext uri="{FF2B5EF4-FFF2-40B4-BE49-F238E27FC236}">
                <a16:creationId xmlns:a16="http://schemas.microsoft.com/office/drawing/2014/main" id="{29C7BEBC-37CA-2540-9CD3-3F115BDACD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71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7 - Artificial Intelligen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46008DF-7275-884C-AEC4-0E81D5EBBABF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B926B2-434A-5749-9A9C-51D1487087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89B5A440-7E35-C74D-8927-40C8295D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57A80E5-2379-9B46-BEC6-413D10608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1571F-59C3-4848-9611-5FB23327D46C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03FE0-EFAF-DF41-A101-B0D7530DC8CE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Intelligence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7F70A487-6E30-E54D-80F8-26193DA23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119705"/>
            <a:ext cx="10531475" cy="4908664"/>
          </a:xfrm>
        </p:spPr>
        <p:txBody>
          <a:bodyPr/>
          <a:lstStyle/>
          <a:p>
            <a:r>
              <a:rPr lang="en-US" dirty="0"/>
              <a:t>Add Picture here</a:t>
            </a:r>
          </a:p>
        </p:txBody>
      </p:sp>
      <p:pic>
        <p:nvPicPr>
          <p:cNvPr id="11" name="Picture 27">
            <a:extLst>
              <a:ext uri="{FF2B5EF4-FFF2-40B4-BE49-F238E27FC236}">
                <a16:creationId xmlns:a16="http://schemas.microsoft.com/office/drawing/2014/main" id="{28D4CE72-9483-544D-88BB-48295C7178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54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8 - Left Aligne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CBB545-F571-7343-B13B-C18F405FFF3F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E35C9E-2AAF-804A-A7A4-514534CF2F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3C131A66-1EA7-0043-9AEE-7B3C10DC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7B47B32-3A52-1F48-BE63-C5EB36A2E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99451E6-42D4-A041-898E-E9362B934E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2"/>
            <a:ext cx="4969768" cy="489415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</p:spTree>
    <p:extLst>
      <p:ext uri="{BB962C8B-B14F-4D97-AF65-F5344CB8AC3E}">
        <p14:creationId xmlns:p14="http://schemas.microsoft.com/office/powerpoint/2010/main" val="676287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8 - Applied Cyber Securi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2977002-979C-A64C-ABC4-37309CE96432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12B768-9109-FC47-A039-D88F865994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0E11192D-39A9-5743-8489-FE85FE48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5BAEE1E-4947-CF47-BD40-BAE7C2623A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F5A6C3-F087-E848-85B0-03D1C4759642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7667D-B307-B743-9C2B-0A59C07E0567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Applied Cyber Security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7245CA88-827A-7443-895C-9F8970C7CC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2"/>
            <a:ext cx="4969768" cy="489415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1" name="Picture 28">
            <a:extLst>
              <a:ext uri="{FF2B5EF4-FFF2-40B4-BE49-F238E27FC236}">
                <a16:creationId xmlns:a16="http://schemas.microsoft.com/office/drawing/2014/main" id="{0A5E5CC7-127D-8C46-8A30-86B60077F7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7912" y="6321324"/>
            <a:ext cx="954088" cy="5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7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8 - Electronics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9C0E7FC-8D92-7D41-B117-3A17822F16E7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80AF08-5737-134F-AF29-B3961B1AED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53A580F2-A680-D541-907A-B7AE3717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95C25D2-A1F5-B84E-A026-68A4E129F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85CAA-49A6-A84C-8A32-AEB72AEDA5DE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18ED00-827B-8F4D-9628-2D2B167B4D2C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1578D7-C570-1842-97EF-78A306693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2"/>
            <a:ext cx="4969768" cy="489415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1" name="Picture 26">
            <a:extLst>
              <a:ext uri="{FF2B5EF4-FFF2-40B4-BE49-F238E27FC236}">
                <a16:creationId xmlns:a16="http://schemas.microsoft.com/office/drawing/2014/main" id="{7A326BAA-D122-BF43-96F4-00E908230D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4" y="6317530"/>
            <a:ext cx="960835" cy="5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33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8 - Software Develop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32CA2F-AD7D-6F41-B4EC-D43C7947D2E9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55EF75-5616-CA4E-8AA3-4A9F4CB72C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CEB7AC71-9E36-CC41-9FF6-A317EF30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EB2EB64-4FA2-7840-9B0F-720CE50EC7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54FEB5-1D27-4B42-92DD-DA5A695A94BF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DC3667-DFA6-B143-AEFB-3263D722819B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Development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ED35B36-B965-2F4E-94CF-692758789D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2"/>
            <a:ext cx="4969768" cy="489415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0" name="Picture 26">
            <a:extLst>
              <a:ext uri="{FF2B5EF4-FFF2-40B4-BE49-F238E27FC236}">
                <a16:creationId xmlns:a16="http://schemas.microsoft.com/office/drawing/2014/main" id="{34E7C3DB-4BB9-9D4B-9F77-2C4F290889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81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8 - Artificial Intelligen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839AFD6-3A31-624B-B01F-1CE36EDF183A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BABF36-F1F2-DE4D-955A-BD0B5D2515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0985EE12-84CF-EF41-BC70-D23395E4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FD333C9-78CC-BC46-990B-F75E7D793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DD3BA5F8-615C-3149-9F25-1C35C8B8B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2"/>
            <a:ext cx="4969768" cy="489415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261D4F-2E63-2244-AC89-1C4B8AB0D952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05FCD-697B-E346-8916-E7D67B8FBEAE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Intelligence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7">
            <a:extLst>
              <a:ext uri="{FF2B5EF4-FFF2-40B4-BE49-F238E27FC236}">
                <a16:creationId xmlns:a16="http://schemas.microsoft.com/office/drawing/2014/main" id="{29F4E9B3-86B6-9244-A1AB-1922875692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79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9 - Right Aligne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517BEAB-A995-204B-91D6-36ABBF329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4512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D7ED6-8AB2-B041-82AD-9096971E7AAB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349F1C-C289-A14A-866D-B6D05EE679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A9C4F45-2844-264C-8F49-C65AAFEF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931009-8692-1340-AFDB-626C48A215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512" y="1114007"/>
            <a:ext cx="4969768" cy="488800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</p:spTree>
    <p:extLst>
      <p:ext uri="{BB962C8B-B14F-4D97-AF65-F5344CB8AC3E}">
        <p14:creationId xmlns:p14="http://schemas.microsoft.com/office/powerpoint/2010/main" val="59091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Artificial Intelligenc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517BEAB-A995-204B-91D6-36ABBF329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31" y="2629454"/>
            <a:ext cx="4969768" cy="470617"/>
          </a:xfrm>
        </p:spPr>
        <p:txBody>
          <a:bodyPr anchor="t" anchorCtr="0">
            <a:noAutofit/>
          </a:bodyPr>
          <a:lstStyle>
            <a:lvl1pPr>
              <a:defRPr sz="32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Course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5E2BA-58FD-5E4E-8F42-9E6344E1C6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669" y="2711451"/>
            <a:ext cx="3962400" cy="143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53BDB1-FC33-E04C-91E0-BAB1298236CE}"/>
              </a:ext>
            </a:extLst>
          </p:cNvPr>
          <p:cNvSpPr/>
          <p:nvPr userDrawn="1"/>
        </p:nvSpPr>
        <p:spPr>
          <a:xfrm>
            <a:off x="6073142" y="2030896"/>
            <a:ext cx="45719" cy="279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ln>
                <a:noFill/>
              </a:ln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CB58E4-D0E7-2B43-B88B-1F3C4E271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33931" y="3237128"/>
            <a:ext cx="4969768" cy="38374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4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980713D-C243-AE4D-B526-6881A9C017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3931" y="3757929"/>
            <a:ext cx="4969768" cy="38374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Lecture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E60B0-A2C1-574C-9353-D0018515D1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04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9- Applied Cyber Securi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4C6590-4273-BB45-A6C2-3948B49E0682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B51606-A317-5F49-919C-F3C21A7428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2F8A1CCD-F514-CB4B-81B2-533B9122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0FAEB82-295E-E947-BF09-3EAD94B910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4512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AE49FC-D3DA-2846-830B-B8491137BC93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EAC0F-1B61-BE4A-8AA9-CFE533C68A42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Applied Cyber Security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C1C6ECE-A44C-1140-A7CD-FE26A6C359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512" y="1114007"/>
            <a:ext cx="4969768" cy="488800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1" name="Picture 28">
            <a:extLst>
              <a:ext uri="{FF2B5EF4-FFF2-40B4-BE49-F238E27FC236}">
                <a16:creationId xmlns:a16="http://schemas.microsoft.com/office/drawing/2014/main" id="{B2FCD88C-1B2A-C948-A554-E5B923680E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7912" y="6321324"/>
            <a:ext cx="954088" cy="5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70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9 - Electronics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CE7EFF8-1963-104F-ABAD-5D05038CD551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056184-BC52-DB4C-BB3F-1932964EF9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A3234C5-05E9-3E40-A415-F4ADB12C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D361DB-EECC-7940-9F9F-5FF15CE7B6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4512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FDFD7A-F310-AE4E-8D2A-9B8648612D86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A2D10B-C7A8-0B46-BF54-47172ABE0717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1CC645E-98D8-074E-8B37-004969F9CB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512" y="1114007"/>
            <a:ext cx="4969768" cy="488800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1" name="Picture 26">
            <a:extLst>
              <a:ext uri="{FF2B5EF4-FFF2-40B4-BE49-F238E27FC236}">
                <a16:creationId xmlns:a16="http://schemas.microsoft.com/office/drawing/2014/main" id="{8DA18CB0-4320-4B4C-AEA3-FE3B72CB12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4" y="6317530"/>
            <a:ext cx="960835" cy="5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97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9 - Software Develop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FC202AA-5402-B44D-BCD6-BE968F85CE70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A48D0D-A02A-7D4A-9354-616D61337F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18657DC1-27DB-634F-95D6-71C3C495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99E7F7B-4D47-6F47-8127-B949755796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4512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C0F1B3-665E-FC48-B903-C95D523F50D9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46D42-F23F-B54D-AF13-F5654346F680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Development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6689B02-2355-134D-8A92-3105D45535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512" y="1114007"/>
            <a:ext cx="4969768" cy="488800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0" name="Picture 26">
            <a:extLst>
              <a:ext uri="{FF2B5EF4-FFF2-40B4-BE49-F238E27FC236}">
                <a16:creationId xmlns:a16="http://schemas.microsoft.com/office/drawing/2014/main" id="{BD071683-4D7E-1E44-9404-8707D53F53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79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9 - Artificial Intelligen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CDC5D9-3A7B-FC41-9A9B-A63EE62A1821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0698E9-C08D-E348-9243-AB6C43D750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0863FFB7-72E7-4841-8DE4-CCC5E6E7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7C1F51B-CDB0-034A-B224-9CEDC01BCF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4512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22EA8F-62DD-EE40-8F32-D10D54BD94AF}"/>
              </a:ext>
            </a:extLst>
          </p:cNvPr>
          <p:cNvSpPr/>
          <p:nvPr userDrawn="1"/>
        </p:nvSpPr>
        <p:spPr>
          <a:xfrm>
            <a:off x="0" y="6116488"/>
            <a:ext cx="12192000" cy="201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E22A58-1C8F-8346-844A-AA6305FC8B7F}"/>
              </a:ext>
            </a:extLst>
          </p:cNvPr>
          <p:cNvSpPr txBox="1"/>
          <p:nvPr userDrawn="1"/>
        </p:nvSpPr>
        <p:spPr>
          <a:xfrm>
            <a:off x="748023" y="6101592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Intelligence</a:t>
            </a:r>
            <a:endParaRPr lang="en-US" sz="900" b="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4CC983FB-7B95-FD48-BE46-85A791BC71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512" y="1114007"/>
            <a:ext cx="4969768" cy="488800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pic>
        <p:nvPicPr>
          <p:cNvPr id="10" name="Picture 27">
            <a:extLst>
              <a:ext uri="{FF2B5EF4-FFF2-40B4-BE49-F238E27FC236}">
                <a16:creationId xmlns:a16="http://schemas.microsoft.com/office/drawing/2014/main" id="{4E09E28A-6CBA-B648-A9CB-96656A6C4A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1166" y="6317530"/>
            <a:ext cx="960833" cy="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6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yle - Contents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620CE5F-17DD-B74D-9272-0308033DFF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8"/>
            <a:ext cx="10515600" cy="595431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BC6280-0328-254F-81B8-61BC660EC8CD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C4F0E0-69EF-AC48-B54C-7ABE40BDE8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71061"/>
            <a:ext cx="10515600" cy="4975320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marL="514338" marR="0" lvl="0" indent="-514338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Page Name Here</a:t>
            </a:r>
          </a:p>
          <a:p>
            <a:pPr marL="514338" marR="0" lvl="0" indent="-514338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Page Name Here</a:t>
            </a:r>
          </a:p>
          <a:p>
            <a:pPr marL="514338" marR="0" lvl="0" indent="-514338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Page Name Here</a:t>
            </a:r>
          </a:p>
          <a:p>
            <a:pPr marL="514338" marR="0" lvl="0" indent="-514338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Page Name Here</a:t>
            </a:r>
          </a:p>
          <a:p>
            <a:pPr marL="514338" marR="0" lvl="0" indent="-514338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Page Name Here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4F8591-029A-8641-87F9-6F5514435A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2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yle - 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21C0823-7DA8-F24C-95B7-EE3FEA14E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1116" y="2427190"/>
            <a:ext cx="4969768" cy="2003621"/>
          </a:xfrm>
        </p:spPr>
        <p:txBody>
          <a:bodyPr anchor="ctr" anchorCtr="0">
            <a:noAutofit/>
          </a:bodyPr>
          <a:lstStyle>
            <a:lvl1pPr algn="ctr">
              <a:defRPr sz="3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page is to be </a:t>
            </a:r>
            <a:br>
              <a:rPr lang="en-US" dirty="0"/>
            </a:br>
            <a:r>
              <a:rPr lang="en-US" dirty="0"/>
              <a:t>used for any quote or foreword to be used. </a:t>
            </a:r>
          </a:p>
        </p:txBody>
      </p:sp>
    </p:spTree>
    <p:extLst>
      <p:ext uri="{BB962C8B-B14F-4D97-AF65-F5344CB8AC3E}">
        <p14:creationId xmlns:p14="http://schemas.microsoft.com/office/powerpoint/2010/main" val="148915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yle - 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21C0823-7DA8-F24C-95B7-EE3FEA14E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1116" y="3076379"/>
            <a:ext cx="4969768" cy="705243"/>
          </a:xfrm>
        </p:spPr>
        <p:txBody>
          <a:bodyPr anchor="ctr" anchorCtr="0">
            <a:noAutofit/>
          </a:bodyPr>
          <a:lstStyle>
            <a:lvl1pPr algn="ctr">
              <a:defRPr sz="54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 </a:t>
            </a:r>
          </a:p>
        </p:txBody>
      </p:sp>
    </p:spTree>
    <p:extLst>
      <p:ext uri="{BB962C8B-B14F-4D97-AF65-F5344CB8AC3E}">
        <p14:creationId xmlns:p14="http://schemas.microsoft.com/office/powerpoint/2010/main" val="1334409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 - Text Left / Image R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071351-0652-1143-AB21-185247F204DE}"/>
              </a:ext>
            </a:extLst>
          </p:cNvPr>
          <p:cNvSpPr/>
          <p:nvPr userDrawn="1"/>
        </p:nvSpPr>
        <p:spPr>
          <a:xfrm>
            <a:off x="0" y="6318421"/>
            <a:ext cx="12192000" cy="539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B4E7D6-A528-DF41-ABB8-4B2C584FB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12637"/>
            <a:ext cx="1715531" cy="35724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FE3E8F6-20BF-5D45-B11E-96876ED32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1419"/>
            <a:ext cx="4969768" cy="632219"/>
          </a:xfrm>
        </p:spPr>
        <p:txBody>
          <a:bodyPr anchor="t" anchorCtr="0">
            <a:noAutofit/>
          </a:bodyPr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CF28692-93E8-AE4B-AAE0-8ACBED1D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05648"/>
            <a:ext cx="2743200" cy="365125"/>
          </a:xfr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9C85F8-0BD3-7742-B238-5BE9A2749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2F0EFC19-CF41-DB41-B8E9-C60A32D7A1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07853"/>
            <a:ext cx="4969768" cy="4905623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Font typeface="+mj-lt"/>
              <a:buNone/>
              <a:defRPr/>
            </a:lvl2pPr>
            <a:lvl3pPr marL="914377" indent="0">
              <a:buFont typeface="+mj-lt"/>
              <a:buNone/>
              <a:defRPr/>
            </a:lvl3pPr>
            <a:lvl4pPr marL="1371566" indent="0">
              <a:buFont typeface="+mj-lt"/>
              <a:buNone/>
              <a:defRPr/>
            </a:lvl4pPr>
            <a:lvl5pPr marL="1828754" indent="0">
              <a:buFont typeface="+mj-lt"/>
              <a:buNone/>
              <a:defRPr/>
            </a:lvl5pPr>
          </a:lstStyle>
          <a:p>
            <a:pPr lvl="0"/>
            <a:r>
              <a:rPr lang="en-US" dirty="0"/>
              <a:t>This will be the text paragraph that will contain any of the relevant content you wish to include.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C4F13C3A-B7AB-9E4E-B901-9EE3CE3FC6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84032" y="381419"/>
            <a:ext cx="4968552" cy="56320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29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85F8-0BD3-7742-B238-5BE9A274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30" r:id="rId2"/>
    <p:sldLayoutId id="2147483732" r:id="rId3"/>
    <p:sldLayoutId id="2147483731" r:id="rId4"/>
    <p:sldLayoutId id="2147483741" r:id="rId5"/>
    <p:sldLayoutId id="2147483661" r:id="rId6"/>
    <p:sldLayoutId id="2147483681" r:id="rId7"/>
    <p:sldLayoutId id="2147483672" r:id="rId8"/>
    <p:sldLayoutId id="2147483662" r:id="rId9"/>
    <p:sldLayoutId id="2147483684" r:id="rId10"/>
    <p:sldLayoutId id="2147483685" r:id="rId11"/>
    <p:sldLayoutId id="2147483686" r:id="rId12"/>
    <p:sldLayoutId id="2147483687" r:id="rId13"/>
    <p:sldLayoutId id="2147483663" r:id="rId14"/>
    <p:sldLayoutId id="2147483690" r:id="rId15"/>
    <p:sldLayoutId id="2147483691" r:id="rId16"/>
    <p:sldLayoutId id="2147483692" r:id="rId17"/>
    <p:sldLayoutId id="2147483693" r:id="rId18"/>
    <p:sldLayoutId id="2147483673" r:id="rId19"/>
    <p:sldLayoutId id="2147483696" r:id="rId20"/>
    <p:sldLayoutId id="2147483697" r:id="rId21"/>
    <p:sldLayoutId id="2147483698" r:id="rId22"/>
    <p:sldLayoutId id="2147483699" r:id="rId23"/>
    <p:sldLayoutId id="2147483680" r:id="rId24"/>
    <p:sldLayoutId id="2147483702" r:id="rId25"/>
    <p:sldLayoutId id="2147483703" r:id="rId26"/>
    <p:sldLayoutId id="2147483704" r:id="rId27"/>
    <p:sldLayoutId id="2147483705" r:id="rId28"/>
    <p:sldLayoutId id="2147483674" r:id="rId29"/>
    <p:sldLayoutId id="2147483708" r:id="rId30"/>
    <p:sldLayoutId id="2147483709" r:id="rId31"/>
    <p:sldLayoutId id="2147483710" r:id="rId32"/>
    <p:sldLayoutId id="2147483711" r:id="rId33"/>
    <p:sldLayoutId id="2147483675" r:id="rId34"/>
    <p:sldLayoutId id="2147483713" r:id="rId35"/>
    <p:sldLayoutId id="2147483715" r:id="rId36"/>
    <p:sldLayoutId id="2147483716" r:id="rId37"/>
    <p:sldLayoutId id="2147483717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676" r:id="rId44"/>
    <p:sldLayoutId id="2147483718" r:id="rId45"/>
    <p:sldLayoutId id="2147483721" r:id="rId46"/>
    <p:sldLayoutId id="2147483722" r:id="rId47"/>
    <p:sldLayoutId id="2147483723" r:id="rId48"/>
    <p:sldLayoutId id="2147483677" r:id="rId49"/>
    <p:sldLayoutId id="2147483726" r:id="rId50"/>
    <p:sldLayoutId id="2147483727" r:id="rId51"/>
    <p:sldLayoutId id="2147483728" r:id="rId52"/>
    <p:sldLayoutId id="2147483729" r:id="rId53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848A-709B-F44F-8645-481D242F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930" y="2629454"/>
            <a:ext cx="5430217" cy="470617"/>
          </a:xfrm>
        </p:spPr>
        <p:txBody>
          <a:bodyPr/>
          <a:lstStyle/>
          <a:p>
            <a:r>
              <a:rPr lang="en-US" sz="2800" dirty="0"/>
              <a:t>MSc Software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2BB14-4A3F-7B44-ACCE-73381C07A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33931" y="3237128"/>
            <a:ext cx="5430216" cy="3837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CSC7061 - Programming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CB82B-5BA6-1E4F-92E3-6EBB3BC3B0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assignment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B6E29-829E-EE42-B05F-4E060EBC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419"/>
            <a:ext cx="9986554" cy="632219"/>
          </a:xfrm>
        </p:spPr>
        <p:txBody>
          <a:bodyPr/>
          <a:lstStyle/>
          <a:p>
            <a:r>
              <a:rPr lang="en-US" dirty="0"/>
              <a:t>Compound Assignment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0F2AF-89EA-BA46-8BD0-3DE513CB0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376" y="1107853"/>
            <a:ext cx="10875746" cy="23629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1400" dirty="0">
                <a:solidFill>
                  <a:schemeClr val="tx1"/>
                </a:solidFill>
              </a:rPr>
              <a:t>The </a:t>
            </a:r>
            <a:r>
              <a:rPr lang="en-GB" sz="1400" b="1" dirty="0">
                <a:solidFill>
                  <a:schemeClr val="tx1"/>
                </a:solidFill>
              </a:rPr>
              <a:t>compound assignment operators </a:t>
            </a:r>
            <a:r>
              <a:rPr lang="en-GB" sz="1400" dirty="0">
                <a:solidFill>
                  <a:schemeClr val="tx1"/>
                </a:solidFill>
              </a:rPr>
              <a:t>abbreviate assignment expressions.</a:t>
            </a:r>
          </a:p>
          <a:p>
            <a:pPr marL="0" indent="0">
              <a:buFontTx/>
              <a:buNone/>
              <a:defRPr/>
            </a:pPr>
            <a:r>
              <a:rPr lang="en-GB" sz="1400" i="1" dirty="0">
                <a:solidFill>
                  <a:schemeClr val="tx1"/>
                </a:solidFill>
              </a:rPr>
              <a:t>	     </a:t>
            </a:r>
            <a:r>
              <a:rPr lang="en-GB" sz="1400" b="1" i="1" dirty="0">
                <a:solidFill>
                  <a:schemeClr val="tx1"/>
                </a:solidFill>
              </a:rPr>
              <a:t>variable</a:t>
            </a:r>
            <a:r>
              <a:rPr lang="en-GB" sz="1400" i="1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= </a:t>
            </a:r>
            <a:r>
              <a:rPr lang="en-GB" sz="1400" b="1" i="1" dirty="0">
                <a:solidFill>
                  <a:schemeClr val="tx1"/>
                </a:solidFill>
              </a:rPr>
              <a:t>variable</a:t>
            </a:r>
            <a:r>
              <a:rPr lang="en-GB" sz="1400" i="1" dirty="0">
                <a:solidFill>
                  <a:schemeClr val="tx1"/>
                </a:solidFill>
              </a:rPr>
              <a:t> </a:t>
            </a:r>
            <a:r>
              <a:rPr lang="en-GB" sz="1400" b="1" i="1" dirty="0">
                <a:solidFill>
                  <a:schemeClr val="tx1"/>
                </a:solidFill>
              </a:rPr>
              <a:t>operator</a:t>
            </a:r>
            <a:r>
              <a:rPr lang="en-GB" sz="1400" i="1" dirty="0">
                <a:solidFill>
                  <a:schemeClr val="tx1"/>
                </a:solidFill>
              </a:rPr>
              <a:t> </a:t>
            </a:r>
            <a:r>
              <a:rPr lang="en-GB" sz="1400" b="1" i="1" dirty="0">
                <a:solidFill>
                  <a:schemeClr val="tx1"/>
                </a:solidFill>
              </a:rPr>
              <a:t>variable</a:t>
            </a:r>
            <a:r>
              <a:rPr lang="en-GB" sz="1400" dirty="0">
                <a:solidFill>
                  <a:schemeClr val="tx1"/>
                </a:solidFill>
              </a:rPr>
              <a:t>;</a:t>
            </a:r>
            <a:br>
              <a:rPr lang="en-GB" sz="1400" dirty="0">
                <a:solidFill>
                  <a:schemeClr val="tx1"/>
                </a:solidFill>
              </a:rPr>
            </a:br>
            <a:endParaRPr lang="en-GB" sz="1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sz="1400" dirty="0">
                <a:solidFill>
                  <a:schemeClr val="tx1"/>
                </a:solidFill>
              </a:rPr>
              <a:t>where </a:t>
            </a:r>
            <a:r>
              <a:rPr lang="en-GB" sz="1400" b="1" i="1" dirty="0">
                <a:solidFill>
                  <a:schemeClr val="tx1"/>
                </a:solidFill>
              </a:rPr>
              <a:t>operator</a:t>
            </a:r>
            <a:r>
              <a:rPr lang="en-GB" sz="1400" i="1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is one of the binary operators </a:t>
            </a:r>
            <a:r>
              <a:rPr lang="en-GB" sz="1400" b="1" dirty="0">
                <a:solidFill>
                  <a:schemeClr val="tx1"/>
                </a:solidFill>
              </a:rPr>
              <a:t>+, -, *, /</a:t>
            </a:r>
            <a:r>
              <a:rPr lang="en-GB" sz="1400" dirty="0">
                <a:solidFill>
                  <a:schemeClr val="tx1"/>
                </a:solidFill>
              </a:rPr>
              <a:t> or </a:t>
            </a:r>
            <a:r>
              <a:rPr lang="en-GB" sz="1400" b="1" dirty="0">
                <a:solidFill>
                  <a:schemeClr val="tx1"/>
                </a:solidFill>
              </a:rPr>
              <a:t>%</a:t>
            </a:r>
            <a:br>
              <a:rPr lang="en-GB" sz="1400" b="1" dirty="0"/>
            </a:br>
            <a:endParaRPr lang="en-GB" sz="1400" dirty="0"/>
          </a:p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060DE4D-5CB3-6A84-611B-0893AF6AE49F}"/>
              </a:ext>
            </a:extLst>
          </p:cNvPr>
          <p:cNvSpPr txBox="1">
            <a:spLocks/>
          </p:cNvSpPr>
          <p:nvPr/>
        </p:nvSpPr>
        <p:spPr>
          <a:xfrm>
            <a:off x="7444461" y="1536915"/>
            <a:ext cx="3763009" cy="47183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rgbClr val="000000"/>
                </a:solidFill>
                <a:latin typeface="inherit"/>
              </a:rPr>
              <a:t>Why? 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Compound assignment operators can make your code more concise and readable...</a:t>
            </a:r>
            <a:endParaRPr lang="en-GB" b="0" i="0" dirty="0">
              <a:solidFill>
                <a:srgbClr val="000000"/>
              </a:solidFill>
              <a:effectLst/>
              <a:latin typeface="Lato Extended"/>
            </a:endParaRP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797158-568E-6617-23F0-D947B0F68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98026"/>
              </p:ext>
            </p:extLst>
          </p:nvPr>
        </p:nvGraphicFramePr>
        <p:xfrm>
          <a:off x="2739828" y="2812632"/>
          <a:ext cx="7200900" cy="36639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813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2"/>
                          </a:solidFill>
                        </a:rPr>
                        <a:t>Operator</a:t>
                      </a:r>
                    </a:p>
                  </a:txBody>
                  <a:tcPr marL="91441" marR="91441" marT="45714" marB="4571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 marL="91441" marR="91441" marT="45714" marB="4571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2"/>
                          </a:solidFill>
                        </a:rPr>
                        <a:t>explanation</a:t>
                      </a:r>
                    </a:p>
                  </a:txBody>
                  <a:tcPr marL="91441" marR="91441" marT="45714" marB="4571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2"/>
                          </a:solidFill>
                        </a:rPr>
                        <a:t>assigns</a:t>
                      </a:r>
                    </a:p>
                  </a:txBody>
                  <a:tcPr marL="91441" marR="91441" marT="45714" marB="45714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212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+=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 += 4;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num=num+4; 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 to 10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288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-=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 -=2;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num=num-2;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 to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212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*=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num*=3;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num=num*3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 to 18</a:t>
                      </a:r>
                    </a:p>
                    <a:p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212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/= 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num/=2;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num=num/2;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 to 3</a:t>
                      </a:r>
                    </a:p>
                    <a:p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212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%= 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num%=5; 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num=num%5;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num to 1</a:t>
                      </a:r>
                    </a:p>
                    <a:p>
                      <a:endParaRPr lang="en-GB" sz="18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41" marR="91441" marT="45714" marB="45714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489C7A4-6ACF-AF5D-4EE5-7745BC6C6FB9}"/>
              </a:ext>
            </a:extLst>
          </p:cNvPr>
          <p:cNvSpPr txBox="1"/>
          <p:nvPr/>
        </p:nvSpPr>
        <p:spPr>
          <a:xfrm>
            <a:off x="840376" y="3846241"/>
            <a:ext cx="1553930" cy="52322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GB" sz="1400" dirty="0"/>
              <a:t>initially </a:t>
            </a:r>
            <a:r>
              <a:rPr lang="en-GB" sz="1400" b="1" dirty="0"/>
              <a:t>num = 6 </a:t>
            </a:r>
          </a:p>
          <a:p>
            <a:pPr eaLnBrk="1" hangingPunct="1">
              <a:defRPr/>
            </a:pPr>
            <a:r>
              <a:rPr lang="en-GB" sz="1400" dirty="0"/>
              <a:t>(for each example) </a:t>
            </a:r>
          </a:p>
        </p:txBody>
      </p:sp>
      <p:pic>
        <p:nvPicPr>
          <p:cNvPr id="9" name="Picture 6" descr="What is a Note?">
            <a:extLst>
              <a:ext uri="{FF2B5EF4-FFF2-40B4-BE49-F238E27FC236}">
                <a16:creationId xmlns:a16="http://schemas.microsoft.com/office/drawing/2014/main" id="{A00D8B8A-DCD6-2D09-D418-DF5875D0A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65" y="3219846"/>
            <a:ext cx="868366" cy="86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38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1AE5F3-2508-90FB-2662-286ED741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419"/>
            <a:ext cx="10526486" cy="632219"/>
          </a:xfrm>
        </p:spPr>
        <p:txBody>
          <a:bodyPr/>
          <a:lstStyle/>
          <a:p>
            <a:r>
              <a:rPr lang="en-GB" sz="4400" dirty="0"/>
              <a:t>Increment and Decrement Operators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E5CEF-69AE-B176-7606-0D1AB82DC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107852"/>
            <a:ext cx="10186851" cy="4894155"/>
          </a:xfrm>
        </p:spPr>
        <p:txBody>
          <a:bodyPr/>
          <a:lstStyle/>
          <a:p>
            <a:r>
              <a:rPr lang="en-GB" altLang="en-US" dirty="0">
                <a:solidFill>
                  <a:schemeClr val="tx1">
                    <a:lumMod val="50000"/>
                  </a:schemeClr>
                </a:solidFill>
              </a:rPr>
              <a:t>Java provides two </a:t>
            </a:r>
            <a:r>
              <a:rPr lang="en-GB" altLang="en-US" b="1" dirty="0">
                <a:solidFill>
                  <a:schemeClr val="tx1">
                    <a:lumMod val="50000"/>
                  </a:schemeClr>
                </a:solidFill>
              </a:rPr>
              <a:t>unary</a:t>
            </a:r>
            <a:r>
              <a:rPr lang="en-GB" altLang="en-US" dirty="0">
                <a:solidFill>
                  <a:schemeClr val="tx1">
                    <a:lumMod val="50000"/>
                  </a:schemeClr>
                </a:solidFill>
              </a:rPr>
              <a:t> operators for adding 1 to or subtracting 1 from the value of a numeric variable. </a:t>
            </a:r>
            <a:br>
              <a:rPr lang="en-GB" altLang="en-US" dirty="0">
                <a:solidFill>
                  <a:schemeClr val="tx1">
                    <a:lumMod val="50000"/>
                  </a:schemeClr>
                </a:solidFill>
              </a:rPr>
            </a:br>
            <a:endParaRPr lang="en-GB" alt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altLang="en-US" b="1" dirty="0">
                <a:solidFill>
                  <a:schemeClr val="tx1">
                    <a:lumMod val="50000"/>
                  </a:schemeClr>
                </a:solidFill>
              </a:rPr>
              <a:t>	increment operator</a:t>
            </a:r>
            <a:r>
              <a:rPr lang="en-GB" altLang="en-US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en-GB" altLang="en-US" b="1" dirty="0">
                <a:solidFill>
                  <a:schemeClr val="tx1">
                    <a:lumMod val="50000"/>
                  </a:schemeClr>
                </a:solidFill>
              </a:rPr>
              <a:t>++</a:t>
            </a:r>
            <a:endParaRPr lang="en-GB" alt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altLang="en-US" b="1" dirty="0">
                <a:solidFill>
                  <a:schemeClr val="tx1">
                    <a:lumMod val="50000"/>
                  </a:schemeClr>
                </a:solidFill>
              </a:rPr>
              <a:t>	decrement operator</a:t>
            </a:r>
            <a:r>
              <a:rPr lang="en-GB" altLang="en-US" dirty="0">
                <a:solidFill>
                  <a:schemeClr val="tx1">
                    <a:lumMod val="50000"/>
                  </a:schemeClr>
                </a:solidFill>
              </a:rPr>
              <a:t> 		 </a:t>
            </a:r>
            <a:r>
              <a:rPr lang="en-GB" altLang="en-US" b="1" dirty="0">
                <a:solidFill>
                  <a:schemeClr val="tx1">
                    <a:lumMod val="50000"/>
                  </a:schemeClr>
                </a:solidFill>
              </a:rPr>
              <a:t>--</a:t>
            </a:r>
          </a:p>
          <a:p>
            <a:endParaRPr lang="en-GB" alt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altLang="en-US" dirty="0">
                <a:solidFill>
                  <a:schemeClr val="tx1">
                    <a:lumMod val="50000"/>
                  </a:schemeClr>
                </a:solidFill>
              </a:rPr>
              <a:t>For example</a:t>
            </a:r>
            <a:r>
              <a:rPr lang="en-GB" altLang="en-US" sz="1200" dirty="0">
                <a:solidFill>
                  <a:schemeClr val="tx1">
                    <a:lumMod val="50000"/>
                  </a:schemeClr>
                </a:solidFill>
              </a:rPr>
              <a:t>, using the </a:t>
            </a:r>
            <a:r>
              <a:rPr lang="en-GB" altLang="en-US" sz="1200" b="1" i="1" dirty="0">
                <a:solidFill>
                  <a:schemeClr val="tx1">
                    <a:lumMod val="50000"/>
                  </a:schemeClr>
                </a:solidFill>
              </a:rPr>
              <a:t>increment</a:t>
            </a:r>
            <a:r>
              <a:rPr lang="en-GB" altLang="en-US" sz="1200" dirty="0">
                <a:solidFill>
                  <a:schemeClr val="tx1">
                    <a:lumMod val="50000"/>
                  </a:schemeClr>
                </a:solidFill>
              </a:rPr>
              <a:t> operator </a:t>
            </a:r>
            <a:r>
              <a:rPr lang="en-GB" altLang="en-US" sz="1200" b="1" dirty="0">
                <a:solidFill>
                  <a:schemeClr val="tx1">
                    <a:lumMod val="50000"/>
                  </a:schemeClr>
                </a:solidFill>
              </a:rPr>
              <a:t>++</a:t>
            </a:r>
            <a:r>
              <a:rPr lang="en-GB" altLang="en-US" sz="1200" dirty="0">
                <a:solidFill>
                  <a:schemeClr val="tx1">
                    <a:lumMod val="50000"/>
                  </a:schemeClr>
                </a:solidFill>
              </a:rPr>
              <a:t> like this </a:t>
            </a:r>
          </a:p>
          <a:p>
            <a:pPr marL="914400" lvl="2" indent="0">
              <a:buFontTx/>
              <a:buNone/>
            </a:pPr>
            <a:r>
              <a:rPr lang="en-GB" altLang="en-US" sz="12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GB" altLang="en-US" sz="12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GB" altLang="en-US" sz="1200" dirty="0">
                <a:solidFill>
                  <a:schemeClr val="tx1">
                    <a:lumMod val="50000"/>
                  </a:schemeClr>
                </a:solidFill>
              </a:rPr>
              <a:t>can be used instead of the expression </a:t>
            </a:r>
            <a:br>
              <a:rPr lang="en-GB" altLang="en-US" sz="12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GB" altLang="en-US" sz="1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GB" altLang="en-US" sz="12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GB" altLang="en-US" sz="12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GB" altLang="en-US" sz="12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altLang="en-US" sz="12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GB" altLang="en-US" sz="12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+ 1; </a:t>
            </a:r>
            <a:r>
              <a:rPr lang="en-GB" altLang="en-US" sz="1200" dirty="0">
                <a:solidFill>
                  <a:schemeClr val="tx1">
                    <a:lumMod val="50000"/>
                  </a:schemeClr>
                </a:solidFill>
              </a:rPr>
              <a:t>or</a:t>
            </a:r>
            <a:r>
              <a:rPr lang="en-GB" altLang="en-US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altLang="en-US" sz="12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GB" altLang="en-US" sz="12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+= 1;</a:t>
            </a:r>
          </a:p>
          <a:p>
            <a:pPr marL="457200" lvl="1" indent="0">
              <a:buFontTx/>
              <a:buNone/>
            </a:pPr>
            <a:endParaRPr lang="en-GB" altLang="en-US" sz="12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GB" alt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1028" name="Picture 4" descr="Free Vectors | person walking up and down stairs">
            <a:extLst>
              <a:ext uri="{FF2B5EF4-FFF2-40B4-BE49-F238E27FC236}">
                <a16:creationId xmlns:a16="http://schemas.microsoft.com/office/drawing/2014/main" id="{7BCF1749-D772-C1CB-B754-B5D4A63C1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750" y="2860414"/>
            <a:ext cx="37338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25518D-9A0B-5DBC-9175-52BDAC9B01C1}"/>
              </a:ext>
            </a:extLst>
          </p:cNvPr>
          <p:cNvSpPr txBox="1"/>
          <p:nvPr/>
        </p:nvSpPr>
        <p:spPr>
          <a:xfrm>
            <a:off x="8150650" y="1549950"/>
            <a:ext cx="2499933" cy="73866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alt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Commonly used in </a:t>
            </a:r>
            <a:r>
              <a:rPr lang="en-GB" altLang="en-US" sz="12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  <a:r>
              <a:rPr lang="en-GB" alt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especially the </a:t>
            </a:r>
            <a:r>
              <a:rPr lang="en-GB" altLang="en-US" sz="12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alt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loop</a:t>
            </a:r>
          </a:p>
          <a:p>
            <a:endParaRPr lang="en-GB" dirty="0"/>
          </a:p>
        </p:txBody>
      </p:sp>
      <p:pic>
        <p:nvPicPr>
          <p:cNvPr id="8" name="Picture 6" descr="What is a Note?">
            <a:extLst>
              <a:ext uri="{FF2B5EF4-FFF2-40B4-BE49-F238E27FC236}">
                <a16:creationId xmlns:a16="http://schemas.microsoft.com/office/drawing/2014/main" id="{7EA5AA48-1EE7-810A-8C7B-45DBAFE0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086" y="1549950"/>
            <a:ext cx="868366" cy="86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CEBBE-C6E5-F56D-94ED-93BBF8D55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625" y="4181139"/>
            <a:ext cx="2809743" cy="2216225"/>
          </a:xfrm>
          <a:prstGeom prst="rect">
            <a:avLst/>
          </a:prstGeom>
        </p:spPr>
      </p:pic>
      <p:cxnSp>
        <p:nvCxnSpPr>
          <p:cNvPr id="11" name="AutoShape 3">
            <a:extLst>
              <a:ext uri="{FF2B5EF4-FFF2-40B4-BE49-F238E27FC236}">
                <a16:creationId xmlns:a16="http://schemas.microsoft.com/office/drawing/2014/main" id="{29738F43-630E-251F-F67A-5389A9FC8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21672" y="5791602"/>
            <a:ext cx="388804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596B79-777B-BE79-7E29-37D57099C92B}"/>
              </a:ext>
            </a:extLst>
          </p:cNvPr>
          <p:cNvSpPr txBox="1"/>
          <p:nvPr/>
        </p:nvSpPr>
        <p:spPr>
          <a:xfrm>
            <a:off x="5626917" y="5488538"/>
            <a:ext cx="388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610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066CF6-DDC3-BF08-7F99-B792786E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419"/>
            <a:ext cx="6084536" cy="632219"/>
          </a:xfrm>
        </p:spPr>
        <p:txBody>
          <a:bodyPr/>
          <a:lstStyle/>
          <a:p>
            <a:r>
              <a:rPr lang="en-GB" dirty="0"/>
              <a:t>Pre and post fixed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BDC172-7B39-03FF-5515-2E56E0B49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06136"/>
              </p:ext>
            </p:extLst>
          </p:nvPr>
        </p:nvGraphicFramePr>
        <p:xfrm>
          <a:off x="645678" y="1327606"/>
          <a:ext cx="4752976" cy="7413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2"/>
                          </a:solidFill>
                        </a:rPr>
                        <a:t>prefix increment</a:t>
                      </a:r>
                    </a:p>
                  </a:txBody>
                  <a:tcPr marL="91449" marR="91449" marT="45700" marB="4570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2"/>
                          </a:solidFill>
                        </a:rPr>
                        <a:t>postfix increment</a:t>
                      </a:r>
                    </a:p>
                  </a:txBody>
                  <a:tcPr marL="91449" marR="91449" marT="45700" marB="4570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GB" sz="1800" u="none" strike="noStrike" kern="1200" baseline="0" dirty="0"/>
                        <a:t>++num</a:t>
                      </a:r>
                      <a:endParaRPr lang="en-GB" sz="1800" dirty="0"/>
                    </a:p>
                  </a:txBody>
                  <a:tcPr marL="91449" marR="91449" marT="45700" marB="4570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num++</a:t>
                      </a:r>
                    </a:p>
                  </a:txBody>
                  <a:tcPr marL="91449" marR="91449" marT="45700" marB="4570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C55630-3CBE-04E9-105D-998E981FD509}"/>
              </a:ext>
            </a:extLst>
          </p:cNvPr>
          <p:cNvSpPr txBox="1"/>
          <p:nvPr/>
        </p:nvSpPr>
        <p:spPr>
          <a:xfrm>
            <a:off x="5608793" y="1094922"/>
            <a:ext cx="6095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lang="en-GB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causes a variable to be </a:t>
            </a:r>
            <a:r>
              <a:rPr lang="en-GB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incremented</a:t>
            </a:r>
            <a:r>
              <a:rPr lang="en-GB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GB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value of the variable is used </a:t>
            </a:r>
            <a:r>
              <a:rPr lang="en-GB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expression it appears.</a:t>
            </a:r>
            <a:br>
              <a:rPr lang="en-GB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r>
              <a:rPr lang="en-GB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causes a variable to be </a:t>
            </a:r>
            <a:r>
              <a:rPr lang="en-GB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in the expression </a:t>
            </a:r>
            <a:r>
              <a:rPr lang="en-GB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appears </a:t>
            </a:r>
            <a:br>
              <a:rPr lang="en-GB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br>
              <a:rPr lang="en-GB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incremented.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F5CEDFA-C974-944C-FC69-AC9A98D43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8" y="3108023"/>
            <a:ext cx="5422619" cy="247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6E13508D-1035-C946-BF01-1ABF4B91B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65" y="3467887"/>
            <a:ext cx="3848311" cy="279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Question Mark Sign Clip Art Free PNG Image｜Illustoon">
            <a:extLst>
              <a:ext uri="{FF2B5EF4-FFF2-40B4-BE49-F238E27FC236}">
                <a16:creationId xmlns:a16="http://schemas.microsoft.com/office/drawing/2014/main" id="{71D8554E-2515-C60A-C13F-9EA4BA89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752" y="2777184"/>
            <a:ext cx="603721" cy="60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10F154-AAB3-1D36-AA64-5D1641142808}"/>
              </a:ext>
            </a:extLst>
          </p:cNvPr>
          <p:cNvSpPr txBox="1"/>
          <p:nvPr/>
        </p:nvSpPr>
        <p:spPr>
          <a:xfrm>
            <a:off x="7462060" y="2950018"/>
            <a:ext cx="37200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What is the output from the following code if the user enters 4 (followed by the enter key)?</a:t>
            </a:r>
          </a:p>
        </p:txBody>
      </p:sp>
    </p:spTree>
    <p:extLst>
      <p:ext uri="{BB962C8B-B14F-4D97-AF65-F5344CB8AC3E}">
        <p14:creationId xmlns:p14="http://schemas.microsoft.com/office/powerpoint/2010/main" val="401051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ueens University 1">
      <a:dk1>
        <a:srgbClr val="494949"/>
      </a:dk1>
      <a:lt1>
        <a:srgbClr val="9B9B9B"/>
      </a:lt1>
      <a:dk2>
        <a:srgbClr val="2F2F2F"/>
      </a:dk2>
      <a:lt2>
        <a:srgbClr val="FFFFFF"/>
      </a:lt2>
      <a:accent1>
        <a:srgbClr val="00AFAB"/>
      </a:accent1>
      <a:accent2>
        <a:srgbClr val="93D60A"/>
      </a:accent2>
      <a:accent3>
        <a:srgbClr val="D6000D"/>
      </a:accent3>
      <a:accent4>
        <a:srgbClr val="F18903"/>
      </a:accent4>
      <a:accent5>
        <a:srgbClr val="AC004D"/>
      </a:accent5>
      <a:accent6>
        <a:srgbClr val="672E6C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65480</TotalTime>
  <Words>663</Words>
  <Application>Microsoft Office PowerPoint</Application>
  <PresentationFormat>Widescreen</PresentationFormat>
  <Paragraphs>87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Consolas</vt:lpstr>
      <vt:lpstr>inherit</vt:lpstr>
      <vt:lpstr>Lato Extended</vt:lpstr>
      <vt:lpstr>Office Theme</vt:lpstr>
      <vt:lpstr>MSc Software Development</vt:lpstr>
      <vt:lpstr>Compound Assignment operators</vt:lpstr>
      <vt:lpstr>Increment and Decrement Operators</vt:lpstr>
      <vt:lpstr>Pre and post fixed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Aidan McGowan</cp:lastModifiedBy>
  <cp:revision>123</cp:revision>
  <dcterms:created xsi:type="dcterms:W3CDTF">2023-01-05T12:01:08Z</dcterms:created>
  <dcterms:modified xsi:type="dcterms:W3CDTF">2023-09-13T13:23:21Z</dcterms:modified>
</cp:coreProperties>
</file>