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0"/>
  </p:notesMasterIdLst>
  <p:handoutMasterIdLst>
    <p:handoutMasterId r:id="rId11"/>
  </p:handoutMasterIdLst>
  <p:sldIdLst>
    <p:sldId id="290" r:id="rId2"/>
    <p:sldId id="312" r:id="rId3"/>
    <p:sldId id="311" r:id="rId4"/>
    <p:sldId id="313" r:id="rId5"/>
    <p:sldId id="314" r:id="rId6"/>
    <p:sldId id="315" r:id="rId7"/>
    <p:sldId id="316" r:id="rId8"/>
    <p:sldId id="327" r:id="rId9"/>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Page" id="{C81B977D-B904-D64D-9B82-73A8047B6F1A}">
          <p14:sldIdLst>
            <p14:sldId id="290"/>
            <p14:sldId id="312"/>
            <p14:sldId id="311"/>
            <p14:sldId id="313"/>
            <p14:sldId id="314"/>
            <p14:sldId id="315"/>
            <p14:sldId id="316"/>
            <p14:sldId id="327"/>
          </p14:sldIdLst>
        </p14:section>
      </p14:sectionLst>
    </p:ext>
    <p:ext uri="{EFAFB233-063F-42B5-8137-9DF3F51BA10A}">
      <p15:sldGuideLst xmlns:p15="http://schemas.microsoft.com/office/powerpoint/2012/main">
        <p15:guide id="1" orient="horz" pos="2160" userDrawn="1">
          <p15:clr>
            <a:srgbClr val="A4A3A4"/>
          </p15:clr>
        </p15:guide>
        <p15:guide id="2" pos="507"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0D"/>
    <a:srgbClr val="494949"/>
    <a:srgbClr val="672E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75" autoAdjust="0"/>
    <p:restoredTop sz="93496" autoAdjust="0"/>
  </p:normalViewPr>
  <p:slideViewPr>
    <p:cSldViewPr snapToGrid="0" snapToObjects="1" showGuides="1">
      <p:cViewPr varScale="1">
        <p:scale>
          <a:sx n="69" d="100"/>
          <a:sy n="69" d="100"/>
        </p:scale>
        <p:origin x="68" y="124"/>
      </p:cViewPr>
      <p:guideLst>
        <p:guide orient="horz" pos="2160"/>
        <p:guide pos="507"/>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144" d="100"/>
          <a:sy n="144" d="100"/>
        </p:scale>
        <p:origin x="479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6D3417-75BC-C54F-B209-3B706A8CCE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E0A46D-43DE-BC4C-9837-2979FE009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7ADF77-2023-D74B-9A03-BFA0C5C7CE1A}" type="datetimeFigureOut">
              <a:rPr lang="en-US" smtClean="0"/>
              <a:t>8/15/2023</a:t>
            </a:fld>
            <a:endParaRPr lang="en-US"/>
          </a:p>
        </p:txBody>
      </p:sp>
      <p:sp>
        <p:nvSpPr>
          <p:cNvPr id="4" name="Footer Placeholder 3">
            <a:extLst>
              <a:ext uri="{FF2B5EF4-FFF2-40B4-BE49-F238E27FC236}">
                <a16:creationId xmlns:a16="http://schemas.microsoft.com/office/drawing/2014/main" id="{1B1BBCED-4587-A646-BEDB-46936438AF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a:extLst>
              <a:ext uri="{FF2B5EF4-FFF2-40B4-BE49-F238E27FC236}">
                <a16:creationId xmlns:a16="http://schemas.microsoft.com/office/drawing/2014/main" id="{B344CE3C-DF0C-9349-B48C-C47FA90BE6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C03ADA-6B43-F443-8DD3-2F88E928691B}" type="slidenum">
              <a:rPr lang="en-US" smtClean="0"/>
              <a:t>‹#›</a:t>
            </a:fld>
            <a:endParaRPr lang="en-US"/>
          </a:p>
        </p:txBody>
      </p:sp>
    </p:spTree>
    <p:extLst>
      <p:ext uri="{BB962C8B-B14F-4D97-AF65-F5344CB8AC3E}">
        <p14:creationId xmlns:p14="http://schemas.microsoft.com/office/powerpoint/2010/main" val="346361873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376A3-60EE-9D4E-A7A1-CB0D7A163B62}"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116C9C-3AD8-BF4F-8988-7C4865BA5A81}" type="slidenum">
              <a:rPr lang="en-US" smtClean="0"/>
              <a:t>‹#›</a:t>
            </a:fld>
            <a:endParaRPr lang="en-US"/>
          </a:p>
        </p:txBody>
      </p:sp>
    </p:spTree>
    <p:extLst>
      <p:ext uri="{BB962C8B-B14F-4D97-AF65-F5344CB8AC3E}">
        <p14:creationId xmlns:p14="http://schemas.microsoft.com/office/powerpoint/2010/main" val="3942529046"/>
      </p:ext>
    </p:extLst>
  </p:cSld>
  <p:clrMap bg1="lt1" tx1="dk1" bg2="lt2" tx2="dk2" accent1="accent1" accent2="accent2" accent3="accent3" accent4="accent4" accent5="accent5" accent6="accent6" hlink="hlink" folHlink="folHlink"/>
  <p:hf hd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1</a:t>
            </a:r>
          </a:p>
        </p:txBody>
      </p:sp>
      <p:sp>
        <p:nvSpPr>
          <p:cNvPr id="5" name="Slide Number Placeholder 4"/>
          <p:cNvSpPr>
            <a:spLocks noGrp="1"/>
          </p:cNvSpPr>
          <p:nvPr>
            <p:ph type="sldNum" sz="quarter" idx="5"/>
          </p:nvPr>
        </p:nvSpPr>
        <p:spPr/>
        <p:txBody>
          <a:bodyPr/>
          <a:lstStyle/>
          <a:p>
            <a:fld id="{4C116C9C-3AD8-BF4F-8988-7C4865BA5A81}" type="slidenum">
              <a:rPr lang="en-US" smtClean="0"/>
              <a:t>1</a:t>
            </a:fld>
            <a:endParaRPr lang="en-US"/>
          </a:p>
        </p:txBody>
      </p:sp>
    </p:spTree>
    <p:extLst>
      <p:ext uri="{BB962C8B-B14F-4D97-AF65-F5344CB8AC3E}">
        <p14:creationId xmlns:p14="http://schemas.microsoft.com/office/powerpoint/2010/main" val="2284514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Development</a:t>
            </a:r>
          </a:p>
        </p:txBody>
      </p:sp>
      <p:sp>
        <p:nvSpPr>
          <p:cNvPr id="4" name="Footer Placeholder 3"/>
          <p:cNvSpPr>
            <a:spLocks noGrp="1"/>
          </p:cNvSpPr>
          <p:nvPr>
            <p:ph type="ftr" sz="quarter" idx="4"/>
          </p:nvPr>
        </p:nvSpPr>
        <p:spPr/>
        <p:txBody>
          <a:bodyPr/>
          <a:lstStyle/>
          <a:p>
            <a:r>
              <a:rPr lang="en-US"/>
              <a:t>1</a:t>
            </a:r>
          </a:p>
        </p:txBody>
      </p:sp>
      <p:sp>
        <p:nvSpPr>
          <p:cNvPr id="5" name="Slide Number Placeholder 4"/>
          <p:cNvSpPr>
            <a:spLocks noGrp="1"/>
          </p:cNvSpPr>
          <p:nvPr>
            <p:ph type="sldNum" sz="quarter" idx="5"/>
          </p:nvPr>
        </p:nvSpPr>
        <p:spPr/>
        <p:txBody>
          <a:bodyPr/>
          <a:lstStyle/>
          <a:p>
            <a:fld id="{4C116C9C-3AD8-BF4F-8988-7C4865BA5A81}" type="slidenum">
              <a:rPr lang="en-US" smtClean="0"/>
              <a:t>3</a:t>
            </a:fld>
            <a:endParaRPr lang="en-US"/>
          </a:p>
        </p:txBody>
      </p:sp>
    </p:spTree>
    <p:extLst>
      <p:ext uri="{BB962C8B-B14F-4D97-AF65-F5344CB8AC3E}">
        <p14:creationId xmlns:p14="http://schemas.microsoft.com/office/powerpoint/2010/main" val="716760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US"/>
              <a:t>1</a:t>
            </a:r>
          </a:p>
        </p:txBody>
      </p:sp>
      <p:sp>
        <p:nvSpPr>
          <p:cNvPr id="5" name="Slide Number Placeholder 4"/>
          <p:cNvSpPr>
            <a:spLocks noGrp="1"/>
          </p:cNvSpPr>
          <p:nvPr>
            <p:ph type="sldNum" sz="quarter" idx="5"/>
          </p:nvPr>
        </p:nvSpPr>
        <p:spPr/>
        <p:txBody>
          <a:bodyPr/>
          <a:lstStyle/>
          <a:p>
            <a:fld id="{4C116C9C-3AD8-BF4F-8988-7C4865BA5A81}" type="slidenum">
              <a:rPr lang="en-US" smtClean="0"/>
              <a:t>4</a:t>
            </a:fld>
            <a:endParaRPr lang="en-US"/>
          </a:p>
        </p:txBody>
      </p:sp>
    </p:spTree>
    <p:extLst>
      <p:ext uri="{BB962C8B-B14F-4D97-AF65-F5344CB8AC3E}">
        <p14:creationId xmlns:p14="http://schemas.microsoft.com/office/powerpoint/2010/main" val="8035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US"/>
              <a:t>1</a:t>
            </a:r>
          </a:p>
        </p:txBody>
      </p:sp>
      <p:sp>
        <p:nvSpPr>
          <p:cNvPr id="5" name="Slide Number Placeholder 4"/>
          <p:cNvSpPr>
            <a:spLocks noGrp="1"/>
          </p:cNvSpPr>
          <p:nvPr>
            <p:ph type="sldNum" sz="quarter" idx="5"/>
          </p:nvPr>
        </p:nvSpPr>
        <p:spPr/>
        <p:txBody>
          <a:bodyPr/>
          <a:lstStyle/>
          <a:p>
            <a:fld id="{4C116C9C-3AD8-BF4F-8988-7C4865BA5A81}" type="slidenum">
              <a:rPr lang="en-US" smtClean="0"/>
              <a:t>5</a:t>
            </a:fld>
            <a:endParaRPr lang="en-US"/>
          </a:p>
        </p:txBody>
      </p:sp>
    </p:spTree>
    <p:extLst>
      <p:ext uri="{BB962C8B-B14F-4D97-AF65-F5344CB8AC3E}">
        <p14:creationId xmlns:p14="http://schemas.microsoft.com/office/powerpoint/2010/main" val="24946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Exercise 1 solution :</a:t>
            </a:r>
          </a:p>
          <a:p>
            <a:pPr>
              <a:defRPr/>
            </a:pPr>
            <a:r>
              <a:rPr lang="en-GB" b="1" dirty="0">
                <a:solidFill>
                  <a:srgbClr val="7F0055"/>
                </a:solidFill>
                <a:latin typeface="Consolas"/>
              </a:rPr>
              <a:t>import</a:t>
            </a:r>
            <a:r>
              <a:rPr lang="en-GB" b="1" dirty="0">
                <a:solidFill>
                  <a:srgbClr val="000000"/>
                </a:solidFill>
                <a:latin typeface="Consolas"/>
              </a:rPr>
              <a:t> </a:t>
            </a:r>
            <a:r>
              <a:rPr lang="en-GB" b="1" dirty="0" err="1">
                <a:solidFill>
                  <a:srgbClr val="000000"/>
                </a:solidFill>
                <a:latin typeface="Consolas"/>
              </a:rPr>
              <a:t>java.util.Scanner</a:t>
            </a:r>
            <a:r>
              <a:rPr lang="en-GB" b="1" dirty="0">
                <a:solidFill>
                  <a:srgbClr val="000000"/>
                </a:solidFill>
                <a:latin typeface="Consolas"/>
              </a:rPr>
              <a:t>;</a:t>
            </a:r>
          </a:p>
          <a:p>
            <a:pPr>
              <a:defRPr/>
            </a:pPr>
            <a:endParaRPr lang="en-GB" dirty="0">
              <a:latin typeface="Consolas"/>
            </a:endParaRPr>
          </a:p>
          <a:p>
            <a:pPr>
              <a:defRPr/>
            </a:pPr>
            <a:r>
              <a:rPr lang="en-GB" b="1" dirty="0">
                <a:solidFill>
                  <a:srgbClr val="7F0055"/>
                </a:solidFill>
                <a:latin typeface="Consolas"/>
              </a:rPr>
              <a:t>public</a:t>
            </a:r>
            <a:r>
              <a:rPr lang="en-GB" b="1" dirty="0">
                <a:solidFill>
                  <a:srgbClr val="000000"/>
                </a:solidFill>
                <a:latin typeface="Consolas"/>
              </a:rPr>
              <a:t> </a:t>
            </a:r>
            <a:r>
              <a:rPr lang="en-GB" b="1" dirty="0">
                <a:solidFill>
                  <a:srgbClr val="7F0055"/>
                </a:solidFill>
                <a:latin typeface="Consolas"/>
              </a:rPr>
              <a:t>class</a:t>
            </a:r>
            <a:r>
              <a:rPr lang="en-GB" b="1" dirty="0">
                <a:solidFill>
                  <a:srgbClr val="000000"/>
                </a:solidFill>
                <a:latin typeface="Consolas"/>
              </a:rPr>
              <a:t> </a:t>
            </a:r>
            <a:r>
              <a:rPr lang="en-GB" b="1" dirty="0" err="1">
                <a:solidFill>
                  <a:srgbClr val="000000"/>
                </a:solidFill>
                <a:latin typeface="Consolas"/>
              </a:rPr>
              <a:t>ScannerAgeExercise</a:t>
            </a:r>
            <a:r>
              <a:rPr lang="en-GB" b="1" dirty="0">
                <a:solidFill>
                  <a:srgbClr val="000000"/>
                </a:solidFill>
                <a:latin typeface="Consolas"/>
              </a:rPr>
              <a:t> {</a:t>
            </a:r>
          </a:p>
          <a:p>
            <a:pPr>
              <a:defRPr/>
            </a:pPr>
            <a:endParaRPr lang="en-GB" dirty="0">
              <a:latin typeface="Consolas"/>
            </a:endParaRPr>
          </a:p>
          <a:p>
            <a:pPr>
              <a:defRPr/>
            </a:pPr>
            <a:r>
              <a:rPr lang="en-GB" b="1" dirty="0">
                <a:solidFill>
                  <a:srgbClr val="7F0055"/>
                </a:solidFill>
                <a:latin typeface="Consolas"/>
              </a:rPr>
              <a:t>public</a:t>
            </a:r>
            <a:r>
              <a:rPr lang="en-GB" b="1" dirty="0">
                <a:solidFill>
                  <a:srgbClr val="000000"/>
                </a:solidFill>
                <a:latin typeface="Consolas"/>
              </a:rPr>
              <a:t> </a:t>
            </a:r>
            <a:r>
              <a:rPr lang="en-GB" b="1" dirty="0">
                <a:solidFill>
                  <a:srgbClr val="7F0055"/>
                </a:solidFill>
                <a:latin typeface="Consolas"/>
              </a:rPr>
              <a:t>static</a:t>
            </a:r>
            <a:r>
              <a:rPr lang="en-GB" b="1" dirty="0">
                <a:solidFill>
                  <a:srgbClr val="000000"/>
                </a:solidFill>
                <a:latin typeface="Consolas"/>
              </a:rPr>
              <a:t> </a:t>
            </a:r>
            <a:r>
              <a:rPr lang="en-GB" b="1" dirty="0">
                <a:solidFill>
                  <a:srgbClr val="7F0055"/>
                </a:solidFill>
                <a:latin typeface="Consolas"/>
              </a:rPr>
              <a:t>void</a:t>
            </a:r>
            <a:r>
              <a:rPr lang="en-GB" b="1" dirty="0">
                <a:solidFill>
                  <a:srgbClr val="000000"/>
                </a:solidFill>
                <a:latin typeface="Consolas"/>
              </a:rPr>
              <a:t> main(String[] </a:t>
            </a:r>
            <a:r>
              <a:rPr lang="en-GB" b="1" dirty="0">
                <a:solidFill>
                  <a:srgbClr val="6A3E3E"/>
                </a:solidFill>
                <a:latin typeface="Consolas"/>
              </a:rPr>
              <a:t>args</a:t>
            </a:r>
            <a:r>
              <a:rPr lang="en-GB" b="1" dirty="0">
                <a:solidFill>
                  <a:srgbClr val="000000"/>
                </a:solidFill>
                <a:latin typeface="Consolas"/>
              </a:rPr>
              <a:t>) {</a:t>
            </a:r>
          </a:p>
          <a:p>
            <a:pPr>
              <a:defRPr/>
            </a:pPr>
            <a:r>
              <a:rPr lang="en-GB" dirty="0">
                <a:solidFill>
                  <a:srgbClr val="3F7F5F"/>
                </a:solidFill>
                <a:latin typeface="Consolas"/>
              </a:rPr>
              <a:t>    // </a:t>
            </a:r>
            <a:r>
              <a:rPr lang="en-GB" u="sng" dirty="0">
                <a:solidFill>
                  <a:srgbClr val="3F7F5F"/>
                </a:solidFill>
                <a:latin typeface="Consolas"/>
              </a:rPr>
              <a:t>vars</a:t>
            </a:r>
          </a:p>
          <a:p>
            <a:pPr>
              <a:defRPr/>
            </a:pPr>
            <a:r>
              <a:rPr lang="en-GB" b="1" dirty="0">
                <a:solidFill>
                  <a:srgbClr val="7F0055"/>
                </a:solidFill>
                <a:latin typeface="Consolas"/>
              </a:rPr>
              <a:t>    int</a:t>
            </a:r>
            <a:r>
              <a:rPr lang="en-GB" b="1" dirty="0">
                <a:solidFill>
                  <a:srgbClr val="000000"/>
                </a:solidFill>
                <a:latin typeface="Consolas"/>
              </a:rPr>
              <a:t> </a:t>
            </a:r>
            <a:r>
              <a:rPr lang="en-GB" b="1" dirty="0" err="1">
                <a:solidFill>
                  <a:srgbClr val="6A3E3E"/>
                </a:solidFill>
                <a:latin typeface="Consolas"/>
              </a:rPr>
              <a:t>userAge</a:t>
            </a:r>
            <a:r>
              <a:rPr lang="en-GB" b="1" dirty="0">
                <a:solidFill>
                  <a:srgbClr val="000000"/>
                </a:solidFill>
                <a:latin typeface="Consolas"/>
              </a:rPr>
              <a:t>;</a:t>
            </a:r>
          </a:p>
          <a:p>
            <a:pPr>
              <a:defRPr/>
            </a:pPr>
            <a:r>
              <a:rPr lang="en-GB" dirty="0">
                <a:solidFill>
                  <a:srgbClr val="6A3E3E"/>
                </a:solidFill>
                <a:latin typeface="Consolas"/>
              </a:rPr>
              <a:t>    </a:t>
            </a:r>
            <a:r>
              <a:rPr lang="en-GB" dirty="0" err="1">
                <a:solidFill>
                  <a:srgbClr val="6A3E3E"/>
                </a:solidFill>
                <a:latin typeface="Consolas"/>
              </a:rPr>
              <a:t>userAge</a:t>
            </a:r>
            <a:r>
              <a:rPr lang="en-GB" dirty="0">
                <a:solidFill>
                  <a:srgbClr val="000000"/>
                </a:solidFill>
                <a:latin typeface="Consolas"/>
              </a:rPr>
              <a:t> = 0;</a:t>
            </a:r>
          </a:p>
          <a:p>
            <a:pPr>
              <a:defRPr/>
            </a:pPr>
            <a:endParaRPr lang="en-GB" dirty="0">
              <a:latin typeface="Consolas"/>
            </a:endParaRPr>
          </a:p>
          <a:p>
            <a:pPr>
              <a:defRPr/>
            </a:pPr>
            <a:r>
              <a:rPr lang="en-GB" dirty="0">
                <a:solidFill>
                  <a:srgbClr val="3F7F5F"/>
                </a:solidFill>
                <a:latin typeface="Consolas"/>
              </a:rPr>
              <a:t>    // set up scanner</a:t>
            </a:r>
          </a:p>
          <a:p>
            <a:pPr>
              <a:defRPr/>
            </a:pPr>
            <a:r>
              <a:rPr lang="en-GB" dirty="0">
                <a:solidFill>
                  <a:srgbClr val="000000"/>
                </a:solidFill>
                <a:latin typeface="Consolas"/>
              </a:rPr>
              <a:t>    Scanner </a:t>
            </a:r>
            <a:r>
              <a:rPr lang="en-GB" dirty="0" err="1">
                <a:solidFill>
                  <a:srgbClr val="6A3E3E"/>
                </a:solidFill>
                <a:latin typeface="Consolas"/>
              </a:rPr>
              <a:t>scanner</a:t>
            </a:r>
            <a:r>
              <a:rPr lang="en-GB" dirty="0">
                <a:solidFill>
                  <a:srgbClr val="000000"/>
                </a:solidFill>
                <a:latin typeface="Consolas"/>
              </a:rPr>
              <a:t> = </a:t>
            </a:r>
            <a:r>
              <a:rPr lang="en-GB" b="1" dirty="0">
                <a:solidFill>
                  <a:srgbClr val="7F0055"/>
                </a:solidFill>
                <a:latin typeface="Consolas"/>
              </a:rPr>
              <a:t>new</a:t>
            </a:r>
            <a:r>
              <a:rPr lang="en-GB" b="1" dirty="0">
                <a:solidFill>
                  <a:srgbClr val="000000"/>
                </a:solidFill>
                <a:latin typeface="Consolas"/>
              </a:rPr>
              <a:t> Scanner(System.</a:t>
            </a:r>
            <a:r>
              <a:rPr lang="en-GB" b="1" i="1" dirty="0">
                <a:solidFill>
                  <a:srgbClr val="0000C0"/>
                </a:solidFill>
                <a:latin typeface="Consolas"/>
              </a:rPr>
              <a:t>in</a:t>
            </a:r>
            <a:r>
              <a:rPr lang="en-GB" b="1" i="1" dirty="0">
                <a:solidFill>
                  <a:srgbClr val="000000"/>
                </a:solidFill>
                <a:latin typeface="Consolas"/>
              </a:rPr>
              <a:t>);</a:t>
            </a:r>
          </a:p>
          <a:p>
            <a:pPr>
              <a:defRPr/>
            </a:pPr>
            <a:endParaRPr lang="en-GB" dirty="0">
              <a:latin typeface="Consolas"/>
            </a:endParaRPr>
          </a:p>
          <a:p>
            <a:pPr>
              <a:defRPr/>
            </a:pPr>
            <a:r>
              <a:rPr lang="en-GB" dirty="0">
                <a:solidFill>
                  <a:srgbClr val="3F7F5F"/>
                </a:solidFill>
                <a:latin typeface="Consolas"/>
              </a:rPr>
              <a:t>    // get the input from the user</a:t>
            </a:r>
          </a:p>
          <a:p>
            <a:pPr>
              <a:defRPr/>
            </a:pPr>
            <a:r>
              <a:rPr lang="en-GB" dirty="0">
                <a:solidFill>
                  <a:srgbClr val="000000"/>
                </a:solidFill>
                <a:latin typeface="Consolas"/>
              </a:rPr>
              <a:t>    </a:t>
            </a:r>
            <a:r>
              <a:rPr lang="en-GB" dirty="0" err="1">
                <a:solidFill>
                  <a:srgbClr val="000000"/>
                </a:solidFill>
                <a:latin typeface="Consolas"/>
              </a:rPr>
              <a:t>System.</a:t>
            </a:r>
            <a:r>
              <a:rPr lang="en-GB" b="1" i="1" dirty="0" err="1">
                <a:solidFill>
                  <a:srgbClr val="0000C0"/>
                </a:solidFill>
                <a:latin typeface="Consolas"/>
              </a:rPr>
              <a:t>out</a:t>
            </a:r>
            <a:r>
              <a:rPr lang="en-GB" b="1" i="1" dirty="0" err="1">
                <a:solidFill>
                  <a:srgbClr val="000000"/>
                </a:solidFill>
                <a:latin typeface="Consolas"/>
              </a:rPr>
              <a:t>.println</a:t>
            </a:r>
            <a:r>
              <a:rPr lang="en-GB" b="1" i="1" dirty="0">
                <a:solidFill>
                  <a:srgbClr val="000000"/>
                </a:solidFill>
                <a:latin typeface="Consolas"/>
              </a:rPr>
              <a:t>(</a:t>
            </a:r>
            <a:r>
              <a:rPr lang="en-GB" b="1" i="1" dirty="0">
                <a:solidFill>
                  <a:srgbClr val="2A00FF"/>
                </a:solidFill>
                <a:latin typeface="Consolas"/>
              </a:rPr>
              <a:t>"What age are you ?"</a:t>
            </a:r>
            <a:r>
              <a:rPr lang="en-GB" b="1" i="1" dirty="0">
                <a:solidFill>
                  <a:srgbClr val="000000"/>
                </a:solidFill>
                <a:latin typeface="Consolas"/>
              </a:rPr>
              <a:t>);</a:t>
            </a:r>
          </a:p>
          <a:p>
            <a:pPr>
              <a:defRPr/>
            </a:pPr>
            <a:r>
              <a:rPr lang="en-GB" dirty="0">
                <a:solidFill>
                  <a:srgbClr val="6A3E3E"/>
                </a:solidFill>
                <a:latin typeface="Consolas"/>
              </a:rPr>
              <a:t>    </a:t>
            </a:r>
            <a:r>
              <a:rPr lang="en-GB" dirty="0" err="1">
                <a:solidFill>
                  <a:srgbClr val="6A3E3E"/>
                </a:solidFill>
                <a:latin typeface="Consolas"/>
              </a:rPr>
              <a:t>userAge</a:t>
            </a:r>
            <a:r>
              <a:rPr lang="en-GB" dirty="0">
                <a:solidFill>
                  <a:srgbClr val="000000"/>
                </a:solidFill>
                <a:latin typeface="Consolas"/>
              </a:rPr>
              <a:t> = </a:t>
            </a:r>
            <a:r>
              <a:rPr lang="en-GB" dirty="0" err="1">
                <a:solidFill>
                  <a:srgbClr val="6A3E3E"/>
                </a:solidFill>
                <a:latin typeface="Consolas"/>
              </a:rPr>
              <a:t>scanner</a:t>
            </a:r>
            <a:r>
              <a:rPr lang="en-GB" dirty="0" err="1">
                <a:solidFill>
                  <a:srgbClr val="000000"/>
                </a:solidFill>
                <a:latin typeface="Consolas"/>
              </a:rPr>
              <a:t>.nextInt</a:t>
            </a:r>
            <a:r>
              <a:rPr lang="en-GB" dirty="0">
                <a:solidFill>
                  <a:srgbClr val="000000"/>
                </a:solidFill>
                <a:latin typeface="Consolas"/>
              </a:rPr>
              <a:t>();</a:t>
            </a:r>
          </a:p>
          <a:p>
            <a:pPr>
              <a:defRPr/>
            </a:pPr>
            <a:endParaRPr lang="en-GB" dirty="0">
              <a:latin typeface="Consolas"/>
            </a:endParaRPr>
          </a:p>
          <a:p>
            <a:pPr>
              <a:defRPr/>
            </a:pPr>
            <a:r>
              <a:rPr lang="en-GB" dirty="0">
                <a:solidFill>
                  <a:srgbClr val="3F7F5F"/>
                </a:solidFill>
                <a:latin typeface="Consolas"/>
              </a:rPr>
              <a:t>    // if statement to deal with 18 or over</a:t>
            </a:r>
          </a:p>
          <a:p>
            <a:pPr>
              <a:defRPr/>
            </a:pPr>
            <a:r>
              <a:rPr lang="en-GB" b="1" dirty="0">
                <a:solidFill>
                  <a:srgbClr val="7F0055"/>
                </a:solidFill>
                <a:latin typeface="Consolas"/>
              </a:rPr>
              <a:t>    if</a:t>
            </a:r>
            <a:r>
              <a:rPr lang="en-GB" b="1" dirty="0">
                <a:solidFill>
                  <a:srgbClr val="000000"/>
                </a:solidFill>
                <a:latin typeface="Consolas"/>
              </a:rPr>
              <a:t> (</a:t>
            </a:r>
            <a:r>
              <a:rPr lang="en-GB" b="1" dirty="0" err="1">
                <a:solidFill>
                  <a:srgbClr val="6A3E3E"/>
                </a:solidFill>
                <a:latin typeface="Consolas"/>
              </a:rPr>
              <a:t>userAge</a:t>
            </a:r>
            <a:r>
              <a:rPr lang="en-GB" b="1" dirty="0">
                <a:solidFill>
                  <a:srgbClr val="000000"/>
                </a:solidFill>
                <a:latin typeface="Consolas"/>
              </a:rPr>
              <a:t> &gt;= 18){</a:t>
            </a:r>
          </a:p>
          <a:p>
            <a:pPr>
              <a:defRPr/>
            </a:pPr>
            <a:r>
              <a:rPr lang="en-GB" dirty="0">
                <a:solidFill>
                  <a:srgbClr val="000000"/>
                </a:solidFill>
                <a:latin typeface="Consolas"/>
              </a:rPr>
              <a:t>        </a:t>
            </a:r>
            <a:r>
              <a:rPr lang="en-GB" dirty="0" err="1">
                <a:solidFill>
                  <a:srgbClr val="000000"/>
                </a:solidFill>
                <a:latin typeface="Consolas"/>
              </a:rPr>
              <a:t>System.</a:t>
            </a:r>
            <a:r>
              <a:rPr lang="en-GB" b="1" i="1" dirty="0" err="1">
                <a:solidFill>
                  <a:srgbClr val="0000C0"/>
                </a:solidFill>
                <a:latin typeface="Consolas"/>
              </a:rPr>
              <a:t>out</a:t>
            </a:r>
            <a:r>
              <a:rPr lang="en-GB" b="1" i="1" dirty="0" err="1">
                <a:solidFill>
                  <a:srgbClr val="000000"/>
                </a:solidFill>
                <a:latin typeface="Consolas"/>
              </a:rPr>
              <a:t>.println</a:t>
            </a:r>
            <a:r>
              <a:rPr lang="en-GB" b="1" i="1" dirty="0">
                <a:solidFill>
                  <a:srgbClr val="000000"/>
                </a:solidFill>
                <a:latin typeface="Consolas"/>
              </a:rPr>
              <a:t>(</a:t>
            </a:r>
            <a:r>
              <a:rPr lang="en-GB" b="1" i="1" dirty="0">
                <a:solidFill>
                  <a:srgbClr val="2A00FF"/>
                </a:solidFill>
                <a:latin typeface="Consolas"/>
              </a:rPr>
              <a:t>"You are able to vote"</a:t>
            </a:r>
            <a:r>
              <a:rPr lang="en-GB" b="1" i="1" dirty="0">
                <a:solidFill>
                  <a:srgbClr val="000000"/>
                </a:solidFill>
                <a:latin typeface="Consolas"/>
              </a:rPr>
              <a:t>);</a:t>
            </a:r>
          </a:p>
          <a:p>
            <a:pPr>
              <a:defRPr/>
            </a:pPr>
            <a:r>
              <a:rPr lang="en-GB" dirty="0">
                <a:solidFill>
                  <a:srgbClr val="000000"/>
                </a:solidFill>
                <a:latin typeface="Consolas"/>
              </a:rPr>
              <a:t>    }</a:t>
            </a:r>
          </a:p>
          <a:p>
            <a:pPr>
              <a:defRPr/>
            </a:pPr>
            <a:endParaRPr lang="en-GB" dirty="0">
              <a:latin typeface="Consolas"/>
            </a:endParaRPr>
          </a:p>
          <a:p>
            <a:pPr>
              <a:defRPr/>
            </a:pPr>
            <a:r>
              <a:rPr lang="en-GB" dirty="0">
                <a:solidFill>
                  <a:srgbClr val="3F7F5F"/>
                </a:solidFill>
                <a:latin typeface="Consolas"/>
              </a:rPr>
              <a:t>    // if statement to deal with under 18</a:t>
            </a:r>
          </a:p>
          <a:p>
            <a:pPr>
              <a:defRPr/>
            </a:pPr>
            <a:r>
              <a:rPr lang="en-GB" b="1" dirty="0">
                <a:solidFill>
                  <a:srgbClr val="7F0055"/>
                </a:solidFill>
                <a:latin typeface="Consolas"/>
              </a:rPr>
              <a:t>    if</a:t>
            </a:r>
            <a:r>
              <a:rPr lang="en-GB" b="1" dirty="0">
                <a:solidFill>
                  <a:srgbClr val="000000"/>
                </a:solidFill>
                <a:latin typeface="Consolas"/>
              </a:rPr>
              <a:t> (</a:t>
            </a:r>
            <a:r>
              <a:rPr lang="en-GB" b="1" dirty="0" err="1">
                <a:solidFill>
                  <a:srgbClr val="6A3E3E"/>
                </a:solidFill>
                <a:latin typeface="Consolas"/>
              </a:rPr>
              <a:t>userAge</a:t>
            </a:r>
            <a:r>
              <a:rPr lang="en-GB" b="1" dirty="0">
                <a:solidFill>
                  <a:srgbClr val="000000"/>
                </a:solidFill>
                <a:latin typeface="Consolas"/>
              </a:rPr>
              <a:t> &lt;18){</a:t>
            </a:r>
          </a:p>
          <a:p>
            <a:pPr>
              <a:defRPr/>
            </a:pPr>
            <a:r>
              <a:rPr lang="en-GB" dirty="0">
                <a:solidFill>
                  <a:srgbClr val="000000"/>
                </a:solidFill>
                <a:latin typeface="Consolas"/>
              </a:rPr>
              <a:t>        </a:t>
            </a:r>
            <a:r>
              <a:rPr lang="en-GB" dirty="0" err="1">
                <a:solidFill>
                  <a:srgbClr val="000000"/>
                </a:solidFill>
                <a:latin typeface="Consolas"/>
              </a:rPr>
              <a:t>System.</a:t>
            </a:r>
            <a:r>
              <a:rPr lang="en-GB" b="1" i="1" dirty="0" err="1">
                <a:solidFill>
                  <a:srgbClr val="0000C0"/>
                </a:solidFill>
                <a:latin typeface="Consolas"/>
              </a:rPr>
              <a:t>out</a:t>
            </a:r>
            <a:r>
              <a:rPr lang="en-GB" b="1" i="1" dirty="0" err="1">
                <a:solidFill>
                  <a:srgbClr val="000000"/>
                </a:solidFill>
                <a:latin typeface="Consolas"/>
              </a:rPr>
              <a:t>.println</a:t>
            </a:r>
            <a:r>
              <a:rPr lang="en-GB" b="1" i="1" dirty="0">
                <a:solidFill>
                  <a:srgbClr val="000000"/>
                </a:solidFill>
                <a:latin typeface="Consolas"/>
              </a:rPr>
              <a:t>(</a:t>
            </a:r>
            <a:r>
              <a:rPr lang="en-GB" b="1" i="1" dirty="0">
                <a:solidFill>
                  <a:srgbClr val="2A00FF"/>
                </a:solidFill>
                <a:latin typeface="Consolas"/>
              </a:rPr>
              <a:t>"Sorry you can't vote"</a:t>
            </a:r>
            <a:r>
              <a:rPr lang="en-GB" b="1" i="1" dirty="0">
                <a:solidFill>
                  <a:srgbClr val="000000"/>
                </a:solidFill>
                <a:latin typeface="Consolas"/>
              </a:rPr>
              <a:t>);</a:t>
            </a:r>
          </a:p>
          <a:p>
            <a:pPr>
              <a:defRPr/>
            </a:pPr>
            <a:r>
              <a:rPr lang="en-GB" dirty="0">
                <a:solidFill>
                  <a:srgbClr val="000000"/>
                </a:solidFill>
                <a:latin typeface="Consolas"/>
              </a:rPr>
              <a:t>    }</a:t>
            </a:r>
          </a:p>
          <a:p>
            <a:pPr>
              <a:defRPr/>
            </a:pPr>
            <a:r>
              <a:rPr lang="en-GB" dirty="0">
                <a:solidFill>
                  <a:srgbClr val="6A3E3E"/>
                </a:solidFill>
                <a:latin typeface="Consolas"/>
              </a:rPr>
              <a:t>    </a:t>
            </a:r>
            <a:r>
              <a:rPr lang="en-GB" dirty="0" err="1">
                <a:solidFill>
                  <a:srgbClr val="6A3E3E"/>
                </a:solidFill>
                <a:latin typeface="Consolas"/>
              </a:rPr>
              <a:t>scanner</a:t>
            </a:r>
            <a:r>
              <a:rPr lang="en-GB" dirty="0" err="1">
                <a:solidFill>
                  <a:srgbClr val="000000"/>
                </a:solidFill>
                <a:latin typeface="Consolas"/>
              </a:rPr>
              <a:t>.close</a:t>
            </a:r>
            <a:r>
              <a:rPr lang="en-GB" dirty="0">
                <a:solidFill>
                  <a:srgbClr val="000000"/>
                </a:solidFill>
                <a:latin typeface="Consolas"/>
              </a:rPr>
              <a:t>();</a:t>
            </a:r>
          </a:p>
          <a:p>
            <a:pPr>
              <a:defRPr/>
            </a:pPr>
            <a:r>
              <a:rPr lang="en-GB" dirty="0">
                <a:solidFill>
                  <a:srgbClr val="000000"/>
                </a:solidFill>
                <a:latin typeface="Consolas"/>
              </a:rPr>
              <a:t>}</a:t>
            </a:r>
          </a:p>
          <a:p>
            <a:endParaRPr lang="en-GB" dirty="0"/>
          </a:p>
          <a:p>
            <a:pPr algn="l"/>
            <a:r>
              <a:rPr lang="en-GB" dirty="0"/>
              <a:t>Exercise II solution</a:t>
            </a:r>
            <a:br>
              <a:rPr lang="en-GB" dirty="0"/>
            </a:br>
            <a:r>
              <a:rPr lang="en-GB" sz="1800" b="1" dirty="0">
                <a:solidFill>
                  <a:srgbClr val="7F0055"/>
                </a:solidFill>
                <a:latin typeface="Consolas" panose="020B0609020204030204" pitchFamily="49" charset="0"/>
              </a:rPr>
              <a:t>public</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static</a:t>
            </a:r>
            <a:r>
              <a:rPr lang="en-GB" sz="1800" b="1" dirty="0">
                <a:solidFill>
                  <a:srgbClr val="000000"/>
                </a:solidFill>
                <a:latin typeface="Consolas" panose="020B0609020204030204" pitchFamily="49" charset="0"/>
              </a:rPr>
              <a:t> </a:t>
            </a:r>
            <a:r>
              <a:rPr lang="en-GB" sz="1800" b="1" dirty="0">
                <a:solidFill>
                  <a:srgbClr val="7F0055"/>
                </a:solidFill>
                <a:latin typeface="Consolas" panose="020B0609020204030204" pitchFamily="49" charset="0"/>
              </a:rPr>
              <a:t>void</a:t>
            </a:r>
            <a:r>
              <a:rPr lang="en-GB" sz="1800" b="1" dirty="0">
                <a:solidFill>
                  <a:srgbClr val="000000"/>
                </a:solidFill>
                <a:latin typeface="Consolas" panose="020B0609020204030204" pitchFamily="49" charset="0"/>
              </a:rPr>
              <a:t> main(String[] </a:t>
            </a:r>
            <a:r>
              <a:rPr lang="en-GB" sz="1800" b="1" dirty="0">
                <a:solidFill>
                  <a:srgbClr val="6A3E3E"/>
                </a:solidFill>
                <a:latin typeface="Consolas" panose="020B0609020204030204" pitchFamily="49" charset="0"/>
              </a:rPr>
              <a:t>args</a:t>
            </a:r>
            <a:r>
              <a:rPr lang="en-GB" sz="1800" b="1" dirty="0">
                <a:solidFill>
                  <a:srgbClr val="000000"/>
                </a:solidFill>
                <a:latin typeface="Consolas" panose="020B0609020204030204" pitchFamily="49" charset="0"/>
              </a:rPr>
              <a:t>) {</a:t>
            </a:r>
          </a:p>
          <a:p>
            <a:pPr algn="l"/>
            <a:r>
              <a:rPr lang="en-GB" sz="1800" dirty="0">
                <a:solidFill>
                  <a:srgbClr val="000000"/>
                </a:solidFill>
                <a:latin typeface="Consolas" panose="020B0609020204030204" pitchFamily="49" charset="0"/>
              </a:rPr>
              <a:t>String </a:t>
            </a:r>
            <a:r>
              <a:rPr lang="en-GB" sz="1800" dirty="0">
                <a:solidFill>
                  <a:srgbClr val="6A3E3E"/>
                </a:solidFill>
                <a:latin typeface="Consolas" panose="020B0609020204030204" pitchFamily="49" charset="0"/>
              </a:rPr>
              <a:t>name</a:t>
            </a:r>
            <a:r>
              <a:rPr lang="en-GB" sz="1800" dirty="0">
                <a:solidFill>
                  <a:srgbClr val="000000"/>
                </a:solidFill>
                <a:latin typeface="Consolas" panose="020B0609020204030204" pitchFamily="49" charset="0"/>
              </a:rPr>
              <a:t>;</a:t>
            </a:r>
          </a:p>
          <a:p>
            <a:pPr algn="l"/>
            <a:r>
              <a:rPr lang="en-GB" sz="1800" b="1" dirty="0">
                <a:solidFill>
                  <a:srgbClr val="7F0055"/>
                </a:solidFill>
                <a:latin typeface="Consolas" panose="020B0609020204030204" pitchFamily="49" charset="0"/>
              </a:rPr>
              <a:t>int</a:t>
            </a:r>
            <a:r>
              <a:rPr lang="en-GB" sz="1800" b="1" dirty="0">
                <a:solidFill>
                  <a:srgbClr val="000000"/>
                </a:solidFill>
                <a:latin typeface="Consolas" panose="020B0609020204030204" pitchFamily="49" charset="0"/>
              </a:rPr>
              <a:t> </a:t>
            </a:r>
            <a:r>
              <a:rPr lang="en-GB" sz="1800" b="1" dirty="0" err="1">
                <a:solidFill>
                  <a:srgbClr val="6A3E3E"/>
                </a:solidFill>
                <a:latin typeface="Consolas" panose="020B0609020204030204" pitchFamily="49" charset="0"/>
              </a:rPr>
              <a:t>userMaxLength</a:t>
            </a:r>
            <a:r>
              <a:rPr lang="en-GB" sz="1800" b="1" dirty="0">
                <a:solidFill>
                  <a:srgbClr val="000000"/>
                </a:solidFill>
                <a:latin typeface="Consolas" panose="020B0609020204030204" pitchFamily="49" charset="0"/>
              </a:rPr>
              <a:t>;</a:t>
            </a:r>
          </a:p>
          <a:p>
            <a:pPr algn="l"/>
            <a:r>
              <a:rPr lang="en-GB" sz="1800" dirty="0">
                <a:solidFill>
                  <a:srgbClr val="3F7F5F"/>
                </a:solidFill>
                <a:latin typeface="Consolas" panose="020B0609020204030204" pitchFamily="49" charset="0"/>
              </a:rPr>
              <a:t>// set up (instantiate the scanner object)</a:t>
            </a:r>
          </a:p>
          <a:p>
            <a:pPr algn="l"/>
            <a:r>
              <a:rPr lang="en-GB" sz="1800" dirty="0">
                <a:solidFill>
                  <a:srgbClr val="000000"/>
                </a:solidFill>
                <a:latin typeface="Consolas" panose="020B0609020204030204" pitchFamily="49" charset="0"/>
              </a:rPr>
              <a:t>Scanner </a:t>
            </a:r>
            <a:r>
              <a:rPr lang="en-GB" sz="1800" dirty="0" err="1">
                <a:solidFill>
                  <a:srgbClr val="6A3E3E"/>
                </a:solidFill>
                <a:latin typeface="Consolas" panose="020B0609020204030204" pitchFamily="49" charset="0"/>
              </a:rPr>
              <a:t>scanner</a:t>
            </a:r>
            <a:r>
              <a:rPr lang="en-GB" sz="1800" dirty="0">
                <a:solidFill>
                  <a:srgbClr val="000000"/>
                </a:solidFill>
                <a:latin typeface="Consolas" panose="020B0609020204030204" pitchFamily="49" charset="0"/>
              </a:rPr>
              <a:t> = </a:t>
            </a:r>
            <a:r>
              <a:rPr lang="en-GB" sz="1800" b="1" dirty="0">
                <a:solidFill>
                  <a:srgbClr val="7F0055"/>
                </a:solidFill>
                <a:latin typeface="Consolas" panose="020B0609020204030204" pitchFamily="49" charset="0"/>
              </a:rPr>
              <a:t>new</a:t>
            </a:r>
            <a:r>
              <a:rPr lang="en-GB" sz="1800" b="1" dirty="0">
                <a:solidFill>
                  <a:srgbClr val="000000"/>
                </a:solidFill>
                <a:latin typeface="Consolas" panose="020B0609020204030204" pitchFamily="49" charset="0"/>
              </a:rPr>
              <a:t> Scanner(System.</a:t>
            </a:r>
            <a:r>
              <a:rPr lang="en-GB" sz="1800" b="1" i="1" dirty="0">
                <a:solidFill>
                  <a:srgbClr val="0000C0"/>
                </a:solidFill>
                <a:latin typeface="Consolas" panose="020B0609020204030204" pitchFamily="49" charset="0"/>
              </a:rPr>
              <a:t>in</a:t>
            </a:r>
            <a:r>
              <a:rPr lang="en-GB" sz="1800" b="1" i="1" dirty="0">
                <a:solidFill>
                  <a:srgbClr val="000000"/>
                </a:solidFill>
                <a:latin typeface="Consolas" panose="020B0609020204030204" pitchFamily="49" charset="0"/>
              </a:rPr>
              <a:t>);</a:t>
            </a:r>
          </a:p>
          <a:p>
            <a:pPr algn="l"/>
            <a:endParaRPr lang="en-GB" sz="1800" dirty="0">
              <a:latin typeface="Consolas" panose="020B0609020204030204" pitchFamily="49" charset="0"/>
            </a:endParaRPr>
          </a:p>
          <a:p>
            <a:pPr algn="l"/>
            <a:r>
              <a:rPr lang="en-GB" sz="1800" dirty="0">
                <a:solidFill>
                  <a:srgbClr val="3F7F5F"/>
                </a:solidFill>
                <a:latin typeface="Consolas" panose="020B0609020204030204" pitchFamily="49" charset="0"/>
              </a:rPr>
              <a:t>// get user input (</a:t>
            </a:r>
            <a:r>
              <a:rPr lang="en-GB" sz="1800" u="sng" dirty="0">
                <a:solidFill>
                  <a:srgbClr val="3F7F5F"/>
                </a:solidFill>
                <a:latin typeface="Consolas" panose="020B0609020204030204" pitchFamily="49" charset="0"/>
              </a:rPr>
              <a:t>int)</a:t>
            </a:r>
          </a:p>
          <a:p>
            <a:pPr algn="l"/>
            <a:r>
              <a:rPr lang="en-GB" sz="1800" dirty="0" err="1">
                <a:solidFill>
                  <a:srgbClr val="000000"/>
                </a:solidFill>
                <a:latin typeface="Consolas" panose="020B0609020204030204" pitchFamily="49" charset="0"/>
              </a:rPr>
              <a:t>System.</a:t>
            </a:r>
            <a:r>
              <a:rPr lang="en-GB" sz="1800" b="1" i="1" dirty="0" err="1">
                <a:solidFill>
                  <a:srgbClr val="0000C0"/>
                </a:solidFill>
                <a:latin typeface="Consolas" panose="020B0609020204030204" pitchFamily="49" charset="0"/>
              </a:rPr>
              <a:t>out</a:t>
            </a:r>
            <a:r>
              <a:rPr lang="en-GB" sz="1800" b="1" i="1" dirty="0" err="1">
                <a:solidFill>
                  <a:srgbClr val="000000"/>
                </a:solidFill>
                <a:latin typeface="Consolas" panose="020B0609020204030204" pitchFamily="49" charset="0"/>
              </a:rPr>
              <a:t>.println</a:t>
            </a:r>
            <a:r>
              <a:rPr lang="en-GB" sz="1800" b="1" i="1" dirty="0">
                <a:solidFill>
                  <a:srgbClr val="000000"/>
                </a:solidFill>
                <a:latin typeface="Consolas" panose="020B0609020204030204" pitchFamily="49" charset="0"/>
              </a:rPr>
              <a:t>(</a:t>
            </a:r>
            <a:r>
              <a:rPr lang="en-GB" sz="1800" b="1" i="1" dirty="0">
                <a:solidFill>
                  <a:srgbClr val="2A00FF"/>
                </a:solidFill>
                <a:latin typeface="Consolas" panose="020B0609020204030204" pitchFamily="49" charset="0"/>
              </a:rPr>
              <a:t>"How many letters in a long name ? "</a:t>
            </a:r>
            <a:r>
              <a:rPr lang="en-GB" sz="1800" b="1" i="1" dirty="0">
                <a:solidFill>
                  <a:srgbClr val="000000"/>
                </a:solidFill>
                <a:latin typeface="Consolas" panose="020B0609020204030204" pitchFamily="49" charset="0"/>
              </a:rPr>
              <a:t>);</a:t>
            </a:r>
          </a:p>
          <a:p>
            <a:pPr algn="l"/>
            <a:r>
              <a:rPr lang="en-GB" sz="1800" dirty="0" err="1">
                <a:solidFill>
                  <a:srgbClr val="6A3E3E"/>
                </a:solidFill>
                <a:latin typeface="Consolas" panose="020B0609020204030204" pitchFamily="49" charset="0"/>
              </a:rPr>
              <a:t>userMaxLength</a:t>
            </a:r>
            <a:r>
              <a:rPr lang="en-GB" sz="1800" dirty="0">
                <a:solidFill>
                  <a:srgbClr val="000000"/>
                </a:solidFill>
                <a:latin typeface="Consolas" panose="020B0609020204030204" pitchFamily="49" charset="0"/>
              </a:rPr>
              <a:t> = </a:t>
            </a:r>
            <a:r>
              <a:rPr lang="en-GB" sz="1800" dirty="0" err="1">
                <a:solidFill>
                  <a:srgbClr val="6A3E3E"/>
                </a:solidFill>
                <a:latin typeface="Consolas" panose="020B0609020204030204" pitchFamily="49" charset="0"/>
              </a:rPr>
              <a:t>scanner</a:t>
            </a:r>
            <a:r>
              <a:rPr lang="en-GB" sz="1800" dirty="0" err="1">
                <a:solidFill>
                  <a:srgbClr val="000000"/>
                </a:solidFill>
                <a:latin typeface="Consolas" panose="020B0609020204030204" pitchFamily="49" charset="0"/>
              </a:rPr>
              <a:t>.nextInt</a:t>
            </a:r>
            <a:r>
              <a:rPr lang="en-GB" sz="1800" dirty="0">
                <a:solidFill>
                  <a:srgbClr val="000000"/>
                </a:solidFill>
                <a:latin typeface="Consolas" panose="020B0609020204030204" pitchFamily="49" charset="0"/>
              </a:rPr>
              <a:t>();</a:t>
            </a:r>
          </a:p>
          <a:p>
            <a:pPr algn="l"/>
            <a:r>
              <a:rPr lang="en-GB" sz="1800" dirty="0" err="1">
                <a:solidFill>
                  <a:srgbClr val="6A3E3E"/>
                </a:solidFill>
                <a:latin typeface="Consolas" panose="020B0609020204030204" pitchFamily="49" charset="0"/>
              </a:rPr>
              <a:t>scanner</a:t>
            </a:r>
            <a:r>
              <a:rPr lang="en-GB" sz="1800" dirty="0" err="1">
                <a:solidFill>
                  <a:srgbClr val="000000"/>
                </a:solidFill>
                <a:latin typeface="Consolas" panose="020B0609020204030204" pitchFamily="49" charset="0"/>
              </a:rPr>
              <a:t>.nextLine</a:t>
            </a:r>
            <a:r>
              <a:rPr lang="en-GB" sz="1800" dirty="0">
                <a:solidFill>
                  <a:srgbClr val="000000"/>
                </a:solidFill>
                <a:latin typeface="Consolas" panose="020B0609020204030204" pitchFamily="49" charset="0"/>
              </a:rPr>
              <a:t>(); </a:t>
            </a:r>
            <a:r>
              <a:rPr lang="en-GB" sz="1800" dirty="0">
                <a:solidFill>
                  <a:srgbClr val="3F7F5F"/>
                </a:solidFill>
                <a:latin typeface="Consolas" panose="020B0609020204030204" pitchFamily="49" charset="0"/>
              </a:rPr>
              <a:t>// need to do this as </a:t>
            </a:r>
            <a:r>
              <a:rPr lang="en-GB" sz="1800" dirty="0" err="1">
                <a:solidFill>
                  <a:srgbClr val="3F7F5F"/>
                </a:solidFill>
                <a:latin typeface="Consolas" panose="020B0609020204030204" pitchFamily="49" charset="0"/>
              </a:rPr>
              <a:t>nextInt</a:t>
            </a:r>
            <a:r>
              <a:rPr lang="en-GB" sz="1800" dirty="0">
                <a:solidFill>
                  <a:srgbClr val="3F7F5F"/>
                </a:solidFill>
                <a:latin typeface="Consolas" panose="020B0609020204030204" pitchFamily="49" charset="0"/>
              </a:rPr>
              <a:t> just takes the </a:t>
            </a:r>
            <a:r>
              <a:rPr lang="en-GB" sz="1800" u="sng" dirty="0">
                <a:solidFill>
                  <a:srgbClr val="3F7F5F"/>
                </a:solidFill>
                <a:latin typeface="Consolas" panose="020B0609020204030204" pitchFamily="49" charset="0"/>
              </a:rPr>
              <a:t>int and not the /n (enter key)</a:t>
            </a:r>
          </a:p>
          <a:p>
            <a:pPr algn="l"/>
            <a:endParaRPr lang="en-GB" sz="1800" dirty="0">
              <a:latin typeface="Consolas" panose="020B0609020204030204" pitchFamily="49" charset="0"/>
            </a:endParaRPr>
          </a:p>
          <a:p>
            <a:pPr algn="l"/>
            <a:r>
              <a:rPr lang="en-GB" sz="1800" dirty="0">
                <a:solidFill>
                  <a:srgbClr val="3F7F5F"/>
                </a:solidFill>
                <a:latin typeface="Consolas" panose="020B0609020204030204" pitchFamily="49" charset="0"/>
              </a:rPr>
              <a:t>// get the users name - string</a:t>
            </a:r>
          </a:p>
          <a:p>
            <a:pPr algn="l"/>
            <a:r>
              <a:rPr lang="en-GB" sz="1800" dirty="0" err="1">
                <a:solidFill>
                  <a:srgbClr val="000000"/>
                </a:solidFill>
                <a:latin typeface="Consolas" panose="020B0609020204030204" pitchFamily="49" charset="0"/>
              </a:rPr>
              <a:t>System.</a:t>
            </a:r>
            <a:r>
              <a:rPr lang="en-GB" sz="1800" b="1" i="1" dirty="0" err="1">
                <a:solidFill>
                  <a:srgbClr val="0000C0"/>
                </a:solidFill>
                <a:latin typeface="Consolas" panose="020B0609020204030204" pitchFamily="49" charset="0"/>
              </a:rPr>
              <a:t>out</a:t>
            </a:r>
            <a:r>
              <a:rPr lang="en-GB" sz="1800" b="1" i="1" dirty="0" err="1">
                <a:solidFill>
                  <a:srgbClr val="000000"/>
                </a:solidFill>
                <a:latin typeface="Consolas" panose="020B0609020204030204" pitchFamily="49" charset="0"/>
              </a:rPr>
              <a:t>.println</a:t>
            </a:r>
            <a:r>
              <a:rPr lang="en-GB" sz="1800" b="1" i="1" dirty="0">
                <a:solidFill>
                  <a:srgbClr val="000000"/>
                </a:solidFill>
                <a:latin typeface="Consolas" panose="020B0609020204030204" pitchFamily="49" charset="0"/>
              </a:rPr>
              <a:t>(</a:t>
            </a:r>
            <a:r>
              <a:rPr lang="en-GB" sz="1800" b="1" i="1" dirty="0">
                <a:solidFill>
                  <a:srgbClr val="2A00FF"/>
                </a:solidFill>
                <a:latin typeface="Consolas" panose="020B0609020204030204" pitchFamily="49" charset="0"/>
              </a:rPr>
              <a:t>"What's your name"</a:t>
            </a:r>
            <a:r>
              <a:rPr lang="en-GB" sz="1800" b="1" i="1" dirty="0">
                <a:solidFill>
                  <a:srgbClr val="000000"/>
                </a:solidFill>
                <a:latin typeface="Consolas" panose="020B0609020204030204" pitchFamily="49" charset="0"/>
              </a:rPr>
              <a:t>);</a:t>
            </a:r>
          </a:p>
          <a:p>
            <a:pPr algn="l"/>
            <a:r>
              <a:rPr lang="en-GB" sz="1800" dirty="0">
                <a:solidFill>
                  <a:srgbClr val="3F7F5F"/>
                </a:solidFill>
                <a:latin typeface="Consolas" panose="020B0609020204030204" pitchFamily="49" charset="0"/>
              </a:rPr>
              <a:t>// prompt and read in the next user entry from keyboard</a:t>
            </a:r>
          </a:p>
          <a:p>
            <a:pPr algn="l"/>
            <a:r>
              <a:rPr lang="en-GB" sz="1800" dirty="0">
                <a:solidFill>
                  <a:srgbClr val="6A3E3E"/>
                </a:solidFill>
                <a:latin typeface="Consolas" panose="020B0609020204030204" pitchFamily="49" charset="0"/>
              </a:rPr>
              <a:t>name</a:t>
            </a:r>
            <a:r>
              <a:rPr lang="en-GB" sz="1800" dirty="0">
                <a:solidFill>
                  <a:srgbClr val="000000"/>
                </a:solidFill>
                <a:latin typeface="Consolas" panose="020B0609020204030204" pitchFamily="49" charset="0"/>
              </a:rPr>
              <a:t> = </a:t>
            </a:r>
            <a:r>
              <a:rPr lang="en-GB" sz="1800" dirty="0" err="1">
                <a:solidFill>
                  <a:srgbClr val="6A3E3E"/>
                </a:solidFill>
                <a:latin typeface="Consolas" panose="020B0609020204030204" pitchFamily="49" charset="0"/>
              </a:rPr>
              <a:t>scanner</a:t>
            </a:r>
            <a:r>
              <a:rPr lang="en-GB" sz="1800" dirty="0" err="1">
                <a:solidFill>
                  <a:srgbClr val="000000"/>
                </a:solidFill>
                <a:latin typeface="Consolas" panose="020B0609020204030204" pitchFamily="49" charset="0"/>
              </a:rPr>
              <a:t>.nextLine</a:t>
            </a:r>
            <a:r>
              <a:rPr lang="en-GB" sz="1800" dirty="0">
                <a:solidFill>
                  <a:srgbClr val="000000"/>
                </a:solidFill>
                <a:latin typeface="Consolas" panose="020B0609020204030204" pitchFamily="49" charset="0"/>
              </a:rPr>
              <a:t>();</a:t>
            </a:r>
          </a:p>
          <a:p>
            <a:pPr algn="l"/>
            <a:endParaRPr lang="en-GB" sz="1800" dirty="0">
              <a:latin typeface="Consolas" panose="020B0609020204030204" pitchFamily="49" charset="0"/>
            </a:endParaRPr>
          </a:p>
          <a:p>
            <a:pPr algn="l"/>
            <a:r>
              <a:rPr lang="en-GB" sz="1800" dirty="0">
                <a:solidFill>
                  <a:srgbClr val="3F7F5F"/>
                </a:solidFill>
                <a:latin typeface="Consolas" panose="020B0609020204030204" pitchFamily="49" charset="0"/>
              </a:rPr>
              <a:t>// not make a decision based on the user's name (length) and their max length entry </a:t>
            </a:r>
          </a:p>
          <a:p>
            <a:pPr algn="l"/>
            <a:r>
              <a:rPr lang="en-GB" sz="1800" b="1" dirty="0">
                <a:solidFill>
                  <a:srgbClr val="7F0055"/>
                </a:solidFill>
                <a:latin typeface="Consolas" panose="020B0609020204030204" pitchFamily="49" charset="0"/>
              </a:rPr>
              <a:t>if</a:t>
            </a:r>
            <a:r>
              <a:rPr lang="en-GB" sz="1800" b="1" dirty="0">
                <a:solidFill>
                  <a:srgbClr val="000000"/>
                </a:solidFill>
                <a:latin typeface="Consolas" panose="020B0609020204030204" pitchFamily="49" charset="0"/>
              </a:rPr>
              <a:t> (</a:t>
            </a:r>
            <a:r>
              <a:rPr lang="en-GB" sz="1800" b="1" dirty="0" err="1">
                <a:solidFill>
                  <a:srgbClr val="6A3E3E"/>
                </a:solidFill>
                <a:latin typeface="Consolas" panose="020B0609020204030204" pitchFamily="49" charset="0"/>
              </a:rPr>
              <a:t>name</a:t>
            </a:r>
            <a:r>
              <a:rPr lang="en-GB" sz="1800" b="1" dirty="0" err="1">
                <a:solidFill>
                  <a:srgbClr val="000000"/>
                </a:solidFill>
                <a:latin typeface="Consolas" panose="020B0609020204030204" pitchFamily="49" charset="0"/>
              </a:rPr>
              <a:t>.length</a:t>
            </a:r>
            <a:r>
              <a:rPr lang="en-GB" sz="1800" b="1" dirty="0">
                <a:solidFill>
                  <a:srgbClr val="000000"/>
                </a:solidFill>
                <a:latin typeface="Consolas" panose="020B0609020204030204" pitchFamily="49" charset="0"/>
              </a:rPr>
              <a:t>() &gt;= </a:t>
            </a:r>
            <a:r>
              <a:rPr lang="en-GB" sz="1800" b="1" dirty="0" err="1">
                <a:solidFill>
                  <a:srgbClr val="6A3E3E"/>
                </a:solidFill>
                <a:latin typeface="Consolas" panose="020B0609020204030204" pitchFamily="49" charset="0"/>
              </a:rPr>
              <a:t>userMaxLength</a:t>
            </a:r>
            <a:r>
              <a:rPr lang="en-GB" sz="1800" b="1" dirty="0">
                <a:solidFill>
                  <a:srgbClr val="000000"/>
                </a:solidFill>
                <a:latin typeface="Consolas" panose="020B0609020204030204" pitchFamily="49" charset="0"/>
              </a:rPr>
              <a:t>){</a:t>
            </a:r>
          </a:p>
          <a:p>
            <a:pPr algn="l"/>
            <a:r>
              <a:rPr lang="en-GB" sz="1800" dirty="0" err="1">
                <a:solidFill>
                  <a:srgbClr val="000000"/>
                </a:solidFill>
                <a:latin typeface="Consolas" panose="020B0609020204030204" pitchFamily="49" charset="0"/>
              </a:rPr>
              <a:t>System.</a:t>
            </a:r>
            <a:r>
              <a:rPr lang="en-GB" sz="1800" b="1" i="1" dirty="0" err="1">
                <a:solidFill>
                  <a:srgbClr val="0000C0"/>
                </a:solidFill>
                <a:latin typeface="Consolas" panose="020B0609020204030204" pitchFamily="49" charset="0"/>
              </a:rPr>
              <a:t>out</a:t>
            </a:r>
            <a:r>
              <a:rPr lang="en-GB" sz="1800" b="1" i="1" dirty="0" err="1">
                <a:solidFill>
                  <a:srgbClr val="000000"/>
                </a:solidFill>
                <a:latin typeface="Consolas" panose="020B0609020204030204" pitchFamily="49" charset="0"/>
              </a:rPr>
              <a:t>.println</a:t>
            </a:r>
            <a:r>
              <a:rPr lang="en-GB" sz="1800" b="1" i="1" dirty="0">
                <a:solidFill>
                  <a:srgbClr val="000000"/>
                </a:solidFill>
                <a:latin typeface="Consolas" panose="020B0609020204030204" pitchFamily="49" charset="0"/>
              </a:rPr>
              <a:t>(</a:t>
            </a:r>
            <a:r>
              <a:rPr lang="en-GB" sz="1800" b="1" i="1" dirty="0">
                <a:solidFill>
                  <a:srgbClr val="2A00FF"/>
                </a:solidFill>
                <a:latin typeface="Consolas" panose="020B0609020204030204" pitchFamily="49" charset="0"/>
              </a:rPr>
              <a:t>"So you think you have a long name !"</a:t>
            </a:r>
            <a:r>
              <a:rPr lang="en-GB" sz="1800" b="1" i="1" dirty="0">
                <a:solidFill>
                  <a:srgbClr val="000000"/>
                </a:solidFill>
                <a:latin typeface="Consolas" panose="020B0609020204030204" pitchFamily="49" charset="0"/>
              </a:rPr>
              <a:t>);</a:t>
            </a:r>
          </a:p>
          <a:p>
            <a:pPr algn="l"/>
            <a:r>
              <a:rPr lang="en-GB" sz="1800" dirty="0">
                <a:solidFill>
                  <a:srgbClr val="000000"/>
                </a:solidFill>
                <a:latin typeface="Consolas" panose="020B0609020204030204" pitchFamily="49" charset="0"/>
              </a:rPr>
              <a:t>}</a:t>
            </a:r>
          </a:p>
          <a:p>
            <a:pPr algn="l"/>
            <a:endParaRPr lang="en-GB" sz="1800" dirty="0">
              <a:latin typeface="Consolas" panose="020B0609020204030204" pitchFamily="49" charset="0"/>
            </a:endParaRPr>
          </a:p>
          <a:p>
            <a:pPr algn="l"/>
            <a:r>
              <a:rPr lang="en-GB" sz="1800" b="1" dirty="0">
                <a:solidFill>
                  <a:srgbClr val="7F0055"/>
                </a:solidFill>
                <a:latin typeface="Consolas" panose="020B0609020204030204" pitchFamily="49" charset="0"/>
              </a:rPr>
              <a:t>if</a:t>
            </a:r>
            <a:r>
              <a:rPr lang="en-GB" sz="1800" b="1" dirty="0">
                <a:solidFill>
                  <a:srgbClr val="000000"/>
                </a:solidFill>
                <a:latin typeface="Consolas" panose="020B0609020204030204" pitchFamily="49" charset="0"/>
              </a:rPr>
              <a:t> (</a:t>
            </a:r>
            <a:r>
              <a:rPr lang="en-GB" sz="1800" b="1" dirty="0" err="1">
                <a:solidFill>
                  <a:srgbClr val="6A3E3E"/>
                </a:solidFill>
                <a:latin typeface="Consolas" panose="020B0609020204030204" pitchFamily="49" charset="0"/>
              </a:rPr>
              <a:t>name</a:t>
            </a:r>
            <a:r>
              <a:rPr lang="en-GB" sz="1800" b="1" dirty="0" err="1">
                <a:solidFill>
                  <a:srgbClr val="000000"/>
                </a:solidFill>
                <a:latin typeface="Consolas" panose="020B0609020204030204" pitchFamily="49" charset="0"/>
              </a:rPr>
              <a:t>.length</a:t>
            </a:r>
            <a:r>
              <a:rPr lang="en-GB" sz="1800" b="1" dirty="0">
                <a:solidFill>
                  <a:srgbClr val="000000"/>
                </a:solidFill>
                <a:latin typeface="Consolas" panose="020B0609020204030204" pitchFamily="49" charset="0"/>
              </a:rPr>
              <a:t>() &lt;= </a:t>
            </a:r>
            <a:r>
              <a:rPr lang="en-GB" sz="1800" b="1" dirty="0" err="1">
                <a:solidFill>
                  <a:srgbClr val="6A3E3E"/>
                </a:solidFill>
                <a:latin typeface="Consolas" panose="020B0609020204030204" pitchFamily="49" charset="0"/>
              </a:rPr>
              <a:t>userMaxLength</a:t>
            </a:r>
            <a:r>
              <a:rPr lang="en-GB" sz="1800" b="1" dirty="0">
                <a:solidFill>
                  <a:srgbClr val="000000"/>
                </a:solidFill>
                <a:latin typeface="Consolas" panose="020B0609020204030204" pitchFamily="49" charset="0"/>
              </a:rPr>
              <a:t>){</a:t>
            </a:r>
          </a:p>
          <a:p>
            <a:pPr algn="l"/>
            <a:r>
              <a:rPr lang="en-GB" sz="1800" dirty="0" err="1">
                <a:solidFill>
                  <a:srgbClr val="000000"/>
                </a:solidFill>
                <a:latin typeface="Consolas" panose="020B0609020204030204" pitchFamily="49" charset="0"/>
              </a:rPr>
              <a:t>System.</a:t>
            </a:r>
            <a:r>
              <a:rPr lang="en-GB" sz="1800" b="1" i="1" dirty="0" err="1">
                <a:solidFill>
                  <a:srgbClr val="0000C0"/>
                </a:solidFill>
                <a:latin typeface="Consolas" panose="020B0609020204030204" pitchFamily="49" charset="0"/>
              </a:rPr>
              <a:t>out</a:t>
            </a:r>
            <a:r>
              <a:rPr lang="en-GB" sz="1800" b="1" i="1" dirty="0" err="1">
                <a:solidFill>
                  <a:srgbClr val="000000"/>
                </a:solidFill>
                <a:latin typeface="Consolas" panose="020B0609020204030204" pitchFamily="49" charset="0"/>
              </a:rPr>
              <a:t>.println</a:t>
            </a:r>
            <a:r>
              <a:rPr lang="en-GB" sz="1800" b="1" i="1" dirty="0">
                <a:solidFill>
                  <a:srgbClr val="000000"/>
                </a:solidFill>
                <a:latin typeface="Consolas" panose="020B0609020204030204" pitchFamily="49" charset="0"/>
              </a:rPr>
              <a:t>(</a:t>
            </a:r>
            <a:r>
              <a:rPr lang="en-GB" sz="1800" b="1" i="1" dirty="0">
                <a:solidFill>
                  <a:srgbClr val="2A00FF"/>
                </a:solidFill>
                <a:latin typeface="Consolas" panose="020B0609020204030204" pitchFamily="49" charset="0"/>
              </a:rPr>
              <a:t>"You have a short name"</a:t>
            </a:r>
            <a:r>
              <a:rPr lang="en-GB" sz="1800" b="1" i="1" dirty="0">
                <a:solidFill>
                  <a:srgbClr val="000000"/>
                </a:solidFill>
                <a:latin typeface="Consolas" panose="020B0609020204030204" pitchFamily="49" charset="0"/>
              </a:rPr>
              <a:t>);</a:t>
            </a:r>
          </a:p>
          <a:p>
            <a:pPr algn="l"/>
            <a:r>
              <a:rPr lang="en-GB" sz="1800" dirty="0">
                <a:solidFill>
                  <a:srgbClr val="000000"/>
                </a:solidFill>
                <a:latin typeface="Consolas" panose="020B0609020204030204" pitchFamily="49" charset="0"/>
              </a:rPr>
              <a:t>}</a:t>
            </a:r>
          </a:p>
          <a:p>
            <a:pPr algn="l"/>
            <a:endParaRPr lang="en-GB" sz="1800" dirty="0">
              <a:latin typeface="Consolas" panose="020B0609020204030204" pitchFamily="49" charset="0"/>
            </a:endParaRPr>
          </a:p>
          <a:p>
            <a:pPr algn="l"/>
            <a:endParaRPr lang="en-GB" sz="1800" dirty="0">
              <a:latin typeface="Consolas" panose="020B0609020204030204" pitchFamily="49" charset="0"/>
            </a:endParaRPr>
          </a:p>
          <a:p>
            <a:pPr algn="l"/>
            <a:r>
              <a:rPr lang="en-GB" sz="1800" dirty="0" err="1">
                <a:solidFill>
                  <a:srgbClr val="6A3E3E"/>
                </a:solidFill>
                <a:latin typeface="Consolas" panose="020B0609020204030204" pitchFamily="49" charset="0"/>
              </a:rPr>
              <a:t>scanner</a:t>
            </a:r>
            <a:r>
              <a:rPr lang="en-GB" sz="1800" dirty="0" err="1">
                <a:solidFill>
                  <a:srgbClr val="000000"/>
                </a:solidFill>
                <a:latin typeface="Consolas" panose="020B0609020204030204" pitchFamily="49" charset="0"/>
              </a:rPr>
              <a:t>.close</a:t>
            </a:r>
            <a:r>
              <a:rPr lang="en-GB" sz="1800" dirty="0">
                <a:solidFill>
                  <a:srgbClr val="000000"/>
                </a:solidFill>
                <a:latin typeface="Consolas" panose="020B0609020204030204" pitchFamily="49" charset="0"/>
              </a:rPr>
              <a:t>(); </a:t>
            </a:r>
            <a:r>
              <a:rPr lang="en-GB" sz="1800" dirty="0">
                <a:solidFill>
                  <a:srgbClr val="3F7F5F"/>
                </a:solidFill>
                <a:latin typeface="Consolas" panose="020B0609020204030204" pitchFamily="49" charset="0"/>
              </a:rPr>
              <a:t>// close this resource (Scanner)</a:t>
            </a:r>
            <a:endParaRPr lang="en-GB" dirty="0"/>
          </a:p>
          <a:p>
            <a:endParaRPr lang="en-GB" dirty="0"/>
          </a:p>
          <a:p>
            <a:endParaRPr lang="en-GB" dirty="0"/>
          </a:p>
        </p:txBody>
      </p:sp>
      <p:sp>
        <p:nvSpPr>
          <p:cNvPr id="4" name="Footer Placeholder 3"/>
          <p:cNvSpPr>
            <a:spLocks noGrp="1"/>
          </p:cNvSpPr>
          <p:nvPr>
            <p:ph type="ftr" sz="quarter" idx="4"/>
          </p:nvPr>
        </p:nvSpPr>
        <p:spPr/>
        <p:txBody>
          <a:bodyPr/>
          <a:lstStyle/>
          <a:p>
            <a:r>
              <a:rPr lang="en-US"/>
              <a:t>1</a:t>
            </a:r>
          </a:p>
        </p:txBody>
      </p:sp>
      <p:sp>
        <p:nvSpPr>
          <p:cNvPr id="5" name="Slide Number Placeholder 4"/>
          <p:cNvSpPr>
            <a:spLocks noGrp="1"/>
          </p:cNvSpPr>
          <p:nvPr>
            <p:ph type="sldNum" sz="quarter" idx="5"/>
          </p:nvPr>
        </p:nvSpPr>
        <p:spPr/>
        <p:txBody>
          <a:bodyPr/>
          <a:lstStyle/>
          <a:p>
            <a:fld id="{4C116C9C-3AD8-BF4F-8988-7C4865BA5A81}" type="slidenum">
              <a:rPr lang="en-US" smtClean="0"/>
              <a:t>6</a:t>
            </a:fld>
            <a:endParaRPr lang="en-US"/>
          </a:p>
        </p:txBody>
      </p:sp>
    </p:spTree>
    <p:extLst>
      <p:ext uri="{BB962C8B-B14F-4D97-AF65-F5344CB8AC3E}">
        <p14:creationId xmlns:p14="http://schemas.microsoft.com/office/powerpoint/2010/main" val="499002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US"/>
              <a:t>1</a:t>
            </a:r>
          </a:p>
        </p:txBody>
      </p:sp>
      <p:sp>
        <p:nvSpPr>
          <p:cNvPr id="5" name="Slide Number Placeholder 4"/>
          <p:cNvSpPr>
            <a:spLocks noGrp="1"/>
          </p:cNvSpPr>
          <p:nvPr>
            <p:ph type="sldNum" sz="quarter" idx="5"/>
          </p:nvPr>
        </p:nvSpPr>
        <p:spPr/>
        <p:txBody>
          <a:bodyPr/>
          <a:lstStyle/>
          <a:p>
            <a:fld id="{4C116C9C-3AD8-BF4F-8988-7C4865BA5A81}" type="slidenum">
              <a:rPr lang="en-US" smtClean="0"/>
              <a:t>7</a:t>
            </a:fld>
            <a:endParaRPr lang="en-US"/>
          </a:p>
        </p:txBody>
      </p:sp>
    </p:spTree>
    <p:extLst>
      <p:ext uri="{BB962C8B-B14F-4D97-AF65-F5344CB8AC3E}">
        <p14:creationId xmlns:p14="http://schemas.microsoft.com/office/powerpoint/2010/main" val="3131772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Exercise III solution :</a:t>
            </a:r>
          </a:p>
          <a:p>
            <a:endParaRPr lang="en-GB" dirty="0"/>
          </a:p>
          <a:p>
            <a:r>
              <a:rPr lang="en-GB" altLang="en-US" dirty="0"/>
              <a:t>Scanner </a:t>
            </a:r>
            <a:r>
              <a:rPr lang="en-GB" altLang="en-US" dirty="0" err="1"/>
              <a:t>scanner</a:t>
            </a:r>
            <a:r>
              <a:rPr lang="en-GB" altLang="en-US" dirty="0"/>
              <a:t> = </a:t>
            </a:r>
            <a:r>
              <a:rPr lang="en-GB" altLang="en-US" b="1" dirty="0"/>
              <a:t>new Scanner(System.</a:t>
            </a:r>
            <a:r>
              <a:rPr lang="en-GB" altLang="en-US" b="1" i="1" dirty="0"/>
              <a:t>in);</a:t>
            </a:r>
          </a:p>
          <a:p>
            <a:endParaRPr lang="en-GB" altLang="en-US" dirty="0"/>
          </a:p>
          <a:p>
            <a:r>
              <a:rPr lang="en-GB" altLang="en-US" b="1" dirty="0"/>
              <a:t>double side = 0;</a:t>
            </a:r>
          </a:p>
          <a:p>
            <a:endParaRPr lang="en-GB" altLang="en-US" dirty="0"/>
          </a:p>
          <a:p>
            <a:r>
              <a:rPr lang="en-GB" altLang="en-US" dirty="0" err="1"/>
              <a:t>System.</a:t>
            </a:r>
            <a:r>
              <a:rPr lang="en-GB" altLang="en-US" b="1" i="1" dirty="0" err="1"/>
              <a:t>out.println</a:t>
            </a:r>
            <a:r>
              <a:rPr lang="en-GB" altLang="en-US" b="1" i="1" dirty="0"/>
              <a:t>("Enter the side of the square (in </a:t>
            </a:r>
            <a:r>
              <a:rPr lang="en-GB" altLang="en-US" b="1" i="1" dirty="0" err="1"/>
              <a:t>cms</a:t>
            </a:r>
            <a:r>
              <a:rPr lang="en-GB" altLang="en-US" b="1" i="1" dirty="0"/>
              <a:t>) ?");</a:t>
            </a:r>
          </a:p>
          <a:p>
            <a:r>
              <a:rPr lang="en-GB" altLang="en-US" dirty="0"/>
              <a:t>side = </a:t>
            </a:r>
            <a:r>
              <a:rPr lang="en-GB" altLang="en-US" dirty="0" err="1"/>
              <a:t>scanner.nextDouble</a:t>
            </a:r>
            <a:r>
              <a:rPr lang="en-GB" altLang="en-US" dirty="0"/>
              <a:t>();</a:t>
            </a:r>
          </a:p>
          <a:p>
            <a:r>
              <a:rPr lang="en-GB" altLang="en-US" dirty="0" err="1"/>
              <a:t>System.</a:t>
            </a:r>
            <a:r>
              <a:rPr lang="en-GB" altLang="en-US" b="1" i="1" dirty="0" err="1"/>
              <a:t>out.printf</a:t>
            </a:r>
            <a:r>
              <a:rPr lang="en-GB" altLang="en-US" b="1" i="1" dirty="0"/>
              <a:t>("Perimeter : %.2f %</a:t>
            </a:r>
            <a:r>
              <a:rPr lang="en-GB" altLang="en-US" b="1" i="1" dirty="0" err="1"/>
              <a:t>s",side</a:t>
            </a:r>
            <a:r>
              <a:rPr lang="en-GB" altLang="en-US" b="1" i="1" dirty="0"/>
              <a:t>*4 ," cm \n");</a:t>
            </a:r>
          </a:p>
          <a:p>
            <a:r>
              <a:rPr lang="en-GB" altLang="en-US" dirty="0" err="1"/>
              <a:t>System.</a:t>
            </a:r>
            <a:r>
              <a:rPr lang="en-GB" altLang="en-US" b="1" i="1" dirty="0" err="1"/>
              <a:t>out.printf</a:t>
            </a:r>
            <a:r>
              <a:rPr lang="en-GB" altLang="en-US" b="1" i="1" dirty="0"/>
              <a:t>("Area      : %.2f %s",</a:t>
            </a:r>
            <a:r>
              <a:rPr lang="en-GB" altLang="en-US" b="1" i="1" dirty="0" err="1"/>
              <a:t>Math.pow</a:t>
            </a:r>
            <a:r>
              <a:rPr lang="en-GB" altLang="en-US" b="1" i="1" dirty="0"/>
              <a:t>(side, 2) ," cm2");</a:t>
            </a:r>
          </a:p>
          <a:p>
            <a:r>
              <a:rPr lang="en-GB" altLang="en-US" dirty="0" err="1"/>
              <a:t>scanner.close</a:t>
            </a:r>
            <a:r>
              <a:rPr lang="en-GB" altLang="en-US" dirty="0"/>
              <a:t>();</a:t>
            </a:r>
          </a:p>
          <a:p>
            <a:endParaRPr lang="en-GB" dirty="0"/>
          </a:p>
          <a:p>
            <a:endParaRPr lang="en-GB" dirty="0"/>
          </a:p>
          <a:p>
            <a:pPr algn="l"/>
            <a:r>
              <a:rPr lang="en-GB" dirty="0"/>
              <a:t>Exercise IV solution</a:t>
            </a:r>
          </a:p>
          <a:p>
            <a:pPr>
              <a:defRPr/>
            </a:pPr>
            <a:br>
              <a:rPr lang="en-GB" dirty="0"/>
            </a:br>
            <a:r>
              <a:rPr lang="en-GB" sz="1800" b="1" dirty="0"/>
              <a:t>import </a:t>
            </a:r>
            <a:r>
              <a:rPr lang="en-GB" sz="1800" b="1" dirty="0" err="1"/>
              <a:t>java.util.Scanner</a:t>
            </a:r>
            <a:r>
              <a:rPr lang="en-GB" sz="1800" b="1" dirty="0"/>
              <a:t>;</a:t>
            </a:r>
          </a:p>
          <a:p>
            <a:pPr>
              <a:defRPr/>
            </a:pPr>
            <a:endParaRPr lang="en-GB" sz="1800" dirty="0"/>
          </a:p>
          <a:p>
            <a:pPr>
              <a:defRPr/>
            </a:pPr>
            <a:r>
              <a:rPr lang="en-GB" sz="1800" b="1" dirty="0"/>
              <a:t>public class Exercise3 {</a:t>
            </a:r>
          </a:p>
          <a:p>
            <a:pPr>
              <a:defRPr/>
            </a:pPr>
            <a:endParaRPr lang="en-GB" sz="1800" dirty="0"/>
          </a:p>
          <a:p>
            <a:pPr>
              <a:defRPr/>
            </a:pPr>
            <a:r>
              <a:rPr lang="en-GB" sz="1800" b="1" dirty="0"/>
              <a:t>    </a:t>
            </a:r>
            <a:endParaRPr lang="en-GB" sz="1800" dirty="0"/>
          </a:p>
          <a:p>
            <a:pPr>
              <a:defRPr/>
            </a:pPr>
            <a:r>
              <a:rPr lang="en-GB" sz="1800" b="1" dirty="0"/>
              <a:t>    public static void main(String[] args) {</a:t>
            </a:r>
          </a:p>
          <a:p>
            <a:pPr>
              <a:defRPr/>
            </a:pPr>
            <a:r>
              <a:rPr lang="en-GB" sz="1800" dirty="0"/>
              <a:t>	// declare </a:t>
            </a:r>
            <a:r>
              <a:rPr lang="en-GB" sz="1800" u="sng" dirty="0"/>
              <a:t>var</a:t>
            </a:r>
          </a:p>
          <a:p>
            <a:pPr>
              <a:defRPr/>
            </a:pPr>
            <a:r>
              <a:rPr lang="en-GB" sz="1800" b="1" dirty="0"/>
              <a:t>	double </a:t>
            </a:r>
            <a:r>
              <a:rPr lang="en-GB" sz="1800" b="1" dirty="0" err="1"/>
              <a:t>inputNum</a:t>
            </a:r>
            <a:r>
              <a:rPr lang="en-GB" sz="1800" b="1" dirty="0"/>
              <a:t>;</a:t>
            </a:r>
          </a:p>
          <a:p>
            <a:pPr>
              <a:defRPr/>
            </a:pPr>
            <a:endParaRPr lang="en-GB" sz="1800" dirty="0"/>
          </a:p>
          <a:p>
            <a:pPr>
              <a:defRPr/>
            </a:pPr>
            <a:r>
              <a:rPr lang="en-GB" sz="1800" dirty="0"/>
              <a:t>	// initialise the scanner</a:t>
            </a:r>
          </a:p>
          <a:p>
            <a:pPr>
              <a:defRPr/>
            </a:pPr>
            <a:r>
              <a:rPr lang="en-GB" sz="1800" dirty="0"/>
              <a:t>	Scanner </a:t>
            </a:r>
            <a:r>
              <a:rPr lang="en-GB" sz="1800" dirty="0" err="1"/>
              <a:t>scanner</a:t>
            </a:r>
            <a:r>
              <a:rPr lang="en-GB" sz="1800" dirty="0"/>
              <a:t> = </a:t>
            </a:r>
            <a:r>
              <a:rPr lang="en-GB" sz="1800" b="1" dirty="0"/>
              <a:t>new Scanner(System.</a:t>
            </a:r>
            <a:r>
              <a:rPr lang="en-GB" sz="1800" b="1" i="1" dirty="0"/>
              <a:t>in);</a:t>
            </a:r>
          </a:p>
          <a:p>
            <a:pPr>
              <a:defRPr/>
            </a:pPr>
            <a:endParaRPr lang="en-GB" sz="1800" dirty="0"/>
          </a:p>
          <a:p>
            <a:pPr>
              <a:defRPr/>
            </a:pPr>
            <a:r>
              <a:rPr lang="en-GB" sz="1800" dirty="0"/>
              <a:t>	</a:t>
            </a:r>
            <a:r>
              <a:rPr lang="en-GB" sz="1800" dirty="0" err="1"/>
              <a:t>System.</a:t>
            </a:r>
            <a:r>
              <a:rPr lang="en-GB" sz="1800" b="1" i="1" dirty="0" err="1"/>
              <a:t>out.println</a:t>
            </a:r>
            <a:r>
              <a:rPr lang="en-GB" sz="1800" b="1" i="1" dirty="0"/>
              <a:t>("Enter number ...");</a:t>
            </a:r>
          </a:p>
          <a:p>
            <a:pPr>
              <a:defRPr/>
            </a:pPr>
            <a:r>
              <a:rPr lang="en-GB" sz="1800" dirty="0"/>
              <a:t>	// read from keyboard</a:t>
            </a:r>
          </a:p>
          <a:p>
            <a:pPr>
              <a:defRPr/>
            </a:pPr>
            <a:r>
              <a:rPr lang="en-GB" sz="1800" dirty="0"/>
              <a:t>	</a:t>
            </a:r>
            <a:r>
              <a:rPr lang="en-GB" sz="1800" dirty="0" err="1"/>
              <a:t>inputNum</a:t>
            </a:r>
            <a:r>
              <a:rPr lang="en-GB" sz="1800" dirty="0"/>
              <a:t> = </a:t>
            </a:r>
            <a:r>
              <a:rPr lang="en-GB" sz="1800" dirty="0" err="1"/>
              <a:t>scanner.nextDouble</a:t>
            </a:r>
            <a:r>
              <a:rPr lang="en-GB" sz="1800" dirty="0"/>
              <a:t>();</a:t>
            </a:r>
          </a:p>
          <a:p>
            <a:pPr>
              <a:defRPr/>
            </a:pPr>
            <a:r>
              <a:rPr lang="en-GB" sz="1800" dirty="0"/>
              <a:t>	// output the value </a:t>
            </a:r>
          </a:p>
          <a:p>
            <a:pPr>
              <a:defRPr/>
            </a:pPr>
            <a:r>
              <a:rPr lang="en-GB" sz="1800" dirty="0"/>
              <a:t>	</a:t>
            </a:r>
            <a:r>
              <a:rPr lang="en-GB" sz="1800" dirty="0" err="1"/>
              <a:t>System.</a:t>
            </a:r>
            <a:r>
              <a:rPr lang="en-GB" sz="1800" b="1" i="1" dirty="0" err="1"/>
              <a:t>out.println</a:t>
            </a:r>
            <a:r>
              <a:rPr lang="en-GB" sz="1800" b="1" i="1" dirty="0"/>
              <a:t>("Square root is : " + </a:t>
            </a:r>
            <a:r>
              <a:rPr lang="en-GB" sz="1800" b="1" i="1" dirty="0" err="1"/>
              <a:t>Math.sqrt</a:t>
            </a:r>
            <a:r>
              <a:rPr lang="en-GB" sz="1800" b="1" i="1" dirty="0"/>
              <a:t>(</a:t>
            </a:r>
            <a:r>
              <a:rPr lang="en-GB" sz="1800" b="1" i="1" dirty="0" err="1"/>
              <a:t>inputNum</a:t>
            </a:r>
            <a:r>
              <a:rPr lang="en-GB" sz="1800" b="1" i="1" dirty="0"/>
              <a:t>));</a:t>
            </a:r>
          </a:p>
          <a:p>
            <a:pPr>
              <a:defRPr/>
            </a:pPr>
            <a:endParaRPr lang="en-GB" sz="1800" dirty="0"/>
          </a:p>
          <a:p>
            <a:pPr>
              <a:defRPr/>
            </a:pPr>
            <a:r>
              <a:rPr lang="en-GB" sz="1800" dirty="0"/>
              <a:t>	</a:t>
            </a:r>
            <a:r>
              <a:rPr lang="en-GB" sz="1800" dirty="0" err="1"/>
              <a:t>scanner.close</a:t>
            </a:r>
            <a:r>
              <a:rPr lang="en-GB" sz="1800" dirty="0"/>
              <a:t>();    </a:t>
            </a:r>
          </a:p>
          <a:p>
            <a:pPr>
              <a:defRPr/>
            </a:pPr>
            <a:r>
              <a:rPr lang="en-GB" sz="1800" dirty="0"/>
              <a:t>      }</a:t>
            </a:r>
          </a:p>
          <a:p>
            <a:pPr>
              <a:defRPr/>
            </a:pPr>
            <a:r>
              <a:rPr lang="en-GB" sz="1800" dirty="0"/>
              <a:t>}</a:t>
            </a:r>
          </a:p>
          <a:p>
            <a:endParaRPr lang="en-GB" dirty="0"/>
          </a:p>
          <a:p>
            <a:endParaRPr lang="en-GB" dirty="0"/>
          </a:p>
        </p:txBody>
      </p:sp>
      <p:sp>
        <p:nvSpPr>
          <p:cNvPr id="4" name="Footer Placeholder 3"/>
          <p:cNvSpPr>
            <a:spLocks noGrp="1"/>
          </p:cNvSpPr>
          <p:nvPr>
            <p:ph type="ftr" sz="quarter" idx="4"/>
          </p:nvPr>
        </p:nvSpPr>
        <p:spPr/>
        <p:txBody>
          <a:bodyPr/>
          <a:lstStyle/>
          <a:p>
            <a:r>
              <a:rPr lang="en-US"/>
              <a:t>1</a:t>
            </a:r>
          </a:p>
        </p:txBody>
      </p:sp>
      <p:sp>
        <p:nvSpPr>
          <p:cNvPr id="5" name="Slide Number Placeholder 4"/>
          <p:cNvSpPr>
            <a:spLocks noGrp="1"/>
          </p:cNvSpPr>
          <p:nvPr>
            <p:ph type="sldNum" sz="quarter" idx="5"/>
          </p:nvPr>
        </p:nvSpPr>
        <p:spPr/>
        <p:txBody>
          <a:bodyPr/>
          <a:lstStyle/>
          <a:p>
            <a:fld id="{4C116C9C-3AD8-BF4F-8988-7C4865BA5A81}" type="slidenum">
              <a:rPr lang="en-US" smtClean="0"/>
              <a:t>8</a:t>
            </a:fld>
            <a:endParaRPr lang="en-US"/>
          </a:p>
        </p:txBody>
      </p:sp>
    </p:spTree>
    <p:extLst>
      <p:ext uri="{BB962C8B-B14F-4D97-AF65-F5344CB8AC3E}">
        <p14:creationId xmlns:p14="http://schemas.microsoft.com/office/powerpoint/2010/main" val="1278902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 Main">
    <p:bg>
      <p:bgPr>
        <a:solidFill>
          <a:schemeClr val="accent3"/>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98111C-9A9D-874F-B913-835AC8922020}"/>
              </a:ext>
            </a:extLst>
          </p:cNvPr>
          <p:cNvSpPr/>
          <p:nvPr userDrawn="1"/>
        </p:nvSpPr>
        <p:spPr>
          <a:xfrm>
            <a:off x="0" y="6032501"/>
            <a:ext cx="12192000" cy="825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Title 1">
            <a:extLst>
              <a:ext uri="{FF2B5EF4-FFF2-40B4-BE49-F238E27FC236}">
                <a16:creationId xmlns:a16="http://schemas.microsoft.com/office/drawing/2014/main" id="{5517BEAB-A995-204B-91D6-36ABBF329A28}"/>
              </a:ext>
            </a:extLst>
          </p:cNvPr>
          <p:cNvSpPr>
            <a:spLocks noGrp="1"/>
          </p:cNvSpPr>
          <p:nvPr>
            <p:ph type="title" hasCustomPrompt="1"/>
          </p:nvPr>
        </p:nvSpPr>
        <p:spPr>
          <a:xfrm>
            <a:off x="6433931" y="2629454"/>
            <a:ext cx="4969768" cy="470617"/>
          </a:xfrm>
        </p:spPr>
        <p:txBody>
          <a:bodyPr anchor="t" anchorCtr="0">
            <a:noAutofit/>
          </a:bodyPr>
          <a:lstStyle>
            <a:lvl1pPr>
              <a:defRPr sz="3200" b="1" i="0">
                <a:solidFill>
                  <a:schemeClr val="bg2"/>
                </a:solidFill>
                <a:latin typeface="Arial" panose="020B0604020202020204" pitchFamily="34" charset="0"/>
                <a:cs typeface="Arial" panose="020B0604020202020204" pitchFamily="34" charset="0"/>
              </a:defRPr>
            </a:lvl1pPr>
          </a:lstStyle>
          <a:p>
            <a:r>
              <a:rPr lang="en-US" dirty="0"/>
              <a:t>Course Name</a:t>
            </a:r>
          </a:p>
        </p:txBody>
      </p:sp>
      <p:pic>
        <p:nvPicPr>
          <p:cNvPr id="6" name="Picture 5">
            <a:extLst>
              <a:ext uri="{FF2B5EF4-FFF2-40B4-BE49-F238E27FC236}">
                <a16:creationId xmlns:a16="http://schemas.microsoft.com/office/drawing/2014/main" id="{B295E2BA-58FD-5E4E-8F42-9E6344E1C6D0}"/>
              </a:ext>
            </a:extLst>
          </p:cNvPr>
          <p:cNvPicPr>
            <a:picLocks noChangeAspect="1"/>
          </p:cNvPicPr>
          <p:nvPr userDrawn="1"/>
        </p:nvPicPr>
        <p:blipFill>
          <a:blip r:embed="rId2"/>
          <a:stretch>
            <a:fillRect/>
          </a:stretch>
        </p:blipFill>
        <p:spPr>
          <a:xfrm>
            <a:off x="1795669" y="2711451"/>
            <a:ext cx="3962400" cy="1435100"/>
          </a:xfrm>
          <a:prstGeom prst="rect">
            <a:avLst/>
          </a:prstGeom>
        </p:spPr>
      </p:pic>
      <p:sp>
        <p:nvSpPr>
          <p:cNvPr id="10" name="Rectangle 9">
            <a:extLst>
              <a:ext uri="{FF2B5EF4-FFF2-40B4-BE49-F238E27FC236}">
                <a16:creationId xmlns:a16="http://schemas.microsoft.com/office/drawing/2014/main" id="{D753BDB1-FC33-E04C-91E0-BAB1298236CE}"/>
              </a:ext>
            </a:extLst>
          </p:cNvPr>
          <p:cNvSpPr/>
          <p:nvPr userDrawn="1"/>
        </p:nvSpPr>
        <p:spPr>
          <a:xfrm>
            <a:off x="6073142" y="2030896"/>
            <a:ext cx="45719" cy="279620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ln>
                <a:noFill/>
              </a:ln>
            </a:endParaRPr>
          </a:p>
        </p:txBody>
      </p:sp>
      <p:sp>
        <p:nvSpPr>
          <p:cNvPr id="14" name="Text Placeholder 13">
            <a:extLst>
              <a:ext uri="{FF2B5EF4-FFF2-40B4-BE49-F238E27FC236}">
                <a16:creationId xmlns:a16="http://schemas.microsoft.com/office/drawing/2014/main" id="{FDCB58E4-D0E7-2B43-B88B-1F3C4E271102}"/>
              </a:ext>
            </a:extLst>
          </p:cNvPr>
          <p:cNvSpPr>
            <a:spLocks noGrp="1"/>
          </p:cNvSpPr>
          <p:nvPr>
            <p:ph type="body" sz="quarter" idx="10" hasCustomPrompt="1"/>
          </p:nvPr>
        </p:nvSpPr>
        <p:spPr>
          <a:xfrm>
            <a:off x="6433931" y="3237128"/>
            <a:ext cx="4969768" cy="383745"/>
          </a:xfrm>
        </p:spPr>
        <p:txBody>
          <a:bodyPr>
            <a:normAutofit/>
          </a:bodyPr>
          <a:lstStyle>
            <a:lvl1pPr marL="0" indent="0">
              <a:buFont typeface="+mj-lt"/>
              <a:buNone/>
              <a:defRPr sz="2400" b="0" i="0">
                <a:solidFill>
                  <a:schemeClr val="bg2"/>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Module Title</a:t>
            </a:r>
          </a:p>
        </p:txBody>
      </p:sp>
      <p:sp>
        <p:nvSpPr>
          <p:cNvPr id="15" name="Text Placeholder 13">
            <a:extLst>
              <a:ext uri="{FF2B5EF4-FFF2-40B4-BE49-F238E27FC236}">
                <a16:creationId xmlns:a16="http://schemas.microsoft.com/office/drawing/2014/main" id="{0980713D-C243-AE4D-B526-6881A9C017BF}"/>
              </a:ext>
            </a:extLst>
          </p:cNvPr>
          <p:cNvSpPr>
            <a:spLocks noGrp="1"/>
          </p:cNvSpPr>
          <p:nvPr>
            <p:ph type="body" sz="quarter" idx="11" hasCustomPrompt="1"/>
          </p:nvPr>
        </p:nvSpPr>
        <p:spPr>
          <a:xfrm>
            <a:off x="6433931" y="3757929"/>
            <a:ext cx="4969768" cy="383745"/>
          </a:xfrm>
        </p:spPr>
        <p:txBody>
          <a:bodyPr>
            <a:normAutofit/>
          </a:bodyPr>
          <a:lstStyle>
            <a:lvl1pPr marL="0" indent="0">
              <a:buFont typeface="+mj-lt"/>
              <a:buNone/>
              <a:defRPr sz="2000" b="0" i="0">
                <a:solidFill>
                  <a:schemeClr val="bg2"/>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Lecture Title</a:t>
            </a:r>
          </a:p>
        </p:txBody>
      </p:sp>
    </p:spTree>
    <p:extLst>
      <p:ext uri="{BB962C8B-B14F-4D97-AF65-F5344CB8AC3E}">
        <p14:creationId xmlns:p14="http://schemas.microsoft.com/office/powerpoint/2010/main" val="38715378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yle 1 - Applied Cyber Security">
    <p:bg>
      <p:bgRef idx="1001">
        <a:schemeClr val="bg2"/>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2DC3C46-B876-1E4E-9A9C-EA348AC0D8DB}"/>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20" name="Picture 19">
            <a:extLst>
              <a:ext uri="{FF2B5EF4-FFF2-40B4-BE49-F238E27FC236}">
                <a16:creationId xmlns:a16="http://schemas.microsoft.com/office/drawing/2014/main" id="{8D927494-4F19-9049-A727-B0050CDD31DB}"/>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21" name="Slide Number Placeholder 4">
            <a:extLst>
              <a:ext uri="{FF2B5EF4-FFF2-40B4-BE49-F238E27FC236}">
                <a16:creationId xmlns:a16="http://schemas.microsoft.com/office/drawing/2014/main" id="{E02660AB-9E1A-0C4E-A78A-A963E6912AA1}"/>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2" name="Title 1">
            <a:extLst>
              <a:ext uri="{FF2B5EF4-FFF2-40B4-BE49-F238E27FC236}">
                <a16:creationId xmlns:a16="http://schemas.microsoft.com/office/drawing/2014/main" id="{B9F88C71-3EE3-0149-9674-D3B70D3552D2}"/>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5" name="Rectangle 24">
            <a:extLst>
              <a:ext uri="{FF2B5EF4-FFF2-40B4-BE49-F238E27FC236}">
                <a16:creationId xmlns:a16="http://schemas.microsoft.com/office/drawing/2014/main" id="{19111A6A-7458-4142-BE58-15BFE46D5A81}"/>
              </a:ext>
            </a:extLst>
          </p:cNvPr>
          <p:cNvSpPr/>
          <p:nvPr userDrawn="1"/>
        </p:nvSpPr>
        <p:spPr>
          <a:xfrm>
            <a:off x="0" y="6116488"/>
            <a:ext cx="12192000" cy="201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6" name="TextBox 25">
            <a:extLst>
              <a:ext uri="{FF2B5EF4-FFF2-40B4-BE49-F238E27FC236}">
                <a16:creationId xmlns:a16="http://schemas.microsoft.com/office/drawing/2014/main" id="{906218F0-B042-9546-A08C-75350DF26617}"/>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Applied Cyber Security</a:t>
            </a:r>
            <a:endParaRPr lang="en-US" sz="900" b="0" i="0" dirty="0">
              <a:solidFill>
                <a:schemeClr val="bg2"/>
              </a:solidFill>
              <a:latin typeface="Arial" panose="020B0604020202020204" pitchFamily="34" charset="0"/>
              <a:cs typeface="Arial" panose="020B0604020202020204" pitchFamily="34" charset="0"/>
            </a:endParaRPr>
          </a:p>
        </p:txBody>
      </p:sp>
      <p:sp>
        <p:nvSpPr>
          <p:cNvPr id="27" name="Text Placeholder 13">
            <a:extLst>
              <a:ext uri="{FF2B5EF4-FFF2-40B4-BE49-F238E27FC236}">
                <a16:creationId xmlns:a16="http://schemas.microsoft.com/office/drawing/2014/main" id="{E9E149AF-4607-E04E-8F05-A58F554262A5}"/>
              </a:ext>
            </a:extLst>
          </p:cNvPr>
          <p:cNvSpPr>
            <a:spLocks noGrp="1"/>
          </p:cNvSpPr>
          <p:nvPr>
            <p:ph type="body" sz="quarter" idx="10" hasCustomPrompt="1"/>
          </p:nvPr>
        </p:nvSpPr>
        <p:spPr>
          <a:xfrm>
            <a:off x="838200" y="1107853"/>
            <a:ext cx="4969768" cy="4905623"/>
          </a:xfrm>
        </p:spPr>
        <p:txBody>
          <a:bodyPr>
            <a:normAutofit/>
          </a:bodyPr>
          <a:lstStyle>
            <a:lvl1pPr marL="0" indent="0">
              <a:buFont typeface="+mj-lt"/>
              <a:buNone/>
              <a:defRPr sz="16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sp>
        <p:nvSpPr>
          <p:cNvPr id="28" name="Picture Placeholder 18">
            <a:extLst>
              <a:ext uri="{FF2B5EF4-FFF2-40B4-BE49-F238E27FC236}">
                <a16:creationId xmlns:a16="http://schemas.microsoft.com/office/drawing/2014/main" id="{5E158BBF-29C7-0C43-9022-9D3EE10E4FF3}"/>
              </a:ext>
            </a:extLst>
          </p:cNvPr>
          <p:cNvSpPr>
            <a:spLocks noGrp="1"/>
          </p:cNvSpPr>
          <p:nvPr>
            <p:ph type="pic" sz="quarter" idx="11"/>
          </p:nvPr>
        </p:nvSpPr>
        <p:spPr>
          <a:xfrm>
            <a:off x="6384032" y="381419"/>
            <a:ext cx="4968552" cy="5632056"/>
          </a:xfrm>
        </p:spPr>
        <p:txBody>
          <a:bodyPr/>
          <a:lstStyle/>
          <a:p>
            <a:endParaRPr lang="en-US"/>
          </a:p>
        </p:txBody>
      </p:sp>
      <p:pic>
        <p:nvPicPr>
          <p:cNvPr id="29" name="Picture 28">
            <a:extLst>
              <a:ext uri="{FF2B5EF4-FFF2-40B4-BE49-F238E27FC236}">
                <a16:creationId xmlns:a16="http://schemas.microsoft.com/office/drawing/2014/main" id="{01BFB999-54C8-4E47-AB76-708ED583C3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7912" y="6321324"/>
            <a:ext cx="954088" cy="536674"/>
          </a:xfrm>
          <a:prstGeom prst="rect">
            <a:avLst/>
          </a:prstGeom>
        </p:spPr>
      </p:pic>
    </p:spTree>
    <p:extLst>
      <p:ext uri="{BB962C8B-B14F-4D97-AF65-F5344CB8AC3E}">
        <p14:creationId xmlns:p14="http://schemas.microsoft.com/office/powerpoint/2010/main" val="28471248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yle 1 - Electronics ">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2651868-DD1E-C54D-B22E-6C5BA050D6FB}"/>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7" name="Picture 16">
            <a:extLst>
              <a:ext uri="{FF2B5EF4-FFF2-40B4-BE49-F238E27FC236}">
                <a16:creationId xmlns:a16="http://schemas.microsoft.com/office/drawing/2014/main" id="{FE8C181F-EA53-6B42-BBE6-96512EC9D15A}"/>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8" name="Slide Number Placeholder 4">
            <a:extLst>
              <a:ext uri="{FF2B5EF4-FFF2-40B4-BE49-F238E27FC236}">
                <a16:creationId xmlns:a16="http://schemas.microsoft.com/office/drawing/2014/main" id="{6B0D50B9-0CDF-8A46-82BD-710D323A479B}"/>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0" name="Title 1">
            <a:extLst>
              <a:ext uri="{FF2B5EF4-FFF2-40B4-BE49-F238E27FC236}">
                <a16:creationId xmlns:a16="http://schemas.microsoft.com/office/drawing/2014/main" id="{A0B9AA42-23AB-044C-BA50-AF8BFC0A9BDC}"/>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3" name="Rectangle 22">
            <a:extLst>
              <a:ext uri="{FF2B5EF4-FFF2-40B4-BE49-F238E27FC236}">
                <a16:creationId xmlns:a16="http://schemas.microsoft.com/office/drawing/2014/main" id="{3AB73E0A-CABE-394C-927C-99D215CC8EFC}"/>
              </a:ext>
            </a:extLst>
          </p:cNvPr>
          <p:cNvSpPr/>
          <p:nvPr userDrawn="1"/>
        </p:nvSpPr>
        <p:spPr>
          <a:xfrm>
            <a:off x="0" y="6116488"/>
            <a:ext cx="12192000" cy="2010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4" name="TextBox 23">
            <a:extLst>
              <a:ext uri="{FF2B5EF4-FFF2-40B4-BE49-F238E27FC236}">
                <a16:creationId xmlns:a16="http://schemas.microsoft.com/office/drawing/2014/main" id="{0449C917-4575-DE48-B9C7-A39F3B64F954}"/>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Electronics</a:t>
            </a:r>
            <a:endParaRPr lang="en-US" sz="900" b="0" i="0" dirty="0">
              <a:solidFill>
                <a:schemeClr val="bg2"/>
              </a:solidFill>
              <a:latin typeface="Arial" panose="020B0604020202020204" pitchFamily="34" charset="0"/>
              <a:cs typeface="Arial" panose="020B0604020202020204" pitchFamily="34" charset="0"/>
            </a:endParaRPr>
          </a:p>
        </p:txBody>
      </p:sp>
      <p:sp>
        <p:nvSpPr>
          <p:cNvPr id="25" name="Text Placeholder 13">
            <a:extLst>
              <a:ext uri="{FF2B5EF4-FFF2-40B4-BE49-F238E27FC236}">
                <a16:creationId xmlns:a16="http://schemas.microsoft.com/office/drawing/2014/main" id="{7AF210FB-C529-174A-9101-4F28EB299D8B}"/>
              </a:ext>
            </a:extLst>
          </p:cNvPr>
          <p:cNvSpPr>
            <a:spLocks noGrp="1"/>
          </p:cNvSpPr>
          <p:nvPr>
            <p:ph type="body" sz="quarter" idx="10" hasCustomPrompt="1"/>
          </p:nvPr>
        </p:nvSpPr>
        <p:spPr>
          <a:xfrm>
            <a:off x="838200" y="1107853"/>
            <a:ext cx="4969768" cy="4905623"/>
          </a:xfrm>
        </p:spPr>
        <p:txBody>
          <a:bodyPr>
            <a:normAutofit/>
          </a:bodyPr>
          <a:lstStyle>
            <a:lvl1pPr marL="0" indent="0">
              <a:buFont typeface="+mj-lt"/>
              <a:buNone/>
              <a:defRPr sz="16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sp>
        <p:nvSpPr>
          <p:cNvPr id="26" name="Picture Placeholder 18">
            <a:extLst>
              <a:ext uri="{FF2B5EF4-FFF2-40B4-BE49-F238E27FC236}">
                <a16:creationId xmlns:a16="http://schemas.microsoft.com/office/drawing/2014/main" id="{C66049F0-69D8-E743-A3C0-BCCF29B94F80}"/>
              </a:ext>
            </a:extLst>
          </p:cNvPr>
          <p:cNvSpPr>
            <a:spLocks noGrp="1"/>
          </p:cNvSpPr>
          <p:nvPr>
            <p:ph type="pic" sz="quarter" idx="11"/>
          </p:nvPr>
        </p:nvSpPr>
        <p:spPr>
          <a:xfrm>
            <a:off x="6384032" y="381419"/>
            <a:ext cx="4968552" cy="5632056"/>
          </a:xfrm>
        </p:spPr>
        <p:txBody>
          <a:bodyPr/>
          <a:lstStyle/>
          <a:p>
            <a:endParaRPr lang="en-US"/>
          </a:p>
        </p:txBody>
      </p:sp>
      <p:pic>
        <p:nvPicPr>
          <p:cNvPr id="27" name="Picture 26">
            <a:extLst>
              <a:ext uri="{FF2B5EF4-FFF2-40B4-BE49-F238E27FC236}">
                <a16:creationId xmlns:a16="http://schemas.microsoft.com/office/drawing/2014/main" id="{00B42AF0-2183-9346-9E2D-47508A8BE67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4" y="6317530"/>
            <a:ext cx="960835" cy="540470"/>
          </a:xfrm>
          <a:prstGeom prst="rect">
            <a:avLst/>
          </a:prstGeom>
        </p:spPr>
      </p:pic>
    </p:spTree>
    <p:extLst>
      <p:ext uri="{BB962C8B-B14F-4D97-AF65-F5344CB8AC3E}">
        <p14:creationId xmlns:p14="http://schemas.microsoft.com/office/powerpoint/2010/main" val="131164552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yle 1 - Software Development">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E72CCFC-19D9-3B4F-82F0-D3E5AED07B64}"/>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7" name="Picture 16">
            <a:extLst>
              <a:ext uri="{FF2B5EF4-FFF2-40B4-BE49-F238E27FC236}">
                <a16:creationId xmlns:a16="http://schemas.microsoft.com/office/drawing/2014/main" id="{3FA9A0B3-DE5B-D74B-9D35-B2D524036493}"/>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8" name="Slide Number Placeholder 4">
            <a:extLst>
              <a:ext uri="{FF2B5EF4-FFF2-40B4-BE49-F238E27FC236}">
                <a16:creationId xmlns:a16="http://schemas.microsoft.com/office/drawing/2014/main" id="{E7FAE216-CA9D-5042-9126-833FB817FC0F}"/>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0" name="Title 1">
            <a:extLst>
              <a:ext uri="{FF2B5EF4-FFF2-40B4-BE49-F238E27FC236}">
                <a16:creationId xmlns:a16="http://schemas.microsoft.com/office/drawing/2014/main" id="{1FDD999C-19B4-0545-9345-C7A543C0A702}"/>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3" name="Rectangle 22">
            <a:extLst>
              <a:ext uri="{FF2B5EF4-FFF2-40B4-BE49-F238E27FC236}">
                <a16:creationId xmlns:a16="http://schemas.microsoft.com/office/drawing/2014/main" id="{EF76F7B8-6AAB-C74D-8F71-235309538CC5}"/>
              </a:ext>
            </a:extLst>
          </p:cNvPr>
          <p:cNvSpPr/>
          <p:nvPr userDrawn="1"/>
        </p:nvSpPr>
        <p:spPr>
          <a:xfrm>
            <a:off x="0" y="6116488"/>
            <a:ext cx="12192000" cy="2010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4" name="TextBox 23">
            <a:extLst>
              <a:ext uri="{FF2B5EF4-FFF2-40B4-BE49-F238E27FC236}">
                <a16:creationId xmlns:a16="http://schemas.microsoft.com/office/drawing/2014/main" id="{F10C7DBB-AD74-1748-9B3E-1B3FBBEB7456}"/>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Software Development</a:t>
            </a:r>
            <a:endParaRPr lang="en-US" sz="900" b="0" i="0" dirty="0">
              <a:solidFill>
                <a:schemeClr val="bg2"/>
              </a:solidFill>
              <a:latin typeface="Arial" panose="020B0604020202020204" pitchFamily="34" charset="0"/>
              <a:cs typeface="Arial" panose="020B0604020202020204" pitchFamily="34" charset="0"/>
            </a:endParaRPr>
          </a:p>
        </p:txBody>
      </p:sp>
      <p:sp>
        <p:nvSpPr>
          <p:cNvPr id="25" name="Text Placeholder 13">
            <a:extLst>
              <a:ext uri="{FF2B5EF4-FFF2-40B4-BE49-F238E27FC236}">
                <a16:creationId xmlns:a16="http://schemas.microsoft.com/office/drawing/2014/main" id="{FC00958F-DA7D-D142-88C6-5F1D13F0C8C3}"/>
              </a:ext>
            </a:extLst>
          </p:cNvPr>
          <p:cNvSpPr>
            <a:spLocks noGrp="1"/>
          </p:cNvSpPr>
          <p:nvPr>
            <p:ph type="body" sz="quarter" idx="10" hasCustomPrompt="1"/>
          </p:nvPr>
        </p:nvSpPr>
        <p:spPr>
          <a:xfrm>
            <a:off x="838200" y="1107853"/>
            <a:ext cx="4969768" cy="4905623"/>
          </a:xfrm>
        </p:spPr>
        <p:txBody>
          <a:bodyPr>
            <a:normAutofit/>
          </a:bodyPr>
          <a:lstStyle>
            <a:lvl1pPr marL="0" indent="0">
              <a:buFont typeface="+mj-lt"/>
              <a:buNone/>
              <a:defRPr sz="16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sp>
        <p:nvSpPr>
          <p:cNvPr id="26" name="Picture Placeholder 18">
            <a:extLst>
              <a:ext uri="{FF2B5EF4-FFF2-40B4-BE49-F238E27FC236}">
                <a16:creationId xmlns:a16="http://schemas.microsoft.com/office/drawing/2014/main" id="{914EA956-DE14-404E-BA1C-029D9F70D0D5}"/>
              </a:ext>
            </a:extLst>
          </p:cNvPr>
          <p:cNvSpPr>
            <a:spLocks noGrp="1"/>
          </p:cNvSpPr>
          <p:nvPr>
            <p:ph type="pic" sz="quarter" idx="11"/>
          </p:nvPr>
        </p:nvSpPr>
        <p:spPr>
          <a:xfrm>
            <a:off x="6384032" y="381419"/>
            <a:ext cx="4968552" cy="5632056"/>
          </a:xfrm>
        </p:spPr>
        <p:txBody>
          <a:bodyPr/>
          <a:lstStyle/>
          <a:p>
            <a:endParaRPr lang="en-US"/>
          </a:p>
        </p:txBody>
      </p:sp>
      <p:pic>
        <p:nvPicPr>
          <p:cNvPr id="27" name="Picture 26">
            <a:extLst>
              <a:ext uri="{FF2B5EF4-FFF2-40B4-BE49-F238E27FC236}">
                <a16:creationId xmlns:a16="http://schemas.microsoft.com/office/drawing/2014/main" id="{AE59484B-0786-0548-855D-02219F5A2A1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47648194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yle 1 - Artificial Intelligence">
    <p:bg>
      <p:bgRef idx="1001">
        <a:schemeClr val="bg2"/>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18B66F3-E41F-E145-AC48-4BC8E1D2EC81}"/>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4" name="Picture 13">
            <a:extLst>
              <a:ext uri="{FF2B5EF4-FFF2-40B4-BE49-F238E27FC236}">
                <a16:creationId xmlns:a16="http://schemas.microsoft.com/office/drawing/2014/main" id="{94C45B6A-4AAB-8D44-8DCE-AC3F33A7F2B1}"/>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93C3BD6B-9F3B-4F4B-A172-BE09D07B267E}"/>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8" name="Title 1">
            <a:extLst>
              <a:ext uri="{FF2B5EF4-FFF2-40B4-BE49-F238E27FC236}">
                <a16:creationId xmlns:a16="http://schemas.microsoft.com/office/drawing/2014/main" id="{B69C77D1-2FFE-CB4D-A4D4-5E6FBB1D5389}"/>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0" name="Text Placeholder 13">
            <a:extLst>
              <a:ext uri="{FF2B5EF4-FFF2-40B4-BE49-F238E27FC236}">
                <a16:creationId xmlns:a16="http://schemas.microsoft.com/office/drawing/2014/main" id="{5929D248-6042-794A-A481-E156C23F1365}"/>
              </a:ext>
            </a:extLst>
          </p:cNvPr>
          <p:cNvSpPr>
            <a:spLocks noGrp="1"/>
          </p:cNvSpPr>
          <p:nvPr>
            <p:ph type="body" sz="quarter" idx="10" hasCustomPrompt="1"/>
          </p:nvPr>
        </p:nvSpPr>
        <p:spPr>
          <a:xfrm>
            <a:off x="838200" y="1107853"/>
            <a:ext cx="4969768" cy="4905623"/>
          </a:xfrm>
        </p:spPr>
        <p:txBody>
          <a:bodyPr>
            <a:normAutofit/>
          </a:bodyPr>
          <a:lstStyle>
            <a:lvl1pPr marL="0" indent="0">
              <a:buFont typeface="+mj-lt"/>
              <a:buNone/>
              <a:defRPr sz="16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sp>
        <p:nvSpPr>
          <p:cNvPr id="21" name="Picture Placeholder 18">
            <a:extLst>
              <a:ext uri="{FF2B5EF4-FFF2-40B4-BE49-F238E27FC236}">
                <a16:creationId xmlns:a16="http://schemas.microsoft.com/office/drawing/2014/main" id="{1FC8B77A-696F-EE4F-AB0D-98FEEA7D8234}"/>
              </a:ext>
            </a:extLst>
          </p:cNvPr>
          <p:cNvSpPr>
            <a:spLocks noGrp="1"/>
          </p:cNvSpPr>
          <p:nvPr>
            <p:ph type="pic" sz="quarter" idx="11"/>
          </p:nvPr>
        </p:nvSpPr>
        <p:spPr>
          <a:xfrm>
            <a:off x="6384032" y="381419"/>
            <a:ext cx="4968552" cy="5632056"/>
          </a:xfrm>
        </p:spPr>
        <p:txBody>
          <a:bodyPr/>
          <a:lstStyle/>
          <a:p>
            <a:endParaRPr lang="en-US"/>
          </a:p>
        </p:txBody>
      </p:sp>
      <p:sp>
        <p:nvSpPr>
          <p:cNvPr id="22" name="Rectangle 21">
            <a:extLst>
              <a:ext uri="{FF2B5EF4-FFF2-40B4-BE49-F238E27FC236}">
                <a16:creationId xmlns:a16="http://schemas.microsoft.com/office/drawing/2014/main" id="{B390178E-4506-2F41-920F-9ED6270441AD}"/>
              </a:ext>
            </a:extLst>
          </p:cNvPr>
          <p:cNvSpPr/>
          <p:nvPr userDrawn="1"/>
        </p:nvSpPr>
        <p:spPr>
          <a:xfrm>
            <a:off x="0" y="6116488"/>
            <a:ext cx="12192000" cy="2010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3" name="TextBox 22">
            <a:extLst>
              <a:ext uri="{FF2B5EF4-FFF2-40B4-BE49-F238E27FC236}">
                <a16:creationId xmlns:a16="http://schemas.microsoft.com/office/drawing/2014/main" id="{BE27E823-F72A-1F43-894F-74EC2E3BB80E}"/>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Artificial Intelligence</a:t>
            </a:r>
            <a:endParaRPr lang="en-US" sz="900" b="0" i="0" dirty="0">
              <a:solidFill>
                <a:schemeClr val="bg2"/>
              </a:solidFill>
              <a:latin typeface="Arial" panose="020B0604020202020204" pitchFamily="34" charset="0"/>
              <a:cs typeface="Arial" panose="020B0604020202020204" pitchFamily="34" charset="0"/>
            </a:endParaRPr>
          </a:p>
        </p:txBody>
      </p:sp>
      <p:pic>
        <p:nvPicPr>
          <p:cNvPr id="28" name="Picture 27">
            <a:extLst>
              <a:ext uri="{FF2B5EF4-FFF2-40B4-BE49-F238E27FC236}">
                <a16:creationId xmlns:a16="http://schemas.microsoft.com/office/drawing/2014/main" id="{8F474011-F88A-3A42-A940-04A400D026B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413478762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yle 2 - Image Left / Text Right">
    <p:bg>
      <p:bgRef idx="1001">
        <a:schemeClr val="bg2"/>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903A3C-347A-C348-9E90-1B91BD9E2351}"/>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1" name="Picture 10">
            <a:extLst>
              <a:ext uri="{FF2B5EF4-FFF2-40B4-BE49-F238E27FC236}">
                <a16:creationId xmlns:a16="http://schemas.microsoft.com/office/drawing/2014/main" id="{424C13FD-8B0D-3941-9B07-89FB6FCE043B}"/>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6" name="Slide Number Placeholder 4">
            <a:extLst>
              <a:ext uri="{FF2B5EF4-FFF2-40B4-BE49-F238E27FC236}">
                <a16:creationId xmlns:a16="http://schemas.microsoft.com/office/drawing/2014/main" id="{AB4B96E4-79EB-D349-921A-558F08B602CE}"/>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3" name="Title 1">
            <a:extLst>
              <a:ext uri="{FF2B5EF4-FFF2-40B4-BE49-F238E27FC236}">
                <a16:creationId xmlns:a16="http://schemas.microsoft.com/office/drawing/2014/main" id="{DA33A383-C1ED-3447-A6B8-FBDDD6B02652}"/>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38" name="Text Placeholder 13">
            <a:extLst>
              <a:ext uri="{FF2B5EF4-FFF2-40B4-BE49-F238E27FC236}">
                <a16:creationId xmlns:a16="http://schemas.microsoft.com/office/drawing/2014/main" id="{36B6E0D6-2EA8-EA4E-84DA-D67B7DE8B6D7}"/>
              </a:ext>
            </a:extLst>
          </p:cNvPr>
          <p:cNvSpPr>
            <a:spLocks noGrp="1"/>
          </p:cNvSpPr>
          <p:nvPr>
            <p:ph type="body" sz="quarter" idx="10" hasCustomPrompt="1"/>
          </p:nvPr>
        </p:nvSpPr>
        <p:spPr>
          <a:xfrm>
            <a:off x="6388396" y="381419"/>
            <a:ext cx="4969768" cy="5632056"/>
          </a:xfrm>
        </p:spPr>
        <p:txBody>
          <a:bodyPr>
            <a:normAutofit/>
          </a:bodyPr>
          <a:lstStyle>
            <a:lvl1pPr marL="0" indent="0">
              <a:buFont typeface="+mj-lt"/>
              <a:buNone/>
              <a:defRPr sz="16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sp>
        <p:nvSpPr>
          <p:cNvPr id="39" name="Picture Placeholder 18">
            <a:extLst>
              <a:ext uri="{FF2B5EF4-FFF2-40B4-BE49-F238E27FC236}">
                <a16:creationId xmlns:a16="http://schemas.microsoft.com/office/drawing/2014/main" id="{8A668FA9-1D56-0D4A-B3D6-6F44B35DE359}"/>
              </a:ext>
            </a:extLst>
          </p:cNvPr>
          <p:cNvSpPr>
            <a:spLocks noGrp="1"/>
          </p:cNvSpPr>
          <p:nvPr>
            <p:ph type="pic" sz="quarter" idx="11"/>
          </p:nvPr>
        </p:nvSpPr>
        <p:spPr>
          <a:xfrm>
            <a:off x="839416" y="1107851"/>
            <a:ext cx="4968552" cy="4899888"/>
          </a:xfrm>
        </p:spPr>
        <p:txBody>
          <a:bodyPr/>
          <a:lstStyle/>
          <a:p>
            <a:endParaRPr lang="en-US"/>
          </a:p>
        </p:txBody>
      </p:sp>
    </p:spTree>
    <p:extLst>
      <p:ext uri="{BB962C8B-B14F-4D97-AF65-F5344CB8AC3E}">
        <p14:creationId xmlns:p14="http://schemas.microsoft.com/office/powerpoint/2010/main" val="64147998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yle 2 - Applied Cyber Security">
    <p:bg>
      <p:bgRef idx="1001">
        <a:schemeClr val="bg2"/>
      </p:bgRef>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5AD9366-97DF-3644-A8B3-C0552D5A11A7}"/>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7" name="Picture 16">
            <a:extLst>
              <a:ext uri="{FF2B5EF4-FFF2-40B4-BE49-F238E27FC236}">
                <a16:creationId xmlns:a16="http://schemas.microsoft.com/office/drawing/2014/main" id="{2217A3CF-907D-2441-B8AF-ECA16DD5C8FF}"/>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8" name="Slide Number Placeholder 4">
            <a:extLst>
              <a:ext uri="{FF2B5EF4-FFF2-40B4-BE49-F238E27FC236}">
                <a16:creationId xmlns:a16="http://schemas.microsoft.com/office/drawing/2014/main" id="{D6C4F54B-9001-F44C-8D92-9B8A153A7094}"/>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2" name="Title 1">
            <a:extLst>
              <a:ext uri="{FF2B5EF4-FFF2-40B4-BE49-F238E27FC236}">
                <a16:creationId xmlns:a16="http://schemas.microsoft.com/office/drawing/2014/main" id="{96A27C04-3473-6A42-850F-F239AE9598FD}"/>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5" name="Rectangle 24">
            <a:extLst>
              <a:ext uri="{FF2B5EF4-FFF2-40B4-BE49-F238E27FC236}">
                <a16:creationId xmlns:a16="http://schemas.microsoft.com/office/drawing/2014/main" id="{A6D2180A-8416-9540-A61B-4C112C503ABD}"/>
              </a:ext>
            </a:extLst>
          </p:cNvPr>
          <p:cNvSpPr/>
          <p:nvPr userDrawn="1"/>
        </p:nvSpPr>
        <p:spPr>
          <a:xfrm>
            <a:off x="0" y="6116488"/>
            <a:ext cx="12192000" cy="201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6" name="TextBox 25">
            <a:extLst>
              <a:ext uri="{FF2B5EF4-FFF2-40B4-BE49-F238E27FC236}">
                <a16:creationId xmlns:a16="http://schemas.microsoft.com/office/drawing/2014/main" id="{91E276F6-D209-824E-9D9A-ED4E5427B70A}"/>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Applied Cyber Security</a:t>
            </a:r>
            <a:endParaRPr lang="en-US" sz="900" b="0" i="0" dirty="0">
              <a:solidFill>
                <a:schemeClr val="bg2"/>
              </a:solidFill>
              <a:latin typeface="Arial" panose="020B0604020202020204" pitchFamily="34" charset="0"/>
              <a:cs typeface="Arial" panose="020B0604020202020204" pitchFamily="34" charset="0"/>
            </a:endParaRPr>
          </a:p>
        </p:txBody>
      </p:sp>
      <p:sp>
        <p:nvSpPr>
          <p:cNvPr id="27" name="Text Placeholder 13">
            <a:extLst>
              <a:ext uri="{FF2B5EF4-FFF2-40B4-BE49-F238E27FC236}">
                <a16:creationId xmlns:a16="http://schemas.microsoft.com/office/drawing/2014/main" id="{8C82C29A-71C7-CF47-8B59-291BB1F84770}"/>
              </a:ext>
            </a:extLst>
          </p:cNvPr>
          <p:cNvSpPr>
            <a:spLocks noGrp="1"/>
          </p:cNvSpPr>
          <p:nvPr>
            <p:ph type="body" sz="quarter" idx="10" hasCustomPrompt="1"/>
          </p:nvPr>
        </p:nvSpPr>
        <p:spPr>
          <a:xfrm>
            <a:off x="6388396" y="381419"/>
            <a:ext cx="4969768" cy="5632056"/>
          </a:xfrm>
        </p:spPr>
        <p:txBody>
          <a:bodyPr>
            <a:normAutofit/>
          </a:bodyPr>
          <a:lstStyle>
            <a:lvl1pPr marL="0" indent="0">
              <a:buFont typeface="+mj-lt"/>
              <a:buNone/>
              <a:defRPr sz="16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sp>
        <p:nvSpPr>
          <p:cNvPr id="29" name="Picture Placeholder 18">
            <a:extLst>
              <a:ext uri="{FF2B5EF4-FFF2-40B4-BE49-F238E27FC236}">
                <a16:creationId xmlns:a16="http://schemas.microsoft.com/office/drawing/2014/main" id="{60B2D480-5987-A54A-B714-12E78C0BED7E}"/>
              </a:ext>
            </a:extLst>
          </p:cNvPr>
          <p:cNvSpPr>
            <a:spLocks noGrp="1"/>
          </p:cNvSpPr>
          <p:nvPr>
            <p:ph type="pic" sz="quarter" idx="11"/>
          </p:nvPr>
        </p:nvSpPr>
        <p:spPr>
          <a:xfrm>
            <a:off x="839416" y="1107851"/>
            <a:ext cx="4968552" cy="4899888"/>
          </a:xfrm>
        </p:spPr>
        <p:txBody>
          <a:bodyPr/>
          <a:lstStyle/>
          <a:p>
            <a:endParaRPr lang="en-US"/>
          </a:p>
        </p:txBody>
      </p:sp>
      <p:pic>
        <p:nvPicPr>
          <p:cNvPr id="12" name="Picture 28">
            <a:extLst>
              <a:ext uri="{FF2B5EF4-FFF2-40B4-BE49-F238E27FC236}">
                <a16:creationId xmlns:a16="http://schemas.microsoft.com/office/drawing/2014/main" id="{490223BD-296D-F24F-8653-4647DB0A7C4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7912" y="6321324"/>
            <a:ext cx="954088" cy="536674"/>
          </a:xfrm>
          <a:prstGeom prst="rect">
            <a:avLst/>
          </a:prstGeom>
        </p:spPr>
      </p:pic>
    </p:spTree>
    <p:extLst>
      <p:ext uri="{BB962C8B-B14F-4D97-AF65-F5344CB8AC3E}">
        <p14:creationId xmlns:p14="http://schemas.microsoft.com/office/powerpoint/2010/main" val="40332554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yle 2 - Electronics ">
    <p:bg>
      <p:bgRef idx="1001">
        <a:schemeClr val="bg2"/>
      </p:bgRef>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35349D-DBF3-F342-8918-31E75B84F5C1}"/>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7" name="Picture 16">
            <a:extLst>
              <a:ext uri="{FF2B5EF4-FFF2-40B4-BE49-F238E27FC236}">
                <a16:creationId xmlns:a16="http://schemas.microsoft.com/office/drawing/2014/main" id="{2C985CF1-3589-E042-9EF6-759C492334C2}"/>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8" name="Slide Number Placeholder 4">
            <a:extLst>
              <a:ext uri="{FF2B5EF4-FFF2-40B4-BE49-F238E27FC236}">
                <a16:creationId xmlns:a16="http://schemas.microsoft.com/office/drawing/2014/main" id="{F8B09501-0BF1-1846-9929-9736F2E544D5}"/>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2" name="Title 1">
            <a:extLst>
              <a:ext uri="{FF2B5EF4-FFF2-40B4-BE49-F238E27FC236}">
                <a16:creationId xmlns:a16="http://schemas.microsoft.com/office/drawing/2014/main" id="{678F8FB3-824C-7440-A05A-E555D009F17A}"/>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5" name="Rectangle 24">
            <a:extLst>
              <a:ext uri="{FF2B5EF4-FFF2-40B4-BE49-F238E27FC236}">
                <a16:creationId xmlns:a16="http://schemas.microsoft.com/office/drawing/2014/main" id="{7C863FBF-BB91-F24B-AFF6-7EFE28F65D3D}"/>
              </a:ext>
            </a:extLst>
          </p:cNvPr>
          <p:cNvSpPr/>
          <p:nvPr userDrawn="1"/>
        </p:nvSpPr>
        <p:spPr>
          <a:xfrm>
            <a:off x="0" y="6116488"/>
            <a:ext cx="12192000" cy="2010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6" name="TextBox 25">
            <a:extLst>
              <a:ext uri="{FF2B5EF4-FFF2-40B4-BE49-F238E27FC236}">
                <a16:creationId xmlns:a16="http://schemas.microsoft.com/office/drawing/2014/main" id="{E002EDE5-2D96-3345-BC72-8AD21B4077B9}"/>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Electronics</a:t>
            </a:r>
            <a:endParaRPr lang="en-US" sz="900" b="0" i="0" dirty="0">
              <a:solidFill>
                <a:schemeClr val="bg2"/>
              </a:solidFill>
              <a:latin typeface="Arial" panose="020B0604020202020204" pitchFamily="34" charset="0"/>
              <a:cs typeface="Arial" panose="020B0604020202020204" pitchFamily="34" charset="0"/>
            </a:endParaRPr>
          </a:p>
        </p:txBody>
      </p:sp>
      <p:sp>
        <p:nvSpPr>
          <p:cNvPr id="27" name="Text Placeholder 13">
            <a:extLst>
              <a:ext uri="{FF2B5EF4-FFF2-40B4-BE49-F238E27FC236}">
                <a16:creationId xmlns:a16="http://schemas.microsoft.com/office/drawing/2014/main" id="{D9B4727E-EBFA-6949-9EAF-D9DA9335088B}"/>
              </a:ext>
            </a:extLst>
          </p:cNvPr>
          <p:cNvSpPr>
            <a:spLocks noGrp="1"/>
          </p:cNvSpPr>
          <p:nvPr>
            <p:ph type="body" sz="quarter" idx="10" hasCustomPrompt="1"/>
          </p:nvPr>
        </p:nvSpPr>
        <p:spPr>
          <a:xfrm>
            <a:off x="6388396" y="381419"/>
            <a:ext cx="4969768" cy="5632056"/>
          </a:xfrm>
        </p:spPr>
        <p:txBody>
          <a:bodyPr>
            <a:normAutofit/>
          </a:bodyPr>
          <a:lstStyle>
            <a:lvl1pPr marL="0" indent="0">
              <a:buFont typeface="+mj-lt"/>
              <a:buNone/>
              <a:defRPr sz="16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sp>
        <p:nvSpPr>
          <p:cNvPr id="29" name="Picture Placeholder 18">
            <a:extLst>
              <a:ext uri="{FF2B5EF4-FFF2-40B4-BE49-F238E27FC236}">
                <a16:creationId xmlns:a16="http://schemas.microsoft.com/office/drawing/2014/main" id="{87E2510E-83C8-5347-AD4D-E9A8902DD00A}"/>
              </a:ext>
            </a:extLst>
          </p:cNvPr>
          <p:cNvSpPr>
            <a:spLocks noGrp="1"/>
          </p:cNvSpPr>
          <p:nvPr>
            <p:ph type="pic" sz="quarter" idx="11"/>
          </p:nvPr>
        </p:nvSpPr>
        <p:spPr>
          <a:xfrm>
            <a:off x="839416" y="1107851"/>
            <a:ext cx="4968552" cy="4899888"/>
          </a:xfrm>
        </p:spPr>
        <p:txBody>
          <a:bodyPr/>
          <a:lstStyle/>
          <a:p>
            <a:endParaRPr lang="en-US"/>
          </a:p>
        </p:txBody>
      </p:sp>
      <p:pic>
        <p:nvPicPr>
          <p:cNvPr id="12" name="Picture 26">
            <a:extLst>
              <a:ext uri="{FF2B5EF4-FFF2-40B4-BE49-F238E27FC236}">
                <a16:creationId xmlns:a16="http://schemas.microsoft.com/office/drawing/2014/main" id="{E08E0B46-8641-0844-83CA-9D44BD0DD64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4" y="6317530"/>
            <a:ext cx="960835" cy="540470"/>
          </a:xfrm>
          <a:prstGeom prst="rect">
            <a:avLst/>
          </a:prstGeom>
        </p:spPr>
      </p:pic>
    </p:spTree>
    <p:extLst>
      <p:ext uri="{BB962C8B-B14F-4D97-AF65-F5344CB8AC3E}">
        <p14:creationId xmlns:p14="http://schemas.microsoft.com/office/powerpoint/2010/main" val="27932307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yle 2 - Software Development">
    <p:bg>
      <p:bgRef idx="1001">
        <a:schemeClr val="bg2"/>
      </p:bgRef>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8F5CDBA-C568-2A43-ACE9-521EDC07E648}"/>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7" name="Picture 16">
            <a:extLst>
              <a:ext uri="{FF2B5EF4-FFF2-40B4-BE49-F238E27FC236}">
                <a16:creationId xmlns:a16="http://schemas.microsoft.com/office/drawing/2014/main" id="{B930B862-7812-7C4F-A888-A6C6D1805E03}"/>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8" name="Slide Number Placeholder 4">
            <a:extLst>
              <a:ext uri="{FF2B5EF4-FFF2-40B4-BE49-F238E27FC236}">
                <a16:creationId xmlns:a16="http://schemas.microsoft.com/office/drawing/2014/main" id="{EDE4F5EE-6999-E146-9A1A-5DC64D432E0D}"/>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9" name="Title 1">
            <a:extLst>
              <a:ext uri="{FF2B5EF4-FFF2-40B4-BE49-F238E27FC236}">
                <a16:creationId xmlns:a16="http://schemas.microsoft.com/office/drawing/2014/main" id="{5C420A98-16E3-C34B-9937-CD9EE1A95036}"/>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2" name="Rectangle 21">
            <a:extLst>
              <a:ext uri="{FF2B5EF4-FFF2-40B4-BE49-F238E27FC236}">
                <a16:creationId xmlns:a16="http://schemas.microsoft.com/office/drawing/2014/main" id="{BE9A1FEF-55E1-BE4C-AC1F-BA66B76F419B}"/>
              </a:ext>
            </a:extLst>
          </p:cNvPr>
          <p:cNvSpPr/>
          <p:nvPr userDrawn="1"/>
        </p:nvSpPr>
        <p:spPr>
          <a:xfrm>
            <a:off x="0" y="6116488"/>
            <a:ext cx="12192000" cy="2010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3" name="TextBox 22">
            <a:extLst>
              <a:ext uri="{FF2B5EF4-FFF2-40B4-BE49-F238E27FC236}">
                <a16:creationId xmlns:a16="http://schemas.microsoft.com/office/drawing/2014/main" id="{C4BEFD86-B337-0542-9045-607A33BA4CBC}"/>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Software Development</a:t>
            </a:r>
            <a:endParaRPr lang="en-US" sz="900" b="0" i="0" dirty="0">
              <a:solidFill>
                <a:schemeClr val="bg2"/>
              </a:solidFill>
              <a:latin typeface="Arial" panose="020B0604020202020204" pitchFamily="34" charset="0"/>
              <a:cs typeface="Arial" panose="020B0604020202020204" pitchFamily="34" charset="0"/>
            </a:endParaRPr>
          </a:p>
        </p:txBody>
      </p:sp>
      <p:sp>
        <p:nvSpPr>
          <p:cNvPr id="24" name="Text Placeholder 13">
            <a:extLst>
              <a:ext uri="{FF2B5EF4-FFF2-40B4-BE49-F238E27FC236}">
                <a16:creationId xmlns:a16="http://schemas.microsoft.com/office/drawing/2014/main" id="{37E7927D-4E93-6643-9B52-8B5BAF64F389}"/>
              </a:ext>
            </a:extLst>
          </p:cNvPr>
          <p:cNvSpPr>
            <a:spLocks noGrp="1"/>
          </p:cNvSpPr>
          <p:nvPr>
            <p:ph type="body" sz="quarter" idx="10" hasCustomPrompt="1"/>
          </p:nvPr>
        </p:nvSpPr>
        <p:spPr>
          <a:xfrm>
            <a:off x="6388396" y="381419"/>
            <a:ext cx="4969768" cy="5632056"/>
          </a:xfrm>
        </p:spPr>
        <p:txBody>
          <a:bodyPr>
            <a:normAutofit/>
          </a:bodyPr>
          <a:lstStyle>
            <a:lvl1pPr marL="0" indent="0">
              <a:buFont typeface="+mj-lt"/>
              <a:buNone/>
              <a:defRPr sz="16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sp>
        <p:nvSpPr>
          <p:cNvPr id="26" name="Picture Placeholder 18">
            <a:extLst>
              <a:ext uri="{FF2B5EF4-FFF2-40B4-BE49-F238E27FC236}">
                <a16:creationId xmlns:a16="http://schemas.microsoft.com/office/drawing/2014/main" id="{129B7C73-9887-CF48-8D82-D8D695B84204}"/>
              </a:ext>
            </a:extLst>
          </p:cNvPr>
          <p:cNvSpPr>
            <a:spLocks noGrp="1"/>
          </p:cNvSpPr>
          <p:nvPr>
            <p:ph type="pic" sz="quarter" idx="11"/>
          </p:nvPr>
        </p:nvSpPr>
        <p:spPr>
          <a:xfrm>
            <a:off x="839416" y="1107851"/>
            <a:ext cx="4968552" cy="4899888"/>
          </a:xfrm>
        </p:spPr>
        <p:txBody>
          <a:bodyPr/>
          <a:lstStyle/>
          <a:p>
            <a:endParaRPr lang="en-US"/>
          </a:p>
        </p:txBody>
      </p:sp>
      <p:pic>
        <p:nvPicPr>
          <p:cNvPr id="11" name="Picture 26">
            <a:extLst>
              <a:ext uri="{FF2B5EF4-FFF2-40B4-BE49-F238E27FC236}">
                <a16:creationId xmlns:a16="http://schemas.microsoft.com/office/drawing/2014/main" id="{94C69A19-F1BB-4446-A638-6E71B5EB71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35001816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yle 2 - Artificial Intelligence">
    <p:bg>
      <p:bgRef idx="1001">
        <a:schemeClr val="bg2"/>
      </p:bgRef>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BE68FA7-4BC8-3C4B-B830-E8195193BDC5}"/>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7" name="Picture 16">
            <a:extLst>
              <a:ext uri="{FF2B5EF4-FFF2-40B4-BE49-F238E27FC236}">
                <a16:creationId xmlns:a16="http://schemas.microsoft.com/office/drawing/2014/main" id="{5EB8A616-E6C6-674E-A683-E86F64082638}"/>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8" name="Slide Number Placeholder 4">
            <a:extLst>
              <a:ext uri="{FF2B5EF4-FFF2-40B4-BE49-F238E27FC236}">
                <a16:creationId xmlns:a16="http://schemas.microsoft.com/office/drawing/2014/main" id="{C93553FD-5CA6-BA45-9E07-BBD09ACF2A8B}"/>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9" name="Title 1">
            <a:extLst>
              <a:ext uri="{FF2B5EF4-FFF2-40B4-BE49-F238E27FC236}">
                <a16:creationId xmlns:a16="http://schemas.microsoft.com/office/drawing/2014/main" id="{2BD02B94-8554-EF4D-BF13-04EEC0851FFD}"/>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0" name="Text Placeholder 13">
            <a:extLst>
              <a:ext uri="{FF2B5EF4-FFF2-40B4-BE49-F238E27FC236}">
                <a16:creationId xmlns:a16="http://schemas.microsoft.com/office/drawing/2014/main" id="{3638FA17-2E95-9B48-AE72-E34E97BD556F}"/>
              </a:ext>
            </a:extLst>
          </p:cNvPr>
          <p:cNvSpPr>
            <a:spLocks noGrp="1"/>
          </p:cNvSpPr>
          <p:nvPr>
            <p:ph type="body" sz="quarter" idx="10" hasCustomPrompt="1"/>
          </p:nvPr>
        </p:nvSpPr>
        <p:spPr>
          <a:xfrm>
            <a:off x="6388396" y="381419"/>
            <a:ext cx="4969768" cy="5632056"/>
          </a:xfrm>
        </p:spPr>
        <p:txBody>
          <a:bodyPr>
            <a:normAutofit/>
          </a:bodyPr>
          <a:lstStyle>
            <a:lvl1pPr marL="0" indent="0">
              <a:buFont typeface="+mj-lt"/>
              <a:buNone/>
              <a:defRPr sz="16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sp>
        <p:nvSpPr>
          <p:cNvPr id="22" name="Rectangle 21">
            <a:extLst>
              <a:ext uri="{FF2B5EF4-FFF2-40B4-BE49-F238E27FC236}">
                <a16:creationId xmlns:a16="http://schemas.microsoft.com/office/drawing/2014/main" id="{4E91E69F-A0FA-164A-8F99-1D729DDE9617}"/>
              </a:ext>
            </a:extLst>
          </p:cNvPr>
          <p:cNvSpPr/>
          <p:nvPr userDrawn="1"/>
        </p:nvSpPr>
        <p:spPr>
          <a:xfrm>
            <a:off x="0" y="6116488"/>
            <a:ext cx="12192000" cy="2010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3" name="TextBox 22">
            <a:extLst>
              <a:ext uri="{FF2B5EF4-FFF2-40B4-BE49-F238E27FC236}">
                <a16:creationId xmlns:a16="http://schemas.microsoft.com/office/drawing/2014/main" id="{66D964F4-A6AA-7F4A-BDFB-5F27998AB7AB}"/>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Artificial Intelligence</a:t>
            </a:r>
            <a:endParaRPr lang="en-US" sz="900" b="0" i="0" dirty="0">
              <a:solidFill>
                <a:schemeClr val="bg2"/>
              </a:solidFill>
              <a:latin typeface="Arial" panose="020B0604020202020204" pitchFamily="34" charset="0"/>
              <a:cs typeface="Arial" panose="020B0604020202020204" pitchFamily="34" charset="0"/>
            </a:endParaRPr>
          </a:p>
        </p:txBody>
      </p:sp>
      <p:sp>
        <p:nvSpPr>
          <p:cNvPr id="28" name="Picture Placeholder 18">
            <a:extLst>
              <a:ext uri="{FF2B5EF4-FFF2-40B4-BE49-F238E27FC236}">
                <a16:creationId xmlns:a16="http://schemas.microsoft.com/office/drawing/2014/main" id="{595962E7-C0A7-954B-8CDA-9D616C9BFC63}"/>
              </a:ext>
            </a:extLst>
          </p:cNvPr>
          <p:cNvSpPr>
            <a:spLocks noGrp="1"/>
          </p:cNvSpPr>
          <p:nvPr>
            <p:ph type="pic" sz="quarter" idx="11"/>
          </p:nvPr>
        </p:nvSpPr>
        <p:spPr>
          <a:xfrm>
            <a:off x="839416" y="1107851"/>
            <a:ext cx="4968552" cy="4899888"/>
          </a:xfrm>
        </p:spPr>
        <p:txBody>
          <a:bodyPr/>
          <a:lstStyle/>
          <a:p>
            <a:endParaRPr lang="en-US"/>
          </a:p>
        </p:txBody>
      </p:sp>
      <p:pic>
        <p:nvPicPr>
          <p:cNvPr id="11" name="Picture 27">
            <a:extLst>
              <a:ext uri="{FF2B5EF4-FFF2-40B4-BE49-F238E27FC236}">
                <a16:creationId xmlns:a16="http://schemas.microsoft.com/office/drawing/2014/main" id="{F278068A-820D-AC4A-8CEB-2281C20C989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86402078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yle 3 - Large Text Box">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E6A490C-9652-8546-9945-AE0F959A4692}"/>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Picture 14">
            <a:extLst>
              <a:ext uri="{FF2B5EF4-FFF2-40B4-BE49-F238E27FC236}">
                <a16:creationId xmlns:a16="http://schemas.microsoft.com/office/drawing/2014/main" id="{9050B27D-A50A-EF4F-9DDC-27BF610E4C5B}"/>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A7C389F5-8B7F-BA49-8057-E600573EC309}"/>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3" name="Title 1">
            <a:extLst>
              <a:ext uri="{FF2B5EF4-FFF2-40B4-BE49-F238E27FC236}">
                <a16:creationId xmlns:a16="http://schemas.microsoft.com/office/drawing/2014/main" id="{B92A2B9C-E0FC-594F-A120-24372B4675D5}"/>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4" name="Text Placeholder 13">
            <a:extLst>
              <a:ext uri="{FF2B5EF4-FFF2-40B4-BE49-F238E27FC236}">
                <a16:creationId xmlns:a16="http://schemas.microsoft.com/office/drawing/2014/main" id="{3EC21F77-4957-9348-8D69-41C656769B38}"/>
              </a:ext>
            </a:extLst>
          </p:cNvPr>
          <p:cNvSpPr>
            <a:spLocks noGrp="1"/>
          </p:cNvSpPr>
          <p:nvPr>
            <p:ph type="body" sz="quarter" idx="10" hasCustomPrompt="1"/>
          </p:nvPr>
        </p:nvSpPr>
        <p:spPr>
          <a:xfrm>
            <a:off x="838201" y="1107853"/>
            <a:ext cx="10517372" cy="4905623"/>
          </a:xfrm>
        </p:spPr>
        <p:txBody>
          <a:bodyPr>
            <a:normAutofit/>
          </a:bodyPr>
          <a:lstStyle>
            <a:lvl1pPr marL="0" indent="0">
              <a:buFont typeface="+mj-lt"/>
              <a:buNone/>
              <a:defRPr sz="16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spTree>
    <p:extLst>
      <p:ext uri="{BB962C8B-B14F-4D97-AF65-F5344CB8AC3E}">
        <p14:creationId xmlns:p14="http://schemas.microsoft.com/office/powerpoint/2010/main" val="8899460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 - Applied Cyber Security">
    <p:bg>
      <p:bgPr>
        <a:solidFill>
          <a:schemeClr val="accent3"/>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98111C-9A9D-874F-B913-835AC8922020}"/>
              </a:ext>
            </a:extLst>
          </p:cNvPr>
          <p:cNvSpPr/>
          <p:nvPr userDrawn="1"/>
        </p:nvSpPr>
        <p:spPr>
          <a:xfrm>
            <a:off x="0" y="6032501"/>
            <a:ext cx="12192000" cy="825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Title 1">
            <a:extLst>
              <a:ext uri="{FF2B5EF4-FFF2-40B4-BE49-F238E27FC236}">
                <a16:creationId xmlns:a16="http://schemas.microsoft.com/office/drawing/2014/main" id="{5517BEAB-A995-204B-91D6-36ABBF329A28}"/>
              </a:ext>
            </a:extLst>
          </p:cNvPr>
          <p:cNvSpPr>
            <a:spLocks noGrp="1"/>
          </p:cNvSpPr>
          <p:nvPr>
            <p:ph type="title" hasCustomPrompt="1"/>
          </p:nvPr>
        </p:nvSpPr>
        <p:spPr>
          <a:xfrm>
            <a:off x="6433931" y="2629454"/>
            <a:ext cx="4969768" cy="470617"/>
          </a:xfrm>
        </p:spPr>
        <p:txBody>
          <a:bodyPr anchor="t" anchorCtr="0">
            <a:noAutofit/>
          </a:bodyPr>
          <a:lstStyle>
            <a:lvl1pPr>
              <a:defRPr sz="3200" b="1" i="0">
                <a:solidFill>
                  <a:schemeClr val="bg2"/>
                </a:solidFill>
                <a:latin typeface="Arial" panose="020B0604020202020204" pitchFamily="34" charset="0"/>
                <a:cs typeface="Arial" panose="020B0604020202020204" pitchFamily="34" charset="0"/>
              </a:defRPr>
            </a:lvl1pPr>
          </a:lstStyle>
          <a:p>
            <a:r>
              <a:rPr lang="en-US" dirty="0"/>
              <a:t>Course Name</a:t>
            </a:r>
          </a:p>
        </p:txBody>
      </p:sp>
      <p:pic>
        <p:nvPicPr>
          <p:cNvPr id="6" name="Picture 5">
            <a:extLst>
              <a:ext uri="{FF2B5EF4-FFF2-40B4-BE49-F238E27FC236}">
                <a16:creationId xmlns:a16="http://schemas.microsoft.com/office/drawing/2014/main" id="{B295E2BA-58FD-5E4E-8F42-9E6344E1C6D0}"/>
              </a:ext>
            </a:extLst>
          </p:cNvPr>
          <p:cNvPicPr>
            <a:picLocks noChangeAspect="1"/>
          </p:cNvPicPr>
          <p:nvPr userDrawn="1"/>
        </p:nvPicPr>
        <p:blipFill>
          <a:blip r:embed="rId2"/>
          <a:stretch>
            <a:fillRect/>
          </a:stretch>
        </p:blipFill>
        <p:spPr>
          <a:xfrm>
            <a:off x="1795669" y="2711451"/>
            <a:ext cx="3962400" cy="1435100"/>
          </a:xfrm>
          <a:prstGeom prst="rect">
            <a:avLst/>
          </a:prstGeom>
        </p:spPr>
      </p:pic>
      <p:sp>
        <p:nvSpPr>
          <p:cNvPr id="10" name="Rectangle 9">
            <a:extLst>
              <a:ext uri="{FF2B5EF4-FFF2-40B4-BE49-F238E27FC236}">
                <a16:creationId xmlns:a16="http://schemas.microsoft.com/office/drawing/2014/main" id="{D753BDB1-FC33-E04C-91E0-BAB1298236CE}"/>
              </a:ext>
            </a:extLst>
          </p:cNvPr>
          <p:cNvSpPr/>
          <p:nvPr userDrawn="1"/>
        </p:nvSpPr>
        <p:spPr>
          <a:xfrm>
            <a:off x="6073142" y="2030896"/>
            <a:ext cx="45719" cy="2796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ln>
                <a:noFill/>
              </a:ln>
            </a:endParaRPr>
          </a:p>
        </p:txBody>
      </p:sp>
      <p:sp>
        <p:nvSpPr>
          <p:cNvPr id="14" name="Text Placeholder 13">
            <a:extLst>
              <a:ext uri="{FF2B5EF4-FFF2-40B4-BE49-F238E27FC236}">
                <a16:creationId xmlns:a16="http://schemas.microsoft.com/office/drawing/2014/main" id="{FDCB58E4-D0E7-2B43-B88B-1F3C4E271102}"/>
              </a:ext>
            </a:extLst>
          </p:cNvPr>
          <p:cNvSpPr>
            <a:spLocks noGrp="1"/>
          </p:cNvSpPr>
          <p:nvPr>
            <p:ph type="body" sz="quarter" idx="10" hasCustomPrompt="1"/>
          </p:nvPr>
        </p:nvSpPr>
        <p:spPr>
          <a:xfrm>
            <a:off x="6433931" y="3237128"/>
            <a:ext cx="4969768" cy="383745"/>
          </a:xfrm>
        </p:spPr>
        <p:txBody>
          <a:bodyPr>
            <a:normAutofit/>
          </a:bodyPr>
          <a:lstStyle>
            <a:lvl1pPr marL="0" indent="0">
              <a:buFont typeface="+mj-lt"/>
              <a:buNone/>
              <a:defRPr sz="2400" b="0" i="0">
                <a:solidFill>
                  <a:schemeClr val="bg2"/>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Module Title</a:t>
            </a:r>
          </a:p>
        </p:txBody>
      </p:sp>
      <p:sp>
        <p:nvSpPr>
          <p:cNvPr id="15" name="Text Placeholder 13">
            <a:extLst>
              <a:ext uri="{FF2B5EF4-FFF2-40B4-BE49-F238E27FC236}">
                <a16:creationId xmlns:a16="http://schemas.microsoft.com/office/drawing/2014/main" id="{0980713D-C243-AE4D-B526-6881A9C017BF}"/>
              </a:ext>
            </a:extLst>
          </p:cNvPr>
          <p:cNvSpPr>
            <a:spLocks noGrp="1"/>
          </p:cNvSpPr>
          <p:nvPr>
            <p:ph type="body" sz="quarter" idx="11" hasCustomPrompt="1"/>
          </p:nvPr>
        </p:nvSpPr>
        <p:spPr>
          <a:xfrm>
            <a:off x="6433931" y="3757929"/>
            <a:ext cx="4969768" cy="383745"/>
          </a:xfrm>
        </p:spPr>
        <p:txBody>
          <a:bodyPr>
            <a:normAutofit/>
          </a:bodyPr>
          <a:lstStyle>
            <a:lvl1pPr marL="0" indent="0">
              <a:buFont typeface="+mj-lt"/>
              <a:buNone/>
              <a:defRPr sz="2000" b="0" i="0">
                <a:solidFill>
                  <a:schemeClr val="bg2"/>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Lecture Title</a:t>
            </a:r>
          </a:p>
        </p:txBody>
      </p:sp>
      <p:pic>
        <p:nvPicPr>
          <p:cNvPr id="12" name="Picture 11">
            <a:extLst>
              <a:ext uri="{FF2B5EF4-FFF2-40B4-BE49-F238E27FC236}">
                <a16:creationId xmlns:a16="http://schemas.microsoft.com/office/drawing/2014/main" id="{844E0007-4476-764F-B18A-C326ACE6B7E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520698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yle 3 - Applied Cyber Security">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516E2D3-6BF1-7F4B-B732-E52384B1DDB2}"/>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Picture 14">
            <a:extLst>
              <a:ext uri="{FF2B5EF4-FFF2-40B4-BE49-F238E27FC236}">
                <a16:creationId xmlns:a16="http://schemas.microsoft.com/office/drawing/2014/main" id="{22BBF735-7C62-5445-A7A6-C871BC16A89D}"/>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E6014714-08BC-DE43-8815-67882D1F80B3}"/>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0" name="Title 1">
            <a:extLst>
              <a:ext uri="{FF2B5EF4-FFF2-40B4-BE49-F238E27FC236}">
                <a16:creationId xmlns:a16="http://schemas.microsoft.com/office/drawing/2014/main" id="{E9284C07-05DE-C648-BE84-8FD0D1D3E9B2}"/>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2" name="Rectangle 21">
            <a:extLst>
              <a:ext uri="{FF2B5EF4-FFF2-40B4-BE49-F238E27FC236}">
                <a16:creationId xmlns:a16="http://schemas.microsoft.com/office/drawing/2014/main" id="{ABD30497-CBF7-3444-9749-FD14A90BBE06}"/>
              </a:ext>
            </a:extLst>
          </p:cNvPr>
          <p:cNvSpPr/>
          <p:nvPr userDrawn="1"/>
        </p:nvSpPr>
        <p:spPr>
          <a:xfrm>
            <a:off x="0" y="6116488"/>
            <a:ext cx="12192000" cy="201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3" name="TextBox 22">
            <a:extLst>
              <a:ext uri="{FF2B5EF4-FFF2-40B4-BE49-F238E27FC236}">
                <a16:creationId xmlns:a16="http://schemas.microsoft.com/office/drawing/2014/main" id="{8F190E81-9AFD-6541-9A6A-876EE8809F2D}"/>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Applied Cyber Security</a:t>
            </a:r>
            <a:endParaRPr lang="en-US" sz="900" b="0" i="0" dirty="0">
              <a:solidFill>
                <a:schemeClr val="bg2"/>
              </a:solidFill>
              <a:latin typeface="Arial" panose="020B0604020202020204" pitchFamily="34" charset="0"/>
              <a:cs typeface="Arial" panose="020B0604020202020204" pitchFamily="34" charset="0"/>
            </a:endParaRPr>
          </a:p>
        </p:txBody>
      </p:sp>
      <p:sp>
        <p:nvSpPr>
          <p:cNvPr id="24" name="Text Placeholder 13">
            <a:extLst>
              <a:ext uri="{FF2B5EF4-FFF2-40B4-BE49-F238E27FC236}">
                <a16:creationId xmlns:a16="http://schemas.microsoft.com/office/drawing/2014/main" id="{A87FD12C-1AD8-7547-9FCD-9981068C5C1F}"/>
              </a:ext>
            </a:extLst>
          </p:cNvPr>
          <p:cNvSpPr>
            <a:spLocks noGrp="1"/>
          </p:cNvSpPr>
          <p:nvPr>
            <p:ph type="body" sz="quarter" idx="10" hasCustomPrompt="1"/>
          </p:nvPr>
        </p:nvSpPr>
        <p:spPr>
          <a:xfrm>
            <a:off x="838201" y="1107853"/>
            <a:ext cx="10517372" cy="4905623"/>
          </a:xfrm>
        </p:spPr>
        <p:txBody>
          <a:bodyPr>
            <a:normAutofit/>
          </a:bodyPr>
          <a:lstStyle>
            <a:lvl1pPr marL="0" indent="0">
              <a:buFont typeface="+mj-lt"/>
              <a:buNone/>
              <a:defRPr sz="16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pic>
        <p:nvPicPr>
          <p:cNvPr id="11" name="Picture 28">
            <a:extLst>
              <a:ext uri="{FF2B5EF4-FFF2-40B4-BE49-F238E27FC236}">
                <a16:creationId xmlns:a16="http://schemas.microsoft.com/office/drawing/2014/main" id="{B7E430F4-6F11-7848-8BCB-C8EB14F6F4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7912" y="6321324"/>
            <a:ext cx="954088" cy="536674"/>
          </a:xfrm>
          <a:prstGeom prst="rect">
            <a:avLst/>
          </a:prstGeom>
        </p:spPr>
      </p:pic>
    </p:spTree>
    <p:extLst>
      <p:ext uri="{BB962C8B-B14F-4D97-AF65-F5344CB8AC3E}">
        <p14:creationId xmlns:p14="http://schemas.microsoft.com/office/powerpoint/2010/main" val="3785464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yle 3 - Electronics ">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FCFB1C2-E5FC-AC4D-AA2C-63A65ACF3F68}"/>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Picture 14">
            <a:extLst>
              <a:ext uri="{FF2B5EF4-FFF2-40B4-BE49-F238E27FC236}">
                <a16:creationId xmlns:a16="http://schemas.microsoft.com/office/drawing/2014/main" id="{E2DF828F-C453-CB41-A141-E723BA7F8833}"/>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320ACDF7-547A-CD44-AFA9-17FF81EA3496}"/>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0" name="Title 1">
            <a:extLst>
              <a:ext uri="{FF2B5EF4-FFF2-40B4-BE49-F238E27FC236}">
                <a16:creationId xmlns:a16="http://schemas.microsoft.com/office/drawing/2014/main" id="{E4AD4FD1-4AC4-FD4E-97E9-C678D1B65E30}"/>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2" name="Rectangle 21">
            <a:extLst>
              <a:ext uri="{FF2B5EF4-FFF2-40B4-BE49-F238E27FC236}">
                <a16:creationId xmlns:a16="http://schemas.microsoft.com/office/drawing/2014/main" id="{C9B77D84-7E13-5F46-8699-2ADAB8404230}"/>
              </a:ext>
            </a:extLst>
          </p:cNvPr>
          <p:cNvSpPr/>
          <p:nvPr userDrawn="1"/>
        </p:nvSpPr>
        <p:spPr>
          <a:xfrm>
            <a:off x="0" y="6116488"/>
            <a:ext cx="12192000" cy="2010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3" name="TextBox 22">
            <a:extLst>
              <a:ext uri="{FF2B5EF4-FFF2-40B4-BE49-F238E27FC236}">
                <a16:creationId xmlns:a16="http://schemas.microsoft.com/office/drawing/2014/main" id="{E41A7FFC-892F-C64A-88E7-FC95F8A3A1E9}"/>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Electronics</a:t>
            </a:r>
            <a:endParaRPr lang="en-US" sz="900" b="0" i="0" dirty="0">
              <a:solidFill>
                <a:schemeClr val="bg2"/>
              </a:solidFill>
              <a:latin typeface="Arial" panose="020B0604020202020204" pitchFamily="34" charset="0"/>
              <a:cs typeface="Arial" panose="020B0604020202020204" pitchFamily="34" charset="0"/>
            </a:endParaRPr>
          </a:p>
        </p:txBody>
      </p:sp>
      <p:sp>
        <p:nvSpPr>
          <p:cNvPr id="24" name="Text Placeholder 13">
            <a:extLst>
              <a:ext uri="{FF2B5EF4-FFF2-40B4-BE49-F238E27FC236}">
                <a16:creationId xmlns:a16="http://schemas.microsoft.com/office/drawing/2014/main" id="{EFBDE67A-0263-9B43-98F9-4989B007C68D}"/>
              </a:ext>
            </a:extLst>
          </p:cNvPr>
          <p:cNvSpPr>
            <a:spLocks noGrp="1"/>
          </p:cNvSpPr>
          <p:nvPr>
            <p:ph type="body" sz="quarter" idx="10" hasCustomPrompt="1"/>
          </p:nvPr>
        </p:nvSpPr>
        <p:spPr>
          <a:xfrm>
            <a:off x="838201" y="1107853"/>
            <a:ext cx="10517372" cy="4905623"/>
          </a:xfrm>
        </p:spPr>
        <p:txBody>
          <a:bodyPr>
            <a:normAutofit/>
          </a:bodyPr>
          <a:lstStyle>
            <a:lvl1pPr marL="0" indent="0">
              <a:buFont typeface="+mj-lt"/>
              <a:buNone/>
              <a:defRPr sz="16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pic>
        <p:nvPicPr>
          <p:cNvPr id="11" name="Picture 26">
            <a:extLst>
              <a:ext uri="{FF2B5EF4-FFF2-40B4-BE49-F238E27FC236}">
                <a16:creationId xmlns:a16="http://schemas.microsoft.com/office/drawing/2014/main" id="{9F39DE7A-6155-764C-878C-1556900984F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4" y="6317530"/>
            <a:ext cx="960835" cy="540470"/>
          </a:xfrm>
          <a:prstGeom prst="rect">
            <a:avLst/>
          </a:prstGeom>
        </p:spPr>
      </p:pic>
    </p:spTree>
    <p:extLst>
      <p:ext uri="{BB962C8B-B14F-4D97-AF65-F5344CB8AC3E}">
        <p14:creationId xmlns:p14="http://schemas.microsoft.com/office/powerpoint/2010/main" val="6141221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yle 3 - Software Development">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46008DF-7275-884C-AEC4-0E81D5EBBABF}"/>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Picture 14">
            <a:extLst>
              <a:ext uri="{FF2B5EF4-FFF2-40B4-BE49-F238E27FC236}">
                <a16:creationId xmlns:a16="http://schemas.microsoft.com/office/drawing/2014/main" id="{ABB926B2-434A-5749-9A9C-51D148708797}"/>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89B5A440-7E35-C74D-8927-40C8295DB123}"/>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0" name="Title 1">
            <a:extLst>
              <a:ext uri="{FF2B5EF4-FFF2-40B4-BE49-F238E27FC236}">
                <a16:creationId xmlns:a16="http://schemas.microsoft.com/office/drawing/2014/main" id="{E57A80E5-2379-9B46-BEC6-413D106080F8}"/>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2" name="Rectangle 21">
            <a:extLst>
              <a:ext uri="{FF2B5EF4-FFF2-40B4-BE49-F238E27FC236}">
                <a16:creationId xmlns:a16="http://schemas.microsoft.com/office/drawing/2014/main" id="{CF5169AF-982B-194D-98C7-63E5F0434D16}"/>
              </a:ext>
            </a:extLst>
          </p:cNvPr>
          <p:cNvSpPr/>
          <p:nvPr userDrawn="1"/>
        </p:nvSpPr>
        <p:spPr>
          <a:xfrm>
            <a:off x="0" y="6116488"/>
            <a:ext cx="12192000" cy="2010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3" name="TextBox 22">
            <a:extLst>
              <a:ext uri="{FF2B5EF4-FFF2-40B4-BE49-F238E27FC236}">
                <a16:creationId xmlns:a16="http://schemas.microsoft.com/office/drawing/2014/main" id="{6E94B90C-58BF-C742-AE53-38DA3EFAE145}"/>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Software Development</a:t>
            </a:r>
            <a:endParaRPr lang="en-US" sz="900" b="0" i="0" dirty="0">
              <a:solidFill>
                <a:schemeClr val="bg2"/>
              </a:solidFill>
              <a:latin typeface="Arial" panose="020B0604020202020204" pitchFamily="34" charset="0"/>
              <a:cs typeface="Arial" panose="020B0604020202020204" pitchFamily="34" charset="0"/>
            </a:endParaRPr>
          </a:p>
        </p:txBody>
      </p:sp>
      <p:sp>
        <p:nvSpPr>
          <p:cNvPr id="24" name="Text Placeholder 13">
            <a:extLst>
              <a:ext uri="{FF2B5EF4-FFF2-40B4-BE49-F238E27FC236}">
                <a16:creationId xmlns:a16="http://schemas.microsoft.com/office/drawing/2014/main" id="{46B3B274-1401-554B-AD9D-F926E342821B}"/>
              </a:ext>
            </a:extLst>
          </p:cNvPr>
          <p:cNvSpPr>
            <a:spLocks noGrp="1"/>
          </p:cNvSpPr>
          <p:nvPr>
            <p:ph type="body" sz="quarter" idx="10" hasCustomPrompt="1"/>
          </p:nvPr>
        </p:nvSpPr>
        <p:spPr>
          <a:xfrm>
            <a:off x="838201" y="1107853"/>
            <a:ext cx="10517372" cy="4905623"/>
          </a:xfrm>
        </p:spPr>
        <p:txBody>
          <a:bodyPr>
            <a:normAutofit/>
          </a:bodyPr>
          <a:lstStyle>
            <a:lvl1pPr marL="0" indent="0">
              <a:buFont typeface="+mj-lt"/>
              <a:buNone/>
              <a:defRPr sz="16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pic>
        <p:nvPicPr>
          <p:cNvPr id="10" name="Picture 26">
            <a:extLst>
              <a:ext uri="{FF2B5EF4-FFF2-40B4-BE49-F238E27FC236}">
                <a16:creationId xmlns:a16="http://schemas.microsoft.com/office/drawing/2014/main" id="{DE134EC0-85F8-144F-9FA5-06D6D2D791A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126691208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yle 3 - Artificial Intelligence">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5598C28-0EEC-6B4F-B082-27F79C9CED97}"/>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Picture 14">
            <a:extLst>
              <a:ext uri="{FF2B5EF4-FFF2-40B4-BE49-F238E27FC236}">
                <a16:creationId xmlns:a16="http://schemas.microsoft.com/office/drawing/2014/main" id="{A00A9D70-A700-9A46-A3BD-59DF4A12EAA4}"/>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7FE069C0-F722-F545-B7FD-6E83D8BAFAA3}"/>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0" name="Title 1">
            <a:extLst>
              <a:ext uri="{FF2B5EF4-FFF2-40B4-BE49-F238E27FC236}">
                <a16:creationId xmlns:a16="http://schemas.microsoft.com/office/drawing/2014/main" id="{6AE12D5A-1CAF-154D-8428-84D16250D17F}"/>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1" name="Text Placeholder 13">
            <a:extLst>
              <a:ext uri="{FF2B5EF4-FFF2-40B4-BE49-F238E27FC236}">
                <a16:creationId xmlns:a16="http://schemas.microsoft.com/office/drawing/2014/main" id="{44AC8BD2-694A-874B-B19D-A94C7E8785DC}"/>
              </a:ext>
            </a:extLst>
          </p:cNvPr>
          <p:cNvSpPr>
            <a:spLocks noGrp="1"/>
          </p:cNvSpPr>
          <p:nvPr>
            <p:ph type="body" sz="quarter" idx="10" hasCustomPrompt="1"/>
          </p:nvPr>
        </p:nvSpPr>
        <p:spPr>
          <a:xfrm>
            <a:off x="838201" y="1107853"/>
            <a:ext cx="10517372" cy="4905623"/>
          </a:xfrm>
        </p:spPr>
        <p:txBody>
          <a:bodyPr>
            <a:normAutofit/>
          </a:bodyPr>
          <a:lstStyle>
            <a:lvl1pPr marL="0" indent="0">
              <a:buFont typeface="+mj-lt"/>
              <a:buNone/>
              <a:defRPr sz="16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sp>
        <p:nvSpPr>
          <p:cNvPr id="22" name="Rectangle 21">
            <a:extLst>
              <a:ext uri="{FF2B5EF4-FFF2-40B4-BE49-F238E27FC236}">
                <a16:creationId xmlns:a16="http://schemas.microsoft.com/office/drawing/2014/main" id="{567E7EEA-138D-AF4B-88D3-B828601A6156}"/>
              </a:ext>
            </a:extLst>
          </p:cNvPr>
          <p:cNvSpPr/>
          <p:nvPr userDrawn="1"/>
        </p:nvSpPr>
        <p:spPr>
          <a:xfrm>
            <a:off x="0" y="6116488"/>
            <a:ext cx="12192000" cy="2010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3" name="TextBox 22">
            <a:extLst>
              <a:ext uri="{FF2B5EF4-FFF2-40B4-BE49-F238E27FC236}">
                <a16:creationId xmlns:a16="http://schemas.microsoft.com/office/drawing/2014/main" id="{7946B90C-E471-4E4E-B940-F0D466BE203D}"/>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Artificial Intelligence</a:t>
            </a:r>
            <a:endParaRPr lang="en-US" sz="900" b="0" i="0" dirty="0">
              <a:solidFill>
                <a:schemeClr val="bg2"/>
              </a:solidFill>
              <a:latin typeface="Arial" panose="020B0604020202020204" pitchFamily="34" charset="0"/>
              <a:cs typeface="Arial" panose="020B0604020202020204" pitchFamily="34" charset="0"/>
            </a:endParaRPr>
          </a:p>
        </p:txBody>
      </p:sp>
      <p:pic>
        <p:nvPicPr>
          <p:cNvPr id="10" name="Picture 27">
            <a:extLst>
              <a:ext uri="{FF2B5EF4-FFF2-40B4-BE49-F238E27FC236}">
                <a16:creationId xmlns:a16="http://schemas.microsoft.com/office/drawing/2014/main" id="{BAD1B010-875C-1E4E-8DC3-785C05A6456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65322261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yle 4 - Large Video">
    <p:bg>
      <p:bgRef idx="1001">
        <a:schemeClr val="bg2"/>
      </p:bgRef>
    </p:bg>
    <p:spTree>
      <p:nvGrpSpPr>
        <p:cNvPr id="1" name=""/>
        <p:cNvGrpSpPr/>
        <p:nvPr/>
      </p:nvGrpSpPr>
      <p:grpSpPr>
        <a:xfrm>
          <a:off x="0" y="0"/>
          <a:ext cx="0" cy="0"/>
          <a:chOff x="0" y="0"/>
          <a:chExt cx="0" cy="0"/>
        </a:xfrm>
      </p:grpSpPr>
      <p:sp>
        <p:nvSpPr>
          <p:cNvPr id="10" name="Media Placeholder 2">
            <a:extLst>
              <a:ext uri="{FF2B5EF4-FFF2-40B4-BE49-F238E27FC236}">
                <a16:creationId xmlns:a16="http://schemas.microsoft.com/office/drawing/2014/main" id="{67FB7D94-160F-5546-8678-92B87AAADF8A}"/>
              </a:ext>
            </a:extLst>
          </p:cNvPr>
          <p:cNvSpPr>
            <a:spLocks noGrp="1"/>
          </p:cNvSpPr>
          <p:nvPr>
            <p:ph type="media" sz="quarter" idx="11" hasCustomPrompt="1"/>
          </p:nvPr>
        </p:nvSpPr>
        <p:spPr>
          <a:xfrm>
            <a:off x="0" y="1"/>
            <a:ext cx="12192000" cy="6032499"/>
          </a:xfrm>
        </p:spPr>
        <p:txBody>
          <a:bodyPr anchor="ctr" anchorCtr="1"/>
          <a:lstStyle>
            <a:lvl1pPr marL="0" indent="0">
              <a:buNone/>
              <a:defRPr b="1" i="0">
                <a:latin typeface="Arial" panose="020B0604020202020204" pitchFamily="34" charset="0"/>
                <a:cs typeface="Arial" panose="020B0604020202020204" pitchFamily="34" charset="0"/>
              </a:defRPr>
            </a:lvl1pPr>
          </a:lstStyle>
          <a:p>
            <a:r>
              <a:rPr lang="en-US" dirty="0"/>
              <a:t>Large Video Slide</a:t>
            </a:r>
          </a:p>
        </p:txBody>
      </p:sp>
      <p:sp>
        <p:nvSpPr>
          <p:cNvPr id="8" name="Rectangle 7">
            <a:extLst>
              <a:ext uri="{FF2B5EF4-FFF2-40B4-BE49-F238E27FC236}">
                <a16:creationId xmlns:a16="http://schemas.microsoft.com/office/drawing/2014/main" id="{671F266D-D992-3441-ABCF-765DFBC9B550}"/>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9" name="Picture 8">
            <a:extLst>
              <a:ext uri="{FF2B5EF4-FFF2-40B4-BE49-F238E27FC236}">
                <a16:creationId xmlns:a16="http://schemas.microsoft.com/office/drawing/2014/main" id="{41089081-C5EE-B245-94B7-3C088A4D2879}"/>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3" name="Slide Number Placeholder 4">
            <a:extLst>
              <a:ext uri="{FF2B5EF4-FFF2-40B4-BE49-F238E27FC236}">
                <a16:creationId xmlns:a16="http://schemas.microsoft.com/office/drawing/2014/main" id="{98152E68-2D01-5E45-BD46-34AC23792A83}"/>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Tree>
    <p:extLst>
      <p:ext uri="{BB962C8B-B14F-4D97-AF65-F5344CB8AC3E}">
        <p14:creationId xmlns:p14="http://schemas.microsoft.com/office/powerpoint/2010/main" val="368830259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yle 4 - Applied Cyber Security">
    <p:bg>
      <p:bgRef idx="1001">
        <a:schemeClr val="bg2"/>
      </p:bgRef>
    </p:bg>
    <p:spTree>
      <p:nvGrpSpPr>
        <p:cNvPr id="1" name=""/>
        <p:cNvGrpSpPr/>
        <p:nvPr/>
      </p:nvGrpSpPr>
      <p:grpSpPr>
        <a:xfrm>
          <a:off x="0" y="0"/>
          <a:ext cx="0" cy="0"/>
          <a:chOff x="0" y="0"/>
          <a:chExt cx="0" cy="0"/>
        </a:xfrm>
      </p:grpSpPr>
      <p:sp>
        <p:nvSpPr>
          <p:cNvPr id="10" name="Media Placeholder 2">
            <a:extLst>
              <a:ext uri="{FF2B5EF4-FFF2-40B4-BE49-F238E27FC236}">
                <a16:creationId xmlns:a16="http://schemas.microsoft.com/office/drawing/2014/main" id="{67FB7D94-160F-5546-8678-92B87AAADF8A}"/>
              </a:ext>
            </a:extLst>
          </p:cNvPr>
          <p:cNvSpPr>
            <a:spLocks noGrp="1"/>
          </p:cNvSpPr>
          <p:nvPr>
            <p:ph type="media" sz="quarter" idx="11" hasCustomPrompt="1"/>
          </p:nvPr>
        </p:nvSpPr>
        <p:spPr>
          <a:xfrm>
            <a:off x="0" y="1"/>
            <a:ext cx="12192000" cy="6032499"/>
          </a:xfrm>
        </p:spPr>
        <p:txBody>
          <a:bodyPr anchor="ctr" anchorCtr="1"/>
          <a:lstStyle>
            <a:lvl1pPr marL="0" indent="0">
              <a:buNone/>
              <a:defRPr b="1" i="0">
                <a:latin typeface="Arial" panose="020B0604020202020204" pitchFamily="34" charset="0"/>
                <a:cs typeface="Arial" panose="020B0604020202020204" pitchFamily="34" charset="0"/>
              </a:defRPr>
            </a:lvl1pPr>
          </a:lstStyle>
          <a:p>
            <a:r>
              <a:rPr lang="en-US" dirty="0"/>
              <a:t>Large Video Slide</a:t>
            </a:r>
          </a:p>
        </p:txBody>
      </p:sp>
      <p:sp>
        <p:nvSpPr>
          <p:cNvPr id="13" name="Rectangle 12">
            <a:extLst>
              <a:ext uri="{FF2B5EF4-FFF2-40B4-BE49-F238E27FC236}">
                <a16:creationId xmlns:a16="http://schemas.microsoft.com/office/drawing/2014/main" id="{E5588388-8E17-AC48-B535-A887A8CDD8AC}"/>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4" name="Picture 13">
            <a:extLst>
              <a:ext uri="{FF2B5EF4-FFF2-40B4-BE49-F238E27FC236}">
                <a16:creationId xmlns:a16="http://schemas.microsoft.com/office/drawing/2014/main" id="{F8B05265-4BCD-B145-AF50-EAEF0E6DE348}"/>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5" name="Slide Number Placeholder 4">
            <a:extLst>
              <a:ext uri="{FF2B5EF4-FFF2-40B4-BE49-F238E27FC236}">
                <a16:creationId xmlns:a16="http://schemas.microsoft.com/office/drawing/2014/main" id="{4B2E6269-A86F-B949-9D7E-7423C5F1C150}"/>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6" name="Rectangle 15">
            <a:extLst>
              <a:ext uri="{FF2B5EF4-FFF2-40B4-BE49-F238E27FC236}">
                <a16:creationId xmlns:a16="http://schemas.microsoft.com/office/drawing/2014/main" id="{4CBA36E4-8945-8C4C-959C-F6AB2DB27E71}"/>
              </a:ext>
            </a:extLst>
          </p:cNvPr>
          <p:cNvSpPr/>
          <p:nvPr userDrawn="1"/>
        </p:nvSpPr>
        <p:spPr>
          <a:xfrm>
            <a:off x="0" y="6116488"/>
            <a:ext cx="12192000" cy="201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7" name="TextBox 16">
            <a:extLst>
              <a:ext uri="{FF2B5EF4-FFF2-40B4-BE49-F238E27FC236}">
                <a16:creationId xmlns:a16="http://schemas.microsoft.com/office/drawing/2014/main" id="{57C189E4-9CEB-B945-9CBB-B1ECA6E80251}"/>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Applied Cyber Security</a:t>
            </a:r>
            <a:endParaRPr lang="en-US" sz="900" b="0" i="0" dirty="0">
              <a:solidFill>
                <a:schemeClr val="bg2"/>
              </a:solidFill>
              <a:latin typeface="Arial" panose="020B0604020202020204" pitchFamily="34" charset="0"/>
              <a:cs typeface="Arial" panose="020B0604020202020204" pitchFamily="34" charset="0"/>
            </a:endParaRPr>
          </a:p>
        </p:txBody>
      </p:sp>
      <p:pic>
        <p:nvPicPr>
          <p:cNvPr id="11" name="Picture 28">
            <a:extLst>
              <a:ext uri="{FF2B5EF4-FFF2-40B4-BE49-F238E27FC236}">
                <a16:creationId xmlns:a16="http://schemas.microsoft.com/office/drawing/2014/main" id="{3504EB53-6838-774A-BC53-AD9DCA37594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7912" y="6321324"/>
            <a:ext cx="954088" cy="536674"/>
          </a:xfrm>
          <a:prstGeom prst="rect">
            <a:avLst/>
          </a:prstGeom>
        </p:spPr>
      </p:pic>
    </p:spTree>
    <p:extLst>
      <p:ext uri="{BB962C8B-B14F-4D97-AF65-F5344CB8AC3E}">
        <p14:creationId xmlns:p14="http://schemas.microsoft.com/office/powerpoint/2010/main" val="279776938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yle 4 - Electronics ">
    <p:bg>
      <p:bgRef idx="1001">
        <a:schemeClr val="bg2"/>
      </p:bgRef>
    </p:bg>
    <p:spTree>
      <p:nvGrpSpPr>
        <p:cNvPr id="1" name=""/>
        <p:cNvGrpSpPr/>
        <p:nvPr/>
      </p:nvGrpSpPr>
      <p:grpSpPr>
        <a:xfrm>
          <a:off x="0" y="0"/>
          <a:ext cx="0" cy="0"/>
          <a:chOff x="0" y="0"/>
          <a:chExt cx="0" cy="0"/>
        </a:xfrm>
      </p:grpSpPr>
      <p:sp>
        <p:nvSpPr>
          <p:cNvPr id="10" name="Media Placeholder 2">
            <a:extLst>
              <a:ext uri="{FF2B5EF4-FFF2-40B4-BE49-F238E27FC236}">
                <a16:creationId xmlns:a16="http://schemas.microsoft.com/office/drawing/2014/main" id="{67FB7D94-160F-5546-8678-92B87AAADF8A}"/>
              </a:ext>
            </a:extLst>
          </p:cNvPr>
          <p:cNvSpPr>
            <a:spLocks noGrp="1"/>
          </p:cNvSpPr>
          <p:nvPr>
            <p:ph type="media" sz="quarter" idx="11" hasCustomPrompt="1"/>
          </p:nvPr>
        </p:nvSpPr>
        <p:spPr>
          <a:xfrm>
            <a:off x="0" y="1"/>
            <a:ext cx="12192000" cy="6032499"/>
          </a:xfrm>
        </p:spPr>
        <p:txBody>
          <a:bodyPr anchor="ctr" anchorCtr="1"/>
          <a:lstStyle>
            <a:lvl1pPr marL="0" indent="0">
              <a:buNone/>
              <a:defRPr b="1" i="0">
                <a:latin typeface="Arial" panose="020B0604020202020204" pitchFamily="34" charset="0"/>
                <a:cs typeface="Arial" panose="020B0604020202020204" pitchFamily="34" charset="0"/>
              </a:defRPr>
            </a:lvl1pPr>
          </a:lstStyle>
          <a:p>
            <a:r>
              <a:rPr lang="en-US" dirty="0"/>
              <a:t>Large Video Slide</a:t>
            </a:r>
          </a:p>
        </p:txBody>
      </p:sp>
      <p:sp>
        <p:nvSpPr>
          <p:cNvPr id="13" name="Rectangle 12">
            <a:extLst>
              <a:ext uri="{FF2B5EF4-FFF2-40B4-BE49-F238E27FC236}">
                <a16:creationId xmlns:a16="http://schemas.microsoft.com/office/drawing/2014/main" id="{366AEB15-587A-694E-AC10-60660C962F86}"/>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4" name="Picture 13">
            <a:extLst>
              <a:ext uri="{FF2B5EF4-FFF2-40B4-BE49-F238E27FC236}">
                <a16:creationId xmlns:a16="http://schemas.microsoft.com/office/drawing/2014/main" id="{3F3F42E3-CEEB-1443-B0D7-5D1E86201854}"/>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5" name="Slide Number Placeholder 4">
            <a:extLst>
              <a:ext uri="{FF2B5EF4-FFF2-40B4-BE49-F238E27FC236}">
                <a16:creationId xmlns:a16="http://schemas.microsoft.com/office/drawing/2014/main" id="{DA5306F7-D9A0-1645-8D17-440F1A0FD9A5}"/>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6" name="Rectangle 15">
            <a:extLst>
              <a:ext uri="{FF2B5EF4-FFF2-40B4-BE49-F238E27FC236}">
                <a16:creationId xmlns:a16="http://schemas.microsoft.com/office/drawing/2014/main" id="{8990C9AC-F411-054C-A4D7-061BE7E3A617}"/>
              </a:ext>
            </a:extLst>
          </p:cNvPr>
          <p:cNvSpPr/>
          <p:nvPr userDrawn="1"/>
        </p:nvSpPr>
        <p:spPr>
          <a:xfrm>
            <a:off x="0" y="6116488"/>
            <a:ext cx="12192000" cy="2010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7" name="TextBox 16">
            <a:extLst>
              <a:ext uri="{FF2B5EF4-FFF2-40B4-BE49-F238E27FC236}">
                <a16:creationId xmlns:a16="http://schemas.microsoft.com/office/drawing/2014/main" id="{6D5F13E7-5ECE-4944-ABB6-F0D32D60702B}"/>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Electronics</a:t>
            </a:r>
            <a:endParaRPr lang="en-US" sz="900" b="0" i="0" dirty="0">
              <a:solidFill>
                <a:schemeClr val="bg2"/>
              </a:solidFill>
              <a:latin typeface="Arial" panose="020B0604020202020204" pitchFamily="34" charset="0"/>
              <a:cs typeface="Arial" panose="020B0604020202020204" pitchFamily="34" charset="0"/>
            </a:endParaRPr>
          </a:p>
        </p:txBody>
      </p:sp>
      <p:pic>
        <p:nvPicPr>
          <p:cNvPr id="11" name="Picture 26">
            <a:extLst>
              <a:ext uri="{FF2B5EF4-FFF2-40B4-BE49-F238E27FC236}">
                <a16:creationId xmlns:a16="http://schemas.microsoft.com/office/drawing/2014/main" id="{ED52EE5E-8337-6A49-982A-EDDE681B663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4" y="6317530"/>
            <a:ext cx="960835" cy="540470"/>
          </a:xfrm>
          <a:prstGeom prst="rect">
            <a:avLst/>
          </a:prstGeom>
        </p:spPr>
      </p:pic>
    </p:spTree>
    <p:extLst>
      <p:ext uri="{BB962C8B-B14F-4D97-AF65-F5344CB8AC3E}">
        <p14:creationId xmlns:p14="http://schemas.microsoft.com/office/powerpoint/2010/main" val="20633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yle 4 - Software Development">
    <p:bg>
      <p:bgRef idx="1001">
        <a:schemeClr val="bg2"/>
      </p:bgRef>
    </p:bg>
    <p:spTree>
      <p:nvGrpSpPr>
        <p:cNvPr id="1" name=""/>
        <p:cNvGrpSpPr/>
        <p:nvPr/>
      </p:nvGrpSpPr>
      <p:grpSpPr>
        <a:xfrm>
          <a:off x="0" y="0"/>
          <a:ext cx="0" cy="0"/>
          <a:chOff x="0" y="0"/>
          <a:chExt cx="0" cy="0"/>
        </a:xfrm>
      </p:grpSpPr>
      <p:sp>
        <p:nvSpPr>
          <p:cNvPr id="10" name="Media Placeholder 2">
            <a:extLst>
              <a:ext uri="{FF2B5EF4-FFF2-40B4-BE49-F238E27FC236}">
                <a16:creationId xmlns:a16="http://schemas.microsoft.com/office/drawing/2014/main" id="{67FB7D94-160F-5546-8678-92B87AAADF8A}"/>
              </a:ext>
            </a:extLst>
          </p:cNvPr>
          <p:cNvSpPr>
            <a:spLocks noGrp="1"/>
          </p:cNvSpPr>
          <p:nvPr>
            <p:ph type="media" sz="quarter" idx="11" hasCustomPrompt="1"/>
          </p:nvPr>
        </p:nvSpPr>
        <p:spPr>
          <a:xfrm>
            <a:off x="0" y="1"/>
            <a:ext cx="12192000" cy="6032499"/>
          </a:xfrm>
        </p:spPr>
        <p:txBody>
          <a:bodyPr anchor="ctr" anchorCtr="1"/>
          <a:lstStyle>
            <a:lvl1pPr marL="0" indent="0">
              <a:buNone/>
              <a:defRPr b="1" i="0">
                <a:latin typeface="Arial" panose="020B0604020202020204" pitchFamily="34" charset="0"/>
                <a:cs typeface="Arial" panose="020B0604020202020204" pitchFamily="34" charset="0"/>
              </a:defRPr>
            </a:lvl1pPr>
          </a:lstStyle>
          <a:p>
            <a:r>
              <a:rPr lang="en-US" dirty="0"/>
              <a:t>Large Video Slide</a:t>
            </a:r>
          </a:p>
        </p:txBody>
      </p:sp>
      <p:sp>
        <p:nvSpPr>
          <p:cNvPr id="13" name="Rectangle 12">
            <a:extLst>
              <a:ext uri="{FF2B5EF4-FFF2-40B4-BE49-F238E27FC236}">
                <a16:creationId xmlns:a16="http://schemas.microsoft.com/office/drawing/2014/main" id="{148CF9F3-B8E4-274D-8CC8-2C2EFEF89A26}"/>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4" name="Picture 13">
            <a:extLst>
              <a:ext uri="{FF2B5EF4-FFF2-40B4-BE49-F238E27FC236}">
                <a16:creationId xmlns:a16="http://schemas.microsoft.com/office/drawing/2014/main" id="{E50F25FC-FAD9-7B44-9683-30393BA0FF36}"/>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5" name="Slide Number Placeholder 4">
            <a:extLst>
              <a:ext uri="{FF2B5EF4-FFF2-40B4-BE49-F238E27FC236}">
                <a16:creationId xmlns:a16="http://schemas.microsoft.com/office/drawing/2014/main" id="{44A18C4A-239E-6646-894D-E86F8FF55491}"/>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6" name="Rectangle 15">
            <a:extLst>
              <a:ext uri="{FF2B5EF4-FFF2-40B4-BE49-F238E27FC236}">
                <a16:creationId xmlns:a16="http://schemas.microsoft.com/office/drawing/2014/main" id="{3D72847E-7523-F644-86EF-91CE74188A46}"/>
              </a:ext>
            </a:extLst>
          </p:cNvPr>
          <p:cNvSpPr/>
          <p:nvPr userDrawn="1"/>
        </p:nvSpPr>
        <p:spPr>
          <a:xfrm>
            <a:off x="0" y="6116488"/>
            <a:ext cx="12192000" cy="2010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7" name="TextBox 16">
            <a:extLst>
              <a:ext uri="{FF2B5EF4-FFF2-40B4-BE49-F238E27FC236}">
                <a16:creationId xmlns:a16="http://schemas.microsoft.com/office/drawing/2014/main" id="{52706D78-F89A-3E4F-BC2C-ED1DE2DF9F8A}"/>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Software Development</a:t>
            </a:r>
            <a:endParaRPr lang="en-US" sz="900" b="0" i="0" dirty="0">
              <a:solidFill>
                <a:schemeClr val="bg2"/>
              </a:solidFill>
              <a:latin typeface="Arial" panose="020B0604020202020204" pitchFamily="34" charset="0"/>
              <a:cs typeface="Arial" panose="020B0604020202020204" pitchFamily="34" charset="0"/>
            </a:endParaRPr>
          </a:p>
        </p:txBody>
      </p:sp>
      <p:pic>
        <p:nvPicPr>
          <p:cNvPr id="9" name="Picture 26">
            <a:extLst>
              <a:ext uri="{FF2B5EF4-FFF2-40B4-BE49-F238E27FC236}">
                <a16:creationId xmlns:a16="http://schemas.microsoft.com/office/drawing/2014/main" id="{5BB32931-9539-3B42-AE80-DC5487C8BE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414053849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yle 4 - Artificial Intelligence">
    <p:bg>
      <p:bgRef idx="1001">
        <a:schemeClr val="bg2"/>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9E7CF64-9027-6A41-BEB4-7FCDFEEFAD67}"/>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4" name="Picture 13">
            <a:extLst>
              <a:ext uri="{FF2B5EF4-FFF2-40B4-BE49-F238E27FC236}">
                <a16:creationId xmlns:a16="http://schemas.microsoft.com/office/drawing/2014/main" id="{F7C53E9F-5D79-F743-B97F-3C69460F6D2F}"/>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5" name="Slide Number Placeholder 4">
            <a:extLst>
              <a:ext uri="{FF2B5EF4-FFF2-40B4-BE49-F238E27FC236}">
                <a16:creationId xmlns:a16="http://schemas.microsoft.com/office/drawing/2014/main" id="{3F99380F-B168-1D4A-9B76-1A6B06ABD1F8}"/>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6" name="Rectangle 15">
            <a:extLst>
              <a:ext uri="{FF2B5EF4-FFF2-40B4-BE49-F238E27FC236}">
                <a16:creationId xmlns:a16="http://schemas.microsoft.com/office/drawing/2014/main" id="{1FE452CF-3717-8D4C-949F-2908E43EBB4B}"/>
              </a:ext>
            </a:extLst>
          </p:cNvPr>
          <p:cNvSpPr/>
          <p:nvPr userDrawn="1"/>
        </p:nvSpPr>
        <p:spPr>
          <a:xfrm>
            <a:off x="0" y="6116488"/>
            <a:ext cx="12192000" cy="2010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7" name="TextBox 16">
            <a:extLst>
              <a:ext uri="{FF2B5EF4-FFF2-40B4-BE49-F238E27FC236}">
                <a16:creationId xmlns:a16="http://schemas.microsoft.com/office/drawing/2014/main" id="{299ECA93-E5E4-4246-8555-E9A3B66FCCDC}"/>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Artificial Intelligence</a:t>
            </a:r>
            <a:endParaRPr lang="en-US" sz="900" b="0" i="0" dirty="0">
              <a:solidFill>
                <a:schemeClr val="bg2"/>
              </a:solidFill>
              <a:latin typeface="Arial" panose="020B0604020202020204" pitchFamily="34" charset="0"/>
              <a:cs typeface="Arial" panose="020B0604020202020204" pitchFamily="34" charset="0"/>
            </a:endParaRPr>
          </a:p>
        </p:txBody>
      </p:sp>
      <p:sp>
        <p:nvSpPr>
          <p:cNvPr id="18" name="Media Placeholder 2">
            <a:extLst>
              <a:ext uri="{FF2B5EF4-FFF2-40B4-BE49-F238E27FC236}">
                <a16:creationId xmlns:a16="http://schemas.microsoft.com/office/drawing/2014/main" id="{545ECFBE-7059-B34E-9A1E-F2F7BBBE1F22}"/>
              </a:ext>
            </a:extLst>
          </p:cNvPr>
          <p:cNvSpPr>
            <a:spLocks noGrp="1"/>
          </p:cNvSpPr>
          <p:nvPr>
            <p:ph type="media" sz="quarter" idx="11" hasCustomPrompt="1"/>
          </p:nvPr>
        </p:nvSpPr>
        <p:spPr>
          <a:xfrm>
            <a:off x="0" y="1"/>
            <a:ext cx="12192000" cy="6032499"/>
          </a:xfrm>
        </p:spPr>
        <p:txBody>
          <a:bodyPr anchor="ctr" anchorCtr="1"/>
          <a:lstStyle>
            <a:lvl1pPr marL="0" indent="0">
              <a:buNone/>
              <a:defRPr b="1" i="0">
                <a:latin typeface="Arial" panose="020B0604020202020204" pitchFamily="34" charset="0"/>
                <a:cs typeface="Arial" panose="020B0604020202020204" pitchFamily="34" charset="0"/>
              </a:defRPr>
            </a:lvl1pPr>
          </a:lstStyle>
          <a:p>
            <a:r>
              <a:rPr lang="en-US" dirty="0"/>
              <a:t>Large Video Slide</a:t>
            </a:r>
          </a:p>
        </p:txBody>
      </p:sp>
      <p:pic>
        <p:nvPicPr>
          <p:cNvPr id="9" name="Picture 27">
            <a:extLst>
              <a:ext uri="{FF2B5EF4-FFF2-40B4-BE49-F238E27FC236}">
                <a16:creationId xmlns:a16="http://schemas.microsoft.com/office/drawing/2014/main" id="{4546E82E-DAED-F648-A4B4-C66687E709F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27137880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yle 5 - Left Text / Right Video">
    <p:bg>
      <p:bgRef idx="1001">
        <a:schemeClr val="bg2"/>
      </p:bgRef>
    </p:bg>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B74D8277-456C-BB4B-B005-EB6E5FD2BB05}"/>
              </a:ext>
            </a:extLst>
          </p:cNvPr>
          <p:cNvSpPr>
            <a:spLocks noGrp="1"/>
          </p:cNvSpPr>
          <p:nvPr>
            <p:ph type="media" sz="quarter" idx="11"/>
          </p:nvPr>
        </p:nvSpPr>
        <p:spPr>
          <a:xfrm>
            <a:off x="6378507" y="381419"/>
            <a:ext cx="4951412" cy="5620588"/>
          </a:xfrm>
        </p:spPr>
        <p:txBody>
          <a:bodyPr/>
          <a:lstStyle/>
          <a:p>
            <a:endParaRPr lang="en-US" dirty="0"/>
          </a:p>
        </p:txBody>
      </p:sp>
      <p:sp>
        <p:nvSpPr>
          <p:cNvPr id="12" name="Rectangle 11">
            <a:extLst>
              <a:ext uri="{FF2B5EF4-FFF2-40B4-BE49-F238E27FC236}">
                <a16:creationId xmlns:a16="http://schemas.microsoft.com/office/drawing/2014/main" id="{28D0901A-9993-1344-B16D-D0AFB981957A}"/>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3" name="Picture 12">
            <a:extLst>
              <a:ext uri="{FF2B5EF4-FFF2-40B4-BE49-F238E27FC236}">
                <a16:creationId xmlns:a16="http://schemas.microsoft.com/office/drawing/2014/main" id="{0299063A-B5FF-884F-A87B-64002D00B5AF}"/>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4" name="Slide Number Placeholder 4">
            <a:extLst>
              <a:ext uri="{FF2B5EF4-FFF2-40B4-BE49-F238E27FC236}">
                <a16:creationId xmlns:a16="http://schemas.microsoft.com/office/drawing/2014/main" id="{6996F589-D99D-5944-86CA-B672E4F71AFA}"/>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2" name="Title 1">
            <a:extLst>
              <a:ext uri="{FF2B5EF4-FFF2-40B4-BE49-F238E27FC236}">
                <a16:creationId xmlns:a16="http://schemas.microsoft.com/office/drawing/2014/main" id="{C2E2A4F6-6AC5-2343-AA9D-DCA5C3633F7F}"/>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3" name="Text Placeholder 13">
            <a:extLst>
              <a:ext uri="{FF2B5EF4-FFF2-40B4-BE49-F238E27FC236}">
                <a16:creationId xmlns:a16="http://schemas.microsoft.com/office/drawing/2014/main" id="{B1C2D37E-2631-DD4A-94AA-82F69735EE29}"/>
              </a:ext>
            </a:extLst>
          </p:cNvPr>
          <p:cNvSpPr>
            <a:spLocks noGrp="1"/>
          </p:cNvSpPr>
          <p:nvPr>
            <p:ph type="body" sz="quarter" idx="10" hasCustomPrompt="1"/>
          </p:nvPr>
        </p:nvSpPr>
        <p:spPr>
          <a:xfrm>
            <a:off x="838200" y="1107852"/>
            <a:ext cx="4969768" cy="4894155"/>
          </a:xfrm>
        </p:spPr>
        <p:txBody>
          <a:bodyPr>
            <a:normAutofit/>
          </a:bodyPr>
          <a:lstStyle>
            <a:lvl1pPr marL="0" indent="0">
              <a:buFont typeface="+mj-lt"/>
              <a:buNone/>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spTree>
    <p:extLst>
      <p:ext uri="{BB962C8B-B14F-4D97-AF65-F5344CB8AC3E}">
        <p14:creationId xmlns:p14="http://schemas.microsoft.com/office/powerpoint/2010/main" val="282209300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age - Electronics ">
    <p:bg>
      <p:bgPr>
        <a:solidFill>
          <a:schemeClr val="accent3"/>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98111C-9A9D-874F-B913-835AC8922020}"/>
              </a:ext>
            </a:extLst>
          </p:cNvPr>
          <p:cNvSpPr/>
          <p:nvPr userDrawn="1"/>
        </p:nvSpPr>
        <p:spPr>
          <a:xfrm>
            <a:off x="0" y="6032501"/>
            <a:ext cx="12192000" cy="825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Title 1">
            <a:extLst>
              <a:ext uri="{FF2B5EF4-FFF2-40B4-BE49-F238E27FC236}">
                <a16:creationId xmlns:a16="http://schemas.microsoft.com/office/drawing/2014/main" id="{5517BEAB-A995-204B-91D6-36ABBF329A28}"/>
              </a:ext>
            </a:extLst>
          </p:cNvPr>
          <p:cNvSpPr>
            <a:spLocks noGrp="1"/>
          </p:cNvSpPr>
          <p:nvPr>
            <p:ph type="title" hasCustomPrompt="1"/>
          </p:nvPr>
        </p:nvSpPr>
        <p:spPr>
          <a:xfrm>
            <a:off x="6433931" y="2629454"/>
            <a:ext cx="4969768" cy="470617"/>
          </a:xfrm>
        </p:spPr>
        <p:txBody>
          <a:bodyPr anchor="t" anchorCtr="0">
            <a:noAutofit/>
          </a:bodyPr>
          <a:lstStyle>
            <a:lvl1pPr>
              <a:defRPr sz="3200" b="1" i="0">
                <a:solidFill>
                  <a:schemeClr val="bg2"/>
                </a:solidFill>
                <a:latin typeface="Arial" panose="020B0604020202020204" pitchFamily="34" charset="0"/>
                <a:cs typeface="Arial" panose="020B0604020202020204" pitchFamily="34" charset="0"/>
              </a:defRPr>
            </a:lvl1pPr>
          </a:lstStyle>
          <a:p>
            <a:r>
              <a:rPr lang="en-US" dirty="0"/>
              <a:t>Course Name</a:t>
            </a:r>
          </a:p>
        </p:txBody>
      </p:sp>
      <p:pic>
        <p:nvPicPr>
          <p:cNvPr id="6" name="Picture 5">
            <a:extLst>
              <a:ext uri="{FF2B5EF4-FFF2-40B4-BE49-F238E27FC236}">
                <a16:creationId xmlns:a16="http://schemas.microsoft.com/office/drawing/2014/main" id="{B295E2BA-58FD-5E4E-8F42-9E6344E1C6D0}"/>
              </a:ext>
            </a:extLst>
          </p:cNvPr>
          <p:cNvPicPr>
            <a:picLocks noChangeAspect="1"/>
          </p:cNvPicPr>
          <p:nvPr userDrawn="1"/>
        </p:nvPicPr>
        <p:blipFill>
          <a:blip r:embed="rId2"/>
          <a:stretch>
            <a:fillRect/>
          </a:stretch>
        </p:blipFill>
        <p:spPr>
          <a:xfrm>
            <a:off x="1795669" y="2711451"/>
            <a:ext cx="3962400" cy="1435100"/>
          </a:xfrm>
          <a:prstGeom prst="rect">
            <a:avLst/>
          </a:prstGeom>
        </p:spPr>
      </p:pic>
      <p:sp>
        <p:nvSpPr>
          <p:cNvPr id="10" name="Rectangle 9">
            <a:extLst>
              <a:ext uri="{FF2B5EF4-FFF2-40B4-BE49-F238E27FC236}">
                <a16:creationId xmlns:a16="http://schemas.microsoft.com/office/drawing/2014/main" id="{D753BDB1-FC33-E04C-91E0-BAB1298236CE}"/>
              </a:ext>
            </a:extLst>
          </p:cNvPr>
          <p:cNvSpPr/>
          <p:nvPr userDrawn="1"/>
        </p:nvSpPr>
        <p:spPr>
          <a:xfrm>
            <a:off x="6073142" y="2030896"/>
            <a:ext cx="45719" cy="27962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ln>
                <a:noFill/>
              </a:ln>
            </a:endParaRPr>
          </a:p>
        </p:txBody>
      </p:sp>
      <p:sp>
        <p:nvSpPr>
          <p:cNvPr id="14" name="Text Placeholder 13">
            <a:extLst>
              <a:ext uri="{FF2B5EF4-FFF2-40B4-BE49-F238E27FC236}">
                <a16:creationId xmlns:a16="http://schemas.microsoft.com/office/drawing/2014/main" id="{FDCB58E4-D0E7-2B43-B88B-1F3C4E271102}"/>
              </a:ext>
            </a:extLst>
          </p:cNvPr>
          <p:cNvSpPr>
            <a:spLocks noGrp="1"/>
          </p:cNvSpPr>
          <p:nvPr>
            <p:ph type="body" sz="quarter" idx="10" hasCustomPrompt="1"/>
          </p:nvPr>
        </p:nvSpPr>
        <p:spPr>
          <a:xfrm>
            <a:off x="6433931" y="3237128"/>
            <a:ext cx="4969768" cy="383745"/>
          </a:xfrm>
        </p:spPr>
        <p:txBody>
          <a:bodyPr>
            <a:normAutofit/>
          </a:bodyPr>
          <a:lstStyle>
            <a:lvl1pPr marL="0" indent="0">
              <a:buFont typeface="+mj-lt"/>
              <a:buNone/>
              <a:defRPr sz="2400" b="0" i="0">
                <a:solidFill>
                  <a:schemeClr val="bg2"/>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Module Title</a:t>
            </a:r>
          </a:p>
        </p:txBody>
      </p:sp>
      <p:sp>
        <p:nvSpPr>
          <p:cNvPr id="15" name="Text Placeholder 13">
            <a:extLst>
              <a:ext uri="{FF2B5EF4-FFF2-40B4-BE49-F238E27FC236}">
                <a16:creationId xmlns:a16="http://schemas.microsoft.com/office/drawing/2014/main" id="{0980713D-C243-AE4D-B526-6881A9C017BF}"/>
              </a:ext>
            </a:extLst>
          </p:cNvPr>
          <p:cNvSpPr>
            <a:spLocks noGrp="1"/>
          </p:cNvSpPr>
          <p:nvPr>
            <p:ph type="body" sz="quarter" idx="11" hasCustomPrompt="1"/>
          </p:nvPr>
        </p:nvSpPr>
        <p:spPr>
          <a:xfrm>
            <a:off x="6433931" y="3757929"/>
            <a:ext cx="4969768" cy="383745"/>
          </a:xfrm>
        </p:spPr>
        <p:txBody>
          <a:bodyPr>
            <a:normAutofit/>
          </a:bodyPr>
          <a:lstStyle>
            <a:lvl1pPr marL="0" indent="0">
              <a:buFont typeface="+mj-lt"/>
              <a:buNone/>
              <a:defRPr sz="2000" b="0" i="0">
                <a:solidFill>
                  <a:schemeClr val="bg2"/>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Lecture Title</a:t>
            </a:r>
          </a:p>
        </p:txBody>
      </p:sp>
      <p:pic>
        <p:nvPicPr>
          <p:cNvPr id="8" name="Picture 7">
            <a:extLst>
              <a:ext uri="{FF2B5EF4-FFF2-40B4-BE49-F238E27FC236}">
                <a16:creationId xmlns:a16="http://schemas.microsoft.com/office/drawing/2014/main" id="{76B57229-EF1F-784C-8FA3-0F7D5D5B63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21383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yle 5 - Applied Cyber Security">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2575E88-9FDE-9F4B-B4AC-E1471416C2DE}"/>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Picture 14">
            <a:extLst>
              <a:ext uri="{FF2B5EF4-FFF2-40B4-BE49-F238E27FC236}">
                <a16:creationId xmlns:a16="http://schemas.microsoft.com/office/drawing/2014/main" id="{1C7A0BDD-91DC-7447-8C20-896CEF8784AD}"/>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DEBDD71C-8188-7147-AE61-ACA49BCD2D68}"/>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8" name="Media Placeholder 2">
            <a:extLst>
              <a:ext uri="{FF2B5EF4-FFF2-40B4-BE49-F238E27FC236}">
                <a16:creationId xmlns:a16="http://schemas.microsoft.com/office/drawing/2014/main" id="{F3876EC4-0B32-424D-BDAC-FD73728A1737}"/>
              </a:ext>
            </a:extLst>
          </p:cNvPr>
          <p:cNvSpPr>
            <a:spLocks noGrp="1"/>
          </p:cNvSpPr>
          <p:nvPr>
            <p:ph type="media" sz="quarter" idx="11"/>
          </p:nvPr>
        </p:nvSpPr>
        <p:spPr>
          <a:xfrm>
            <a:off x="6378507" y="381419"/>
            <a:ext cx="4951412" cy="5620588"/>
          </a:xfrm>
        </p:spPr>
        <p:txBody>
          <a:bodyPr/>
          <a:lstStyle/>
          <a:p>
            <a:endParaRPr lang="en-US" dirty="0"/>
          </a:p>
        </p:txBody>
      </p:sp>
      <p:sp>
        <p:nvSpPr>
          <p:cNvPr id="21" name="Title 1">
            <a:extLst>
              <a:ext uri="{FF2B5EF4-FFF2-40B4-BE49-F238E27FC236}">
                <a16:creationId xmlns:a16="http://schemas.microsoft.com/office/drawing/2014/main" id="{F74228FA-8795-BA41-9C1B-A3312C0924A0}"/>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2" name="Rectangle 21">
            <a:extLst>
              <a:ext uri="{FF2B5EF4-FFF2-40B4-BE49-F238E27FC236}">
                <a16:creationId xmlns:a16="http://schemas.microsoft.com/office/drawing/2014/main" id="{C03EE59D-0C50-E040-9493-E34A899717A5}"/>
              </a:ext>
            </a:extLst>
          </p:cNvPr>
          <p:cNvSpPr/>
          <p:nvPr userDrawn="1"/>
        </p:nvSpPr>
        <p:spPr>
          <a:xfrm>
            <a:off x="0" y="6116488"/>
            <a:ext cx="12192000" cy="201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3" name="TextBox 22">
            <a:extLst>
              <a:ext uri="{FF2B5EF4-FFF2-40B4-BE49-F238E27FC236}">
                <a16:creationId xmlns:a16="http://schemas.microsoft.com/office/drawing/2014/main" id="{AC6546D6-9DF1-5D48-AEBB-23A8535C51CE}"/>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Applied Cyber Security</a:t>
            </a:r>
            <a:endParaRPr lang="en-US" sz="900" b="0" i="0" dirty="0">
              <a:solidFill>
                <a:schemeClr val="bg2"/>
              </a:solidFill>
              <a:latin typeface="Arial" panose="020B0604020202020204" pitchFamily="34" charset="0"/>
              <a:cs typeface="Arial" panose="020B0604020202020204" pitchFamily="34" charset="0"/>
            </a:endParaRPr>
          </a:p>
        </p:txBody>
      </p:sp>
      <p:sp>
        <p:nvSpPr>
          <p:cNvPr id="24" name="Text Placeholder 13">
            <a:extLst>
              <a:ext uri="{FF2B5EF4-FFF2-40B4-BE49-F238E27FC236}">
                <a16:creationId xmlns:a16="http://schemas.microsoft.com/office/drawing/2014/main" id="{E02D9508-B5D4-7641-9EBD-F3D2A0C18CBE}"/>
              </a:ext>
            </a:extLst>
          </p:cNvPr>
          <p:cNvSpPr>
            <a:spLocks noGrp="1"/>
          </p:cNvSpPr>
          <p:nvPr>
            <p:ph type="body" sz="quarter" idx="10" hasCustomPrompt="1"/>
          </p:nvPr>
        </p:nvSpPr>
        <p:spPr>
          <a:xfrm>
            <a:off x="838200" y="1107852"/>
            <a:ext cx="4969768" cy="4894155"/>
          </a:xfrm>
        </p:spPr>
        <p:txBody>
          <a:bodyPr>
            <a:normAutofit/>
          </a:bodyPr>
          <a:lstStyle>
            <a:lvl1pPr marL="0" indent="0">
              <a:buFont typeface="+mj-lt"/>
              <a:buNone/>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pic>
        <p:nvPicPr>
          <p:cNvPr id="12" name="Picture 28">
            <a:extLst>
              <a:ext uri="{FF2B5EF4-FFF2-40B4-BE49-F238E27FC236}">
                <a16:creationId xmlns:a16="http://schemas.microsoft.com/office/drawing/2014/main" id="{7584FBB6-AA89-F34E-B6BA-A8BFA6CD90B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7912" y="6321324"/>
            <a:ext cx="954088" cy="536674"/>
          </a:xfrm>
          <a:prstGeom prst="rect">
            <a:avLst/>
          </a:prstGeom>
        </p:spPr>
      </p:pic>
    </p:spTree>
    <p:extLst>
      <p:ext uri="{BB962C8B-B14F-4D97-AF65-F5344CB8AC3E}">
        <p14:creationId xmlns:p14="http://schemas.microsoft.com/office/powerpoint/2010/main" val="17195052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yle 5 - Electronics ">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599A11B-514E-3E45-AB85-6B3A9CA4A9F8}"/>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Picture 14">
            <a:extLst>
              <a:ext uri="{FF2B5EF4-FFF2-40B4-BE49-F238E27FC236}">
                <a16:creationId xmlns:a16="http://schemas.microsoft.com/office/drawing/2014/main" id="{ED8727F3-427C-7940-9D2A-FD75789D975A}"/>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D420CFD1-C789-BF44-8346-8B05F2803A6B}"/>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8" name="Media Placeholder 2">
            <a:extLst>
              <a:ext uri="{FF2B5EF4-FFF2-40B4-BE49-F238E27FC236}">
                <a16:creationId xmlns:a16="http://schemas.microsoft.com/office/drawing/2014/main" id="{D025C983-0CE3-A84E-9C39-1E2B5F07B350}"/>
              </a:ext>
            </a:extLst>
          </p:cNvPr>
          <p:cNvSpPr>
            <a:spLocks noGrp="1"/>
          </p:cNvSpPr>
          <p:nvPr>
            <p:ph type="media" sz="quarter" idx="11"/>
          </p:nvPr>
        </p:nvSpPr>
        <p:spPr>
          <a:xfrm>
            <a:off x="6378507" y="381419"/>
            <a:ext cx="4951412" cy="5620588"/>
          </a:xfrm>
        </p:spPr>
        <p:txBody>
          <a:bodyPr/>
          <a:lstStyle/>
          <a:p>
            <a:endParaRPr lang="en-US" dirty="0"/>
          </a:p>
        </p:txBody>
      </p:sp>
      <p:sp>
        <p:nvSpPr>
          <p:cNvPr id="21" name="Title 1">
            <a:extLst>
              <a:ext uri="{FF2B5EF4-FFF2-40B4-BE49-F238E27FC236}">
                <a16:creationId xmlns:a16="http://schemas.microsoft.com/office/drawing/2014/main" id="{EBDDF748-60D6-DE46-A5CF-19FF8DF654F4}"/>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2" name="Rectangle 21">
            <a:extLst>
              <a:ext uri="{FF2B5EF4-FFF2-40B4-BE49-F238E27FC236}">
                <a16:creationId xmlns:a16="http://schemas.microsoft.com/office/drawing/2014/main" id="{4755F8C9-3AE1-1143-856F-630625790313}"/>
              </a:ext>
            </a:extLst>
          </p:cNvPr>
          <p:cNvSpPr/>
          <p:nvPr userDrawn="1"/>
        </p:nvSpPr>
        <p:spPr>
          <a:xfrm>
            <a:off x="0" y="6116488"/>
            <a:ext cx="12192000" cy="2010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3" name="TextBox 22">
            <a:extLst>
              <a:ext uri="{FF2B5EF4-FFF2-40B4-BE49-F238E27FC236}">
                <a16:creationId xmlns:a16="http://schemas.microsoft.com/office/drawing/2014/main" id="{5D60E63C-2E6B-9D4C-BB46-00FC01E30C4C}"/>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Electronics</a:t>
            </a:r>
            <a:endParaRPr lang="en-US" sz="900" b="0" i="0" dirty="0">
              <a:solidFill>
                <a:schemeClr val="bg2"/>
              </a:solidFill>
              <a:latin typeface="Arial" panose="020B0604020202020204" pitchFamily="34" charset="0"/>
              <a:cs typeface="Arial" panose="020B0604020202020204" pitchFamily="34" charset="0"/>
            </a:endParaRPr>
          </a:p>
        </p:txBody>
      </p:sp>
      <p:sp>
        <p:nvSpPr>
          <p:cNvPr id="24" name="Text Placeholder 13">
            <a:extLst>
              <a:ext uri="{FF2B5EF4-FFF2-40B4-BE49-F238E27FC236}">
                <a16:creationId xmlns:a16="http://schemas.microsoft.com/office/drawing/2014/main" id="{1BEA6927-DBE6-AC4E-8AC4-3FB0DA57BBC0}"/>
              </a:ext>
            </a:extLst>
          </p:cNvPr>
          <p:cNvSpPr>
            <a:spLocks noGrp="1"/>
          </p:cNvSpPr>
          <p:nvPr>
            <p:ph type="body" sz="quarter" idx="10" hasCustomPrompt="1"/>
          </p:nvPr>
        </p:nvSpPr>
        <p:spPr>
          <a:xfrm>
            <a:off x="838200" y="1107852"/>
            <a:ext cx="4969768" cy="4894155"/>
          </a:xfrm>
        </p:spPr>
        <p:txBody>
          <a:bodyPr>
            <a:normAutofit/>
          </a:bodyPr>
          <a:lstStyle>
            <a:lvl1pPr marL="0" indent="0">
              <a:buFont typeface="+mj-lt"/>
              <a:buNone/>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pic>
        <p:nvPicPr>
          <p:cNvPr id="12" name="Picture 26">
            <a:extLst>
              <a:ext uri="{FF2B5EF4-FFF2-40B4-BE49-F238E27FC236}">
                <a16:creationId xmlns:a16="http://schemas.microsoft.com/office/drawing/2014/main" id="{7EDBF865-5D41-304D-8182-CA40A031C4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4" y="6317530"/>
            <a:ext cx="960835" cy="540470"/>
          </a:xfrm>
          <a:prstGeom prst="rect">
            <a:avLst/>
          </a:prstGeom>
        </p:spPr>
      </p:pic>
    </p:spTree>
    <p:extLst>
      <p:ext uri="{BB962C8B-B14F-4D97-AF65-F5344CB8AC3E}">
        <p14:creationId xmlns:p14="http://schemas.microsoft.com/office/powerpoint/2010/main" val="18460650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tyle 5 - Software Development">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17D961-37E6-774B-A024-542D342E4C9F}"/>
              </a:ext>
            </a:extLst>
          </p:cNvPr>
          <p:cNvSpPr/>
          <p:nvPr userDrawn="1"/>
        </p:nvSpPr>
        <p:spPr>
          <a:xfrm>
            <a:off x="10688320" y="6318421"/>
            <a:ext cx="150368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7" name="Slide Number Placeholder 4">
            <a:extLst>
              <a:ext uri="{FF2B5EF4-FFF2-40B4-BE49-F238E27FC236}">
                <a16:creationId xmlns:a16="http://schemas.microsoft.com/office/drawing/2014/main" id="{C7305CBB-55FB-B44B-A0B0-96E86345C48A}"/>
              </a:ext>
            </a:extLst>
          </p:cNvPr>
          <p:cNvSpPr txBox="1">
            <a:spLocks/>
          </p:cNvSpPr>
          <p:nvPr userDrawn="1"/>
        </p:nvSpPr>
        <p:spPr>
          <a:xfrm>
            <a:off x="9692640" y="6405648"/>
            <a:ext cx="2296160" cy="36512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bg2"/>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9C85F8-0BD3-7742-B238-5BE9A2749A8F}" type="slidenum">
              <a:rPr lang="en-US" sz="1000" smtClean="0"/>
              <a:pPr/>
              <a:t>‹#›</a:t>
            </a:fld>
            <a:endParaRPr lang="en-US" sz="1000" dirty="0"/>
          </a:p>
        </p:txBody>
      </p:sp>
      <p:sp>
        <p:nvSpPr>
          <p:cNvPr id="18" name="Media Placeholder 2">
            <a:extLst>
              <a:ext uri="{FF2B5EF4-FFF2-40B4-BE49-F238E27FC236}">
                <a16:creationId xmlns:a16="http://schemas.microsoft.com/office/drawing/2014/main" id="{675C1070-97AA-E14C-974E-C64156AA4727}"/>
              </a:ext>
            </a:extLst>
          </p:cNvPr>
          <p:cNvSpPr>
            <a:spLocks noGrp="1"/>
          </p:cNvSpPr>
          <p:nvPr>
            <p:ph type="media" sz="quarter" idx="11"/>
          </p:nvPr>
        </p:nvSpPr>
        <p:spPr>
          <a:xfrm>
            <a:off x="6378507" y="381419"/>
            <a:ext cx="4951412" cy="5620588"/>
          </a:xfrm>
        </p:spPr>
        <p:txBody>
          <a:bodyPr/>
          <a:lstStyle/>
          <a:p>
            <a:endParaRPr lang="en-US" dirty="0"/>
          </a:p>
        </p:txBody>
      </p:sp>
      <p:sp>
        <p:nvSpPr>
          <p:cNvPr id="21" name="Title 1">
            <a:extLst>
              <a:ext uri="{FF2B5EF4-FFF2-40B4-BE49-F238E27FC236}">
                <a16:creationId xmlns:a16="http://schemas.microsoft.com/office/drawing/2014/main" id="{D2D60907-A2F2-994C-87D3-7689996B7315}"/>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3" name="TextBox 22">
            <a:extLst>
              <a:ext uri="{FF2B5EF4-FFF2-40B4-BE49-F238E27FC236}">
                <a16:creationId xmlns:a16="http://schemas.microsoft.com/office/drawing/2014/main" id="{1F47579B-BB4A-4A49-8C96-C41FDC6912DD}"/>
              </a:ext>
            </a:extLst>
          </p:cNvPr>
          <p:cNvSpPr txBox="1"/>
          <p:nvPr userDrawn="1"/>
        </p:nvSpPr>
        <p:spPr>
          <a:xfrm>
            <a:off x="10688320" y="6293503"/>
            <a:ext cx="1402079"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Software Development</a:t>
            </a:r>
            <a:endParaRPr lang="en-US" sz="900" b="0" i="0" dirty="0">
              <a:solidFill>
                <a:schemeClr val="bg2"/>
              </a:solidFill>
              <a:latin typeface="Arial" panose="020B0604020202020204" pitchFamily="34" charset="0"/>
              <a:cs typeface="Arial" panose="020B0604020202020204" pitchFamily="34" charset="0"/>
            </a:endParaRPr>
          </a:p>
        </p:txBody>
      </p:sp>
      <p:sp>
        <p:nvSpPr>
          <p:cNvPr id="24" name="Text Placeholder 13">
            <a:extLst>
              <a:ext uri="{FF2B5EF4-FFF2-40B4-BE49-F238E27FC236}">
                <a16:creationId xmlns:a16="http://schemas.microsoft.com/office/drawing/2014/main" id="{9A68E9AB-98DF-2142-9BFB-F47EF8D8E422}"/>
              </a:ext>
            </a:extLst>
          </p:cNvPr>
          <p:cNvSpPr>
            <a:spLocks noGrp="1"/>
          </p:cNvSpPr>
          <p:nvPr>
            <p:ph type="body" sz="quarter" idx="10" hasCustomPrompt="1"/>
          </p:nvPr>
        </p:nvSpPr>
        <p:spPr>
          <a:xfrm>
            <a:off x="838200" y="1107852"/>
            <a:ext cx="4969768" cy="4894155"/>
          </a:xfrm>
        </p:spPr>
        <p:txBody>
          <a:bodyPr>
            <a:normAutofit/>
          </a:bodyPr>
          <a:lstStyle>
            <a:lvl1pPr marL="0" indent="0">
              <a:buFont typeface="+mj-lt"/>
              <a:buNone/>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pic>
        <p:nvPicPr>
          <p:cNvPr id="12" name="Picture 26">
            <a:extLst>
              <a:ext uri="{FF2B5EF4-FFF2-40B4-BE49-F238E27FC236}">
                <a16:creationId xmlns:a16="http://schemas.microsoft.com/office/drawing/2014/main" id="{F82DA7DA-C0E0-874A-8233-61C886E0A5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31166" y="6317530"/>
            <a:ext cx="960833" cy="540469"/>
          </a:xfrm>
          <a:prstGeom prst="rect">
            <a:avLst/>
          </a:prstGeom>
        </p:spPr>
      </p:pic>
      <p:pic>
        <p:nvPicPr>
          <p:cNvPr id="3" name="Picture 2">
            <a:extLst>
              <a:ext uri="{FF2B5EF4-FFF2-40B4-BE49-F238E27FC236}">
                <a16:creationId xmlns:a16="http://schemas.microsoft.com/office/drawing/2014/main" id="{F15AF71B-0F5E-A8A5-F2F6-AFFB1A023936}"/>
              </a:ext>
            </a:extLst>
          </p:cNvPr>
          <p:cNvPicPr>
            <a:picLocks noChangeAspect="1"/>
          </p:cNvPicPr>
          <p:nvPr userDrawn="1"/>
        </p:nvPicPr>
        <p:blipFill>
          <a:blip r:embed="rId4"/>
          <a:stretch>
            <a:fillRect/>
          </a:stretch>
        </p:blipFill>
        <p:spPr>
          <a:xfrm>
            <a:off x="10772301" y="6472722"/>
            <a:ext cx="917730" cy="382856"/>
          </a:xfrm>
          <a:prstGeom prst="rect">
            <a:avLst/>
          </a:prstGeom>
        </p:spPr>
      </p:pic>
    </p:spTree>
    <p:extLst>
      <p:ext uri="{BB962C8B-B14F-4D97-AF65-F5344CB8AC3E}">
        <p14:creationId xmlns:p14="http://schemas.microsoft.com/office/powerpoint/2010/main" val="5551323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tyle 5 - Artificial Intelligence">
    <p:bg>
      <p:bgRef idx="1001">
        <a:schemeClr val="bg2"/>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D45DDC2-E9FB-6946-B100-4FBE7EF880C4}"/>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7" name="Picture 16">
            <a:extLst>
              <a:ext uri="{FF2B5EF4-FFF2-40B4-BE49-F238E27FC236}">
                <a16:creationId xmlns:a16="http://schemas.microsoft.com/office/drawing/2014/main" id="{F70A42C5-EE0E-3F45-8155-2C4D07ED66BD}"/>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8" name="Slide Number Placeholder 4">
            <a:extLst>
              <a:ext uri="{FF2B5EF4-FFF2-40B4-BE49-F238E27FC236}">
                <a16:creationId xmlns:a16="http://schemas.microsoft.com/office/drawing/2014/main" id="{C1A82CD2-8431-ED4B-960A-ACD6CB0709E8}"/>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9" name="Media Placeholder 2">
            <a:extLst>
              <a:ext uri="{FF2B5EF4-FFF2-40B4-BE49-F238E27FC236}">
                <a16:creationId xmlns:a16="http://schemas.microsoft.com/office/drawing/2014/main" id="{5E80DA7A-432D-9347-98CE-C7D1B773D49C}"/>
              </a:ext>
            </a:extLst>
          </p:cNvPr>
          <p:cNvSpPr>
            <a:spLocks noGrp="1"/>
          </p:cNvSpPr>
          <p:nvPr>
            <p:ph type="media" sz="quarter" idx="11"/>
          </p:nvPr>
        </p:nvSpPr>
        <p:spPr>
          <a:xfrm>
            <a:off x="6378507" y="381419"/>
            <a:ext cx="4951412" cy="5620588"/>
          </a:xfrm>
        </p:spPr>
        <p:txBody>
          <a:bodyPr/>
          <a:lstStyle/>
          <a:p>
            <a:endParaRPr lang="en-US" dirty="0"/>
          </a:p>
        </p:txBody>
      </p:sp>
      <p:sp>
        <p:nvSpPr>
          <p:cNvPr id="22" name="Title 1">
            <a:extLst>
              <a:ext uri="{FF2B5EF4-FFF2-40B4-BE49-F238E27FC236}">
                <a16:creationId xmlns:a16="http://schemas.microsoft.com/office/drawing/2014/main" id="{1ECE79E8-E502-3C48-B6D9-FB8CAD7A8719}"/>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3" name="Rectangle 22">
            <a:extLst>
              <a:ext uri="{FF2B5EF4-FFF2-40B4-BE49-F238E27FC236}">
                <a16:creationId xmlns:a16="http://schemas.microsoft.com/office/drawing/2014/main" id="{5BB615E5-DE40-C944-92E9-BAF838C38F5E}"/>
              </a:ext>
            </a:extLst>
          </p:cNvPr>
          <p:cNvSpPr/>
          <p:nvPr userDrawn="1"/>
        </p:nvSpPr>
        <p:spPr>
          <a:xfrm>
            <a:off x="0" y="6116488"/>
            <a:ext cx="12192000" cy="2010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4" name="TextBox 23">
            <a:extLst>
              <a:ext uri="{FF2B5EF4-FFF2-40B4-BE49-F238E27FC236}">
                <a16:creationId xmlns:a16="http://schemas.microsoft.com/office/drawing/2014/main" id="{22B5117B-B455-3E40-8DCB-99C54F1AAD91}"/>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Artificial Intelligence</a:t>
            </a:r>
            <a:endParaRPr lang="en-US" sz="900" b="0" i="0" dirty="0">
              <a:solidFill>
                <a:schemeClr val="bg2"/>
              </a:solidFill>
              <a:latin typeface="Arial" panose="020B0604020202020204" pitchFamily="34" charset="0"/>
              <a:cs typeface="Arial" panose="020B0604020202020204" pitchFamily="34" charset="0"/>
            </a:endParaRPr>
          </a:p>
        </p:txBody>
      </p:sp>
      <p:sp>
        <p:nvSpPr>
          <p:cNvPr id="26" name="Text Placeholder 13">
            <a:extLst>
              <a:ext uri="{FF2B5EF4-FFF2-40B4-BE49-F238E27FC236}">
                <a16:creationId xmlns:a16="http://schemas.microsoft.com/office/drawing/2014/main" id="{1909D0EA-4479-C544-9BA0-91B7E4E92B2A}"/>
              </a:ext>
            </a:extLst>
          </p:cNvPr>
          <p:cNvSpPr>
            <a:spLocks noGrp="1"/>
          </p:cNvSpPr>
          <p:nvPr>
            <p:ph type="body" sz="quarter" idx="10" hasCustomPrompt="1"/>
          </p:nvPr>
        </p:nvSpPr>
        <p:spPr>
          <a:xfrm>
            <a:off x="838200" y="1107852"/>
            <a:ext cx="4969768" cy="4894155"/>
          </a:xfrm>
        </p:spPr>
        <p:txBody>
          <a:bodyPr>
            <a:normAutofit/>
          </a:bodyPr>
          <a:lstStyle>
            <a:lvl1pPr marL="0" indent="0">
              <a:buFont typeface="+mj-lt"/>
              <a:buNone/>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pic>
        <p:nvPicPr>
          <p:cNvPr id="11" name="Picture 27">
            <a:extLst>
              <a:ext uri="{FF2B5EF4-FFF2-40B4-BE49-F238E27FC236}">
                <a16:creationId xmlns:a16="http://schemas.microsoft.com/office/drawing/2014/main" id="{B7337010-F42F-8842-8361-2D6A9E7240A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35034092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tyle 6 - Bullet Points">
    <p:bg>
      <p:bgRef idx="1001">
        <a:schemeClr val="bg2"/>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5DDAE84-2F25-F440-9CB8-66AD96E24343}"/>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2" name="Picture 11">
            <a:extLst>
              <a:ext uri="{FF2B5EF4-FFF2-40B4-BE49-F238E27FC236}">
                <a16:creationId xmlns:a16="http://schemas.microsoft.com/office/drawing/2014/main" id="{1DACEB8F-CC79-BE4B-92E9-BA3AD4C526A0}"/>
              </a:ext>
            </a:extLst>
          </p:cNvPr>
          <p:cNvPicPr>
            <a:picLocks noChangeAspect="1"/>
          </p:cNvPicPr>
          <p:nvPr userDrawn="1"/>
        </p:nvPicPr>
        <p:blipFill>
          <a:blip r:embed="rId2"/>
          <a:stretch>
            <a:fillRect/>
          </a:stretch>
        </p:blipFill>
        <p:spPr>
          <a:xfrm>
            <a:off x="685800" y="6405648"/>
            <a:ext cx="1715531" cy="357247"/>
          </a:xfrm>
          <a:prstGeom prst="rect">
            <a:avLst/>
          </a:prstGeom>
        </p:spPr>
      </p:pic>
      <p:sp>
        <p:nvSpPr>
          <p:cNvPr id="13" name="Slide Number Placeholder 4">
            <a:extLst>
              <a:ext uri="{FF2B5EF4-FFF2-40B4-BE49-F238E27FC236}">
                <a16:creationId xmlns:a16="http://schemas.microsoft.com/office/drawing/2014/main" id="{75ED249C-3CAF-7F4D-964F-11BCEC8EF8D7}"/>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9" name="Title 1">
            <a:extLst>
              <a:ext uri="{FF2B5EF4-FFF2-40B4-BE49-F238E27FC236}">
                <a16:creationId xmlns:a16="http://schemas.microsoft.com/office/drawing/2014/main" id="{429DAEC0-2555-2845-A15D-30799D398E34}"/>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0" name="Text Placeholder 13">
            <a:extLst>
              <a:ext uri="{FF2B5EF4-FFF2-40B4-BE49-F238E27FC236}">
                <a16:creationId xmlns:a16="http://schemas.microsoft.com/office/drawing/2014/main" id="{F91855CE-A534-634D-8877-E5E3DECFC3DC}"/>
              </a:ext>
            </a:extLst>
          </p:cNvPr>
          <p:cNvSpPr>
            <a:spLocks noGrp="1"/>
          </p:cNvSpPr>
          <p:nvPr>
            <p:ph type="body" sz="quarter" idx="10" hasCustomPrompt="1"/>
          </p:nvPr>
        </p:nvSpPr>
        <p:spPr>
          <a:xfrm>
            <a:off x="838199" y="1100863"/>
            <a:ext cx="10503091" cy="4912611"/>
          </a:xfrm>
        </p:spPr>
        <p:txBody>
          <a:bodyPr>
            <a:normAutofit/>
          </a:bodyPr>
          <a:lstStyle>
            <a:lvl1pPr marL="285744" marR="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is to be used for any text that might require bullet point use through the </a:t>
            </a:r>
            <a:r>
              <a:rPr lang="en-US" dirty="0" err="1"/>
              <a:t>powerpoint</a:t>
            </a:r>
            <a:r>
              <a:rPr lang="en-US" dirty="0"/>
              <a:t>.</a:t>
            </a:r>
          </a:p>
          <a:p>
            <a:pPr lvl="0"/>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lvl="0"/>
            <a:endParaRPr lang="en-US" dirty="0"/>
          </a:p>
        </p:txBody>
      </p:sp>
    </p:spTree>
    <p:extLst>
      <p:ext uri="{BB962C8B-B14F-4D97-AF65-F5344CB8AC3E}">
        <p14:creationId xmlns:p14="http://schemas.microsoft.com/office/powerpoint/2010/main" val="38808370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tyle 6 - Applied Cyber Security">
    <p:bg>
      <p:bgRef idx="1001">
        <a:schemeClr val="bg2"/>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862504D-4752-F54B-A399-1E436C534F3B}"/>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4" name="Picture 13">
            <a:extLst>
              <a:ext uri="{FF2B5EF4-FFF2-40B4-BE49-F238E27FC236}">
                <a16:creationId xmlns:a16="http://schemas.microsoft.com/office/drawing/2014/main" id="{FF9F2594-CEA4-D043-9C2D-2442DA6C6C77}"/>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5" name="Slide Number Placeholder 4">
            <a:extLst>
              <a:ext uri="{FF2B5EF4-FFF2-40B4-BE49-F238E27FC236}">
                <a16:creationId xmlns:a16="http://schemas.microsoft.com/office/drawing/2014/main" id="{B0118613-D3A6-3945-AF07-89F5214719BD}"/>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9" name="Title 1">
            <a:extLst>
              <a:ext uri="{FF2B5EF4-FFF2-40B4-BE49-F238E27FC236}">
                <a16:creationId xmlns:a16="http://schemas.microsoft.com/office/drawing/2014/main" id="{95B234AC-4132-3643-B693-CD5A74F8754A}"/>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1" name="Rectangle 20">
            <a:extLst>
              <a:ext uri="{FF2B5EF4-FFF2-40B4-BE49-F238E27FC236}">
                <a16:creationId xmlns:a16="http://schemas.microsoft.com/office/drawing/2014/main" id="{08C8CE0F-3A84-7D46-8FD7-2CD63775B471}"/>
              </a:ext>
            </a:extLst>
          </p:cNvPr>
          <p:cNvSpPr/>
          <p:nvPr userDrawn="1"/>
        </p:nvSpPr>
        <p:spPr>
          <a:xfrm>
            <a:off x="0" y="6116488"/>
            <a:ext cx="12192000" cy="201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2" name="TextBox 21">
            <a:extLst>
              <a:ext uri="{FF2B5EF4-FFF2-40B4-BE49-F238E27FC236}">
                <a16:creationId xmlns:a16="http://schemas.microsoft.com/office/drawing/2014/main" id="{DCADEDC9-7457-E740-9721-4C98846810D6}"/>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Applied Cyber Security</a:t>
            </a:r>
            <a:endParaRPr lang="en-US" sz="900" b="0" i="0" dirty="0">
              <a:solidFill>
                <a:schemeClr val="bg2"/>
              </a:solidFill>
              <a:latin typeface="Arial" panose="020B0604020202020204" pitchFamily="34" charset="0"/>
              <a:cs typeface="Arial" panose="020B0604020202020204" pitchFamily="34" charset="0"/>
            </a:endParaRPr>
          </a:p>
        </p:txBody>
      </p:sp>
      <p:sp>
        <p:nvSpPr>
          <p:cNvPr id="23" name="Text Placeholder 13">
            <a:extLst>
              <a:ext uri="{FF2B5EF4-FFF2-40B4-BE49-F238E27FC236}">
                <a16:creationId xmlns:a16="http://schemas.microsoft.com/office/drawing/2014/main" id="{FDCBC800-5A29-214D-9EEC-C4E632035A18}"/>
              </a:ext>
            </a:extLst>
          </p:cNvPr>
          <p:cNvSpPr>
            <a:spLocks noGrp="1"/>
          </p:cNvSpPr>
          <p:nvPr>
            <p:ph type="body" sz="quarter" idx="10" hasCustomPrompt="1"/>
          </p:nvPr>
        </p:nvSpPr>
        <p:spPr>
          <a:xfrm>
            <a:off x="838199" y="1100863"/>
            <a:ext cx="10503091" cy="4912611"/>
          </a:xfrm>
        </p:spPr>
        <p:txBody>
          <a:bodyPr>
            <a:normAutofit/>
          </a:bodyPr>
          <a:lstStyle>
            <a:lvl1pPr marL="285744" marR="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is to be used for any text that might require bullet point use through the </a:t>
            </a:r>
            <a:r>
              <a:rPr lang="en-US" dirty="0" err="1"/>
              <a:t>powerpoint</a:t>
            </a:r>
            <a:r>
              <a:rPr lang="en-US" dirty="0"/>
              <a:t>.</a:t>
            </a:r>
          </a:p>
          <a:p>
            <a:pPr lvl="0"/>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lvl="0"/>
            <a:endParaRPr lang="en-US" dirty="0"/>
          </a:p>
        </p:txBody>
      </p:sp>
      <p:pic>
        <p:nvPicPr>
          <p:cNvPr id="11" name="Picture 28">
            <a:extLst>
              <a:ext uri="{FF2B5EF4-FFF2-40B4-BE49-F238E27FC236}">
                <a16:creationId xmlns:a16="http://schemas.microsoft.com/office/drawing/2014/main" id="{A3C1BE5E-DA3E-2244-97B2-B1E6197072E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7912" y="6321324"/>
            <a:ext cx="954088" cy="536674"/>
          </a:xfrm>
          <a:prstGeom prst="rect">
            <a:avLst/>
          </a:prstGeom>
        </p:spPr>
      </p:pic>
    </p:spTree>
    <p:extLst>
      <p:ext uri="{BB962C8B-B14F-4D97-AF65-F5344CB8AC3E}">
        <p14:creationId xmlns:p14="http://schemas.microsoft.com/office/powerpoint/2010/main" val="21026136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tyle 6 - Electronics ">
    <p:bg>
      <p:bgRef idx="1001">
        <a:schemeClr val="bg2"/>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47C447E-6693-714B-81A2-076B9C0AD0F4}"/>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4" name="Picture 13">
            <a:extLst>
              <a:ext uri="{FF2B5EF4-FFF2-40B4-BE49-F238E27FC236}">
                <a16:creationId xmlns:a16="http://schemas.microsoft.com/office/drawing/2014/main" id="{6BFA7930-070A-0E46-84F3-9CB90A23C18C}"/>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5" name="Slide Number Placeholder 4">
            <a:extLst>
              <a:ext uri="{FF2B5EF4-FFF2-40B4-BE49-F238E27FC236}">
                <a16:creationId xmlns:a16="http://schemas.microsoft.com/office/drawing/2014/main" id="{487E41A9-DF26-724D-90DB-C12BEC6D2F34}"/>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9" name="Title 1">
            <a:extLst>
              <a:ext uri="{FF2B5EF4-FFF2-40B4-BE49-F238E27FC236}">
                <a16:creationId xmlns:a16="http://schemas.microsoft.com/office/drawing/2014/main" id="{EC2D9CA9-1DC0-154B-B401-98550396C81C}"/>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1" name="Rectangle 20">
            <a:extLst>
              <a:ext uri="{FF2B5EF4-FFF2-40B4-BE49-F238E27FC236}">
                <a16:creationId xmlns:a16="http://schemas.microsoft.com/office/drawing/2014/main" id="{0A6E040A-CF9C-5540-9507-B9057FCA2899}"/>
              </a:ext>
            </a:extLst>
          </p:cNvPr>
          <p:cNvSpPr/>
          <p:nvPr userDrawn="1"/>
        </p:nvSpPr>
        <p:spPr>
          <a:xfrm>
            <a:off x="0" y="6116488"/>
            <a:ext cx="12192000" cy="2010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2" name="TextBox 21">
            <a:extLst>
              <a:ext uri="{FF2B5EF4-FFF2-40B4-BE49-F238E27FC236}">
                <a16:creationId xmlns:a16="http://schemas.microsoft.com/office/drawing/2014/main" id="{B0CF5274-114D-8044-8552-3BEDABBFCD06}"/>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Electronics</a:t>
            </a:r>
            <a:endParaRPr lang="en-US" sz="900" b="0" i="0" dirty="0">
              <a:solidFill>
                <a:schemeClr val="bg2"/>
              </a:solidFill>
              <a:latin typeface="Arial" panose="020B0604020202020204" pitchFamily="34" charset="0"/>
              <a:cs typeface="Arial" panose="020B0604020202020204" pitchFamily="34" charset="0"/>
            </a:endParaRPr>
          </a:p>
        </p:txBody>
      </p:sp>
      <p:sp>
        <p:nvSpPr>
          <p:cNvPr id="23" name="Text Placeholder 13">
            <a:extLst>
              <a:ext uri="{FF2B5EF4-FFF2-40B4-BE49-F238E27FC236}">
                <a16:creationId xmlns:a16="http://schemas.microsoft.com/office/drawing/2014/main" id="{D6B7E4B0-3AE3-9D4D-9222-66DD0E77C5F4}"/>
              </a:ext>
            </a:extLst>
          </p:cNvPr>
          <p:cNvSpPr>
            <a:spLocks noGrp="1"/>
          </p:cNvSpPr>
          <p:nvPr>
            <p:ph type="body" sz="quarter" idx="10" hasCustomPrompt="1"/>
          </p:nvPr>
        </p:nvSpPr>
        <p:spPr>
          <a:xfrm>
            <a:off x="838199" y="1100863"/>
            <a:ext cx="10503091" cy="4912611"/>
          </a:xfrm>
        </p:spPr>
        <p:txBody>
          <a:bodyPr>
            <a:normAutofit/>
          </a:bodyPr>
          <a:lstStyle>
            <a:lvl1pPr marL="285744" marR="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is to be used for any text that might require bullet point use through the </a:t>
            </a:r>
            <a:r>
              <a:rPr lang="en-US" dirty="0" err="1"/>
              <a:t>powerpoint</a:t>
            </a:r>
            <a:r>
              <a:rPr lang="en-US" dirty="0"/>
              <a:t>.</a:t>
            </a:r>
          </a:p>
          <a:p>
            <a:pPr lvl="0"/>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lvl="0"/>
            <a:endParaRPr lang="en-US" dirty="0"/>
          </a:p>
        </p:txBody>
      </p:sp>
      <p:pic>
        <p:nvPicPr>
          <p:cNvPr id="11" name="Picture 26">
            <a:extLst>
              <a:ext uri="{FF2B5EF4-FFF2-40B4-BE49-F238E27FC236}">
                <a16:creationId xmlns:a16="http://schemas.microsoft.com/office/drawing/2014/main" id="{7FC3A56A-55B2-0E48-8FBA-7D6CE7360E9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4" y="6317530"/>
            <a:ext cx="960835" cy="540470"/>
          </a:xfrm>
          <a:prstGeom prst="rect">
            <a:avLst/>
          </a:prstGeom>
        </p:spPr>
      </p:pic>
    </p:spTree>
    <p:extLst>
      <p:ext uri="{BB962C8B-B14F-4D97-AF65-F5344CB8AC3E}">
        <p14:creationId xmlns:p14="http://schemas.microsoft.com/office/powerpoint/2010/main" val="24254069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yle 6 - Software Development">
    <p:bg>
      <p:bgRef idx="1001">
        <a:schemeClr val="bg2"/>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49915A-E6FC-9044-8425-63FA329522F0}"/>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4" name="Picture 13">
            <a:extLst>
              <a:ext uri="{FF2B5EF4-FFF2-40B4-BE49-F238E27FC236}">
                <a16:creationId xmlns:a16="http://schemas.microsoft.com/office/drawing/2014/main" id="{F181FD18-1C90-6445-8FB9-9CCD3B85481D}"/>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5" name="Slide Number Placeholder 4">
            <a:extLst>
              <a:ext uri="{FF2B5EF4-FFF2-40B4-BE49-F238E27FC236}">
                <a16:creationId xmlns:a16="http://schemas.microsoft.com/office/drawing/2014/main" id="{6A646D10-0CC4-2F44-8237-792784035A2C}"/>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9" name="Title 1">
            <a:extLst>
              <a:ext uri="{FF2B5EF4-FFF2-40B4-BE49-F238E27FC236}">
                <a16:creationId xmlns:a16="http://schemas.microsoft.com/office/drawing/2014/main" id="{BD0A1C5C-CF82-304A-AE03-F2E6FDDB3BA3}"/>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1" name="Rectangle 20">
            <a:extLst>
              <a:ext uri="{FF2B5EF4-FFF2-40B4-BE49-F238E27FC236}">
                <a16:creationId xmlns:a16="http://schemas.microsoft.com/office/drawing/2014/main" id="{DA74EB45-5064-3A48-99C2-F8D4F5048D65}"/>
              </a:ext>
            </a:extLst>
          </p:cNvPr>
          <p:cNvSpPr/>
          <p:nvPr userDrawn="1"/>
        </p:nvSpPr>
        <p:spPr>
          <a:xfrm>
            <a:off x="0" y="6116488"/>
            <a:ext cx="12192000" cy="2010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2" name="TextBox 21">
            <a:extLst>
              <a:ext uri="{FF2B5EF4-FFF2-40B4-BE49-F238E27FC236}">
                <a16:creationId xmlns:a16="http://schemas.microsoft.com/office/drawing/2014/main" id="{0B8F2FC5-1E62-9B47-A7D4-9ABC4ADBB92F}"/>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Software Development</a:t>
            </a:r>
            <a:endParaRPr lang="en-US" sz="900" b="0" i="0" dirty="0">
              <a:solidFill>
                <a:schemeClr val="bg2"/>
              </a:solidFill>
              <a:latin typeface="Arial" panose="020B0604020202020204" pitchFamily="34" charset="0"/>
              <a:cs typeface="Arial" panose="020B0604020202020204" pitchFamily="34" charset="0"/>
            </a:endParaRPr>
          </a:p>
        </p:txBody>
      </p:sp>
      <p:sp>
        <p:nvSpPr>
          <p:cNvPr id="23" name="Text Placeholder 13">
            <a:extLst>
              <a:ext uri="{FF2B5EF4-FFF2-40B4-BE49-F238E27FC236}">
                <a16:creationId xmlns:a16="http://schemas.microsoft.com/office/drawing/2014/main" id="{69F9A655-3DDB-F64E-B3EF-D8195DD384D1}"/>
              </a:ext>
            </a:extLst>
          </p:cNvPr>
          <p:cNvSpPr>
            <a:spLocks noGrp="1"/>
          </p:cNvSpPr>
          <p:nvPr>
            <p:ph type="body" sz="quarter" idx="10" hasCustomPrompt="1"/>
          </p:nvPr>
        </p:nvSpPr>
        <p:spPr>
          <a:xfrm>
            <a:off x="838199" y="1100863"/>
            <a:ext cx="10503091" cy="4912611"/>
          </a:xfrm>
        </p:spPr>
        <p:txBody>
          <a:bodyPr>
            <a:normAutofit/>
          </a:bodyPr>
          <a:lstStyle>
            <a:lvl1pPr marL="285744" marR="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is to be used for any text that might require bullet point use through the </a:t>
            </a:r>
            <a:r>
              <a:rPr lang="en-US" dirty="0" err="1"/>
              <a:t>powerpoint</a:t>
            </a:r>
            <a:r>
              <a:rPr lang="en-US" dirty="0"/>
              <a:t>.</a:t>
            </a:r>
          </a:p>
          <a:p>
            <a:pPr lvl="0"/>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lvl="0"/>
            <a:endParaRPr lang="en-US" dirty="0"/>
          </a:p>
        </p:txBody>
      </p:sp>
      <p:pic>
        <p:nvPicPr>
          <p:cNvPr id="10" name="Picture 26">
            <a:extLst>
              <a:ext uri="{FF2B5EF4-FFF2-40B4-BE49-F238E27FC236}">
                <a16:creationId xmlns:a16="http://schemas.microsoft.com/office/drawing/2014/main" id="{A7555941-AC87-A84E-9D3A-C3F8FBF8E76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255542066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tyle 6 - Artificial Intelligence">
    <p:bg>
      <p:bgRef idx="1001">
        <a:schemeClr val="bg2"/>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AF1E16-A81A-3640-821D-AE7BA76EC1F7}"/>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4" name="Picture 13">
            <a:extLst>
              <a:ext uri="{FF2B5EF4-FFF2-40B4-BE49-F238E27FC236}">
                <a16:creationId xmlns:a16="http://schemas.microsoft.com/office/drawing/2014/main" id="{5E46827C-CA62-404C-A9CF-D887DC5E5D7F}"/>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5" name="Slide Number Placeholder 4">
            <a:extLst>
              <a:ext uri="{FF2B5EF4-FFF2-40B4-BE49-F238E27FC236}">
                <a16:creationId xmlns:a16="http://schemas.microsoft.com/office/drawing/2014/main" id="{F98390D1-88C1-E641-8392-31A76B70B728}"/>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9" name="Title 1">
            <a:extLst>
              <a:ext uri="{FF2B5EF4-FFF2-40B4-BE49-F238E27FC236}">
                <a16:creationId xmlns:a16="http://schemas.microsoft.com/office/drawing/2014/main" id="{5DED2446-ECA2-4749-8853-765B7CC7E012}"/>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0" name="Text Placeholder 13">
            <a:extLst>
              <a:ext uri="{FF2B5EF4-FFF2-40B4-BE49-F238E27FC236}">
                <a16:creationId xmlns:a16="http://schemas.microsoft.com/office/drawing/2014/main" id="{BF7C0843-6243-C442-924B-4D41BFA83EC2}"/>
              </a:ext>
            </a:extLst>
          </p:cNvPr>
          <p:cNvSpPr>
            <a:spLocks noGrp="1"/>
          </p:cNvSpPr>
          <p:nvPr>
            <p:ph type="body" sz="quarter" idx="10" hasCustomPrompt="1"/>
          </p:nvPr>
        </p:nvSpPr>
        <p:spPr>
          <a:xfrm>
            <a:off x="838199" y="1100863"/>
            <a:ext cx="10503091" cy="4912611"/>
          </a:xfrm>
        </p:spPr>
        <p:txBody>
          <a:bodyPr>
            <a:normAutofit/>
          </a:bodyPr>
          <a:lstStyle>
            <a:lvl1pPr marL="285744" marR="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is to be used for any text that might require bullet point use through the </a:t>
            </a:r>
            <a:r>
              <a:rPr lang="en-US" dirty="0" err="1"/>
              <a:t>powerpoint</a:t>
            </a:r>
            <a:r>
              <a:rPr lang="en-US" dirty="0"/>
              <a:t>.</a:t>
            </a:r>
          </a:p>
          <a:p>
            <a:pPr lvl="0"/>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This is to be used for any text that might require bullet point use through the </a:t>
            </a:r>
            <a:r>
              <a:rPr lang="en-US" dirty="0" err="1"/>
              <a:t>powerpoint</a:t>
            </a:r>
            <a:r>
              <a:rPr lang="en-US" dirty="0"/>
              <a:t>.</a:t>
            </a:r>
          </a:p>
          <a:p>
            <a:pPr marL="285744" marR="0" lvl="0" indent="-28574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lvl="0"/>
            <a:endParaRPr lang="en-US" dirty="0"/>
          </a:p>
        </p:txBody>
      </p:sp>
      <p:sp>
        <p:nvSpPr>
          <p:cNvPr id="23" name="Rectangle 22">
            <a:extLst>
              <a:ext uri="{FF2B5EF4-FFF2-40B4-BE49-F238E27FC236}">
                <a16:creationId xmlns:a16="http://schemas.microsoft.com/office/drawing/2014/main" id="{088872DF-3728-5344-A50E-43DE2451EF2E}"/>
              </a:ext>
            </a:extLst>
          </p:cNvPr>
          <p:cNvSpPr/>
          <p:nvPr userDrawn="1"/>
        </p:nvSpPr>
        <p:spPr>
          <a:xfrm>
            <a:off x="0" y="6116488"/>
            <a:ext cx="12192000" cy="2010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4" name="TextBox 23">
            <a:extLst>
              <a:ext uri="{FF2B5EF4-FFF2-40B4-BE49-F238E27FC236}">
                <a16:creationId xmlns:a16="http://schemas.microsoft.com/office/drawing/2014/main" id="{6083E6F7-2D38-A349-B3A6-9813795D9FD5}"/>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Artificial Intelligence</a:t>
            </a:r>
            <a:endParaRPr lang="en-US" sz="900" b="0" i="0" dirty="0">
              <a:solidFill>
                <a:schemeClr val="bg2"/>
              </a:solidFill>
              <a:latin typeface="Arial" panose="020B0604020202020204" pitchFamily="34" charset="0"/>
              <a:cs typeface="Arial" panose="020B0604020202020204" pitchFamily="34" charset="0"/>
            </a:endParaRPr>
          </a:p>
        </p:txBody>
      </p:sp>
      <p:pic>
        <p:nvPicPr>
          <p:cNvPr id="10" name="Picture 27">
            <a:extLst>
              <a:ext uri="{FF2B5EF4-FFF2-40B4-BE49-F238E27FC236}">
                <a16:creationId xmlns:a16="http://schemas.microsoft.com/office/drawing/2014/main" id="{7633E852-4648-264D-BE1A-A80805EB8E5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289175863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yle 7 - Large Image Box">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46008DF-7275-884C-AEC4-0E81D5EBBABF}"/>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Picture 14">
            <a:extLst>
              <a:ext uri="{FF2B5EF4-FFF2-40B4-BE49-F238E27FC236}">
                <a16:creationId xmlns:a16="http://schemas.microsoft.com/office/drawing/2014/main" id="{ABB926B2-434A-5749-9A9C-51D148708797}"/>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89B5A440-7E35-C74D-8927-40C8295DB123}"/>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0" name="Title 1">
            <a:extLst>
              <a:ext uri="{FF2B5EF4-FFF2-40B4-BE49-F238E27FC236}">
                <a16:creationId xmlns:a16="http://schemas.microsoft.com/office/drawing/2014/main" id="{E57A80E5-2379-9B46-BEC6-413D106080F8}"/>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6" name="Picture Placeholder 2">
            <a:extLst>
              <a:ext uri="{FF2B5EF4-FFF2-40B4-BE49-F238E27FC236}">
                <a16:creationId xmlns:a16="http://schemas.microsoft.com/office/drawing/2014/main" id="{812783BF-98F9-9345-BF11-B0AC41FBDE65}"/>
              </a:ext>
            </a:extLst>
          </p:cNvPr>
          <p:cNvSpPr>
            <a:spLocks noGrp="1"/>
          </p:cNvSpPr>
          <p:nvPr>
            <p:ph type="pic" sz="quarter" idx="13" hasCustomPrompt="1"/>
          </p:nvPr>
        </p:nvSpPr>
        <p:spPr>
          <a:xfrm>
            <a:off x="838201" y="1119706"/>
            <a:ext cx="10531475" cy="4857857"/>
          </a:xfrm>
        </p:spPr>
        <p:txBody>
          <a:bodyPr/>
          <a:lstStyle/>
          <a:p>
            <a:r>
              <a:rPr lang="en-US" dirty="0"/>
              <a:t>Add Picture here</a:t>
            </a:r>
          </a:p>
        </p:txBody>
      </p:sp>
    </p:spTree>
    <p:extLst>
      <p:ext uri="{BB962C8B-B14F-4D97-AF65-F5344CB8AC3E}">
        <p14:creationId xmlns:p14="http://schemas.microsoft.com/office/powerpoint/2010/main" val="328333553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Page - Software Development">
    <p:bg>
      <p:bgPr>
        <a:solidFill>
          <a:schemeClr val="accent3"/>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517BEAB-A995-204B-91D6-36ABBF329A28}"/>
              </a:ext>
            </a:extLst>
          </p:cNvPr>
          <p:cNvSpPr>
            <a:spLocks noGrp="1"/>
          </p:cNvSpPr>
          <p:nvPr>
            <p:ph type="title" hasCustomPrompt="1"/>
          </p:nvPr>
        </p:nvSpPr>
        <p:spPr>
          <a:xfrm>
            <a:off x="6433931" y="2629454"/>
            <a:ext cx="4969768" cy="470617"/>
          </a:xfrm>
        </p:spPr>
        <p:txBody>
          <a:bodyPr anchor="t" anchorCtr="0">
            <a:noAutofit/>
          </a:bodyPr>
          <a:lstStyle>
            <a:lvl1pPr>
              <a:defRPr sz="3200" b="1" i="0">
                <a:solidFill>
                  <a:schemeClr val="bg2"/>
                </a:solidFill>
                <a:latin typeface="Arial" panose="020B0604020202020204" pitchFamily="34" charset="0"/>
                <a:cs typeface="Arial" panose="020B0604020202020204" pitchFamily="34" charset="0"/>
              </a:defRPr>
            </a:lvl1pPr>
          </a:lstStyle>
          <a:p>
            <a:r>
              <a:rPr lang="en-US" dirty="0"/>
              <a:t>Course Name</a:t>
            </a:r>
          </a:p>
        </p:txBody>
      </p:sp>
      <p:pic>
        <p:nvPicPr>
          <p:cNvPr id="6" name="Picture 5">
            <a:extLst>
              <a:ext uri="{FF2B5EF4-FFF2-40B4-BE49-F238E27FC236}">
                <a16:creationId xmlns:a16="http://schemas.microsoft.com/office/drawing/2014/main" id="{B295E2BA-58FD-5E4E-8F42-9E6344E1C6D0}"/>
              </a:ext>
            </a:extLst>
          </p:cNvPr>
          <p:cNvPicPr>
            <a:picLocks noChangeAspect="1"/>
          </p:cNvPicPr>
          <p:nvPr userDrawn="1"/>
        </p:nvPicPr>
        <p:blipFill>
          <a:blip r:embed="rId2"/>
          <a:stretch>
            <a:fillRect/>
          </a:stretch>
        </p:blipFill>
        <p:spPr>
          <a:xfrm>
            <a:off x="1795669" y="2711451"/>
            <a:ext cx="3962400" cy="1435100"/>
          </a:xfrm>
          <a:prstGeom prst="rect">
            <a:avLst/>
          </a:prstGeom>
        </p:spPr>
      </p:pic>
      <p:sp>
        <p:nvSpPr>
          <p:cNvPr id="10" name="Rectangle 9">
            <a:extLst>
              <a:ext uri="{FF2B5EF4-FFF2-40B4-BE49-F238E27FC236}">
                <a16:creationId xmlns:a16="http://schemas.microsoft.com/office/drawing/2014/main" id="{D753BDB1-FC33-E04C-91E0-BAB1298236CE}"/>
              </a:ext>
            </a:extLst>
          </p:cNvPr>
          <p:cNvSpPr/>
          <p:nvPr userDrawn="1"/>
        </p:nvSpPr>
        <p:spPr>
          <a:xfrm>
            <a:off x="6073142" y="2030896"/>
            <a:ext cx="45719" cy="27962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ln>
                <a:noFill/>
              </a:ln>
            </a:endParaRPr>
          </a:p>
        </p:txBody>
      </p:sp>
      <p:sp>
        <p:nvSpPr>
          <p:cNvPr id="14" name="Text Placeholder 13">
            <a:extLst>
              <a:ext uri="{FF2B5EF4-FFF2-40B4-BE49-F238E27FC236}">
                <a16:creationId xmlns:a16="http://schemas.microsoft.com/office/drawing/2014/main" id="{FDCB58E4-D0E7-2B43-B88B-1F3C4E271102}"/>
              </a:ext>
            </a:extLst>
          </p:cNvPr>
          <p:cNvSpPr>
            <a:spLocks noGrp="1"/>
          </p:cNvSpPr>
          <p:nvPr>
            <p:ph type="body" sz="quarter" idx="10" hasCustomPrompt="1"/>
          </p:nvPr>
        </p:nvSpPr>
        <p:spPr>
          <a:xfrm>
            <a:off x="6433931" y="3237128"/>
            <a:ext cx="4969768" cy="383745"/>
          </a:xfrm>
        </p:spPr>
        <p:txBody>
          <a:bodyPr>
            <a:normAutofit/>
          </a:bodyPr>
          <a:lstStyle>
            <a:lvl1pPr marL="0" indent="0">
              <a:buFont typeface="+mj-lt"/>
              <a:buNone/>
              <a:defRPr sz="2400" b="0" i="0">
                <a:solidFill>
                  <a:schemeClr val="bg2"/>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Module Title</a:t>
            </a:r>
          </a:p>
        </p:txBody>
      </p:sp>
      <p:sp>
        <p:nvSpPr>
          <p:cNvPr id="15" name="Text Placeholder 13">
            <a:extLst>
              <a:ext uri="{FF2B5EF4-FFF2-40B4-BE49-F238E27FC236}">
                <a16:creationId xmlns:a16="http://schemas.microsoft.com/office/drawing/2014/main" id="{0980713D-C243-AE4D-B526-6881A9C017BF}"/>
              </a:ext>
            </a:extLst>
          </p:cNvPr>
          <p:cNvSpPr>
            <a:spLocks noGrp="1"/>
          </p:cNvSpPr>
          <p:nvPr>
            <p:ph type="body" sz="quarter" idx="11" hasCustomPrompt="1"/>
          </p:nvPr>
        </p:nvSpPr>
        <p:spPr>
          <a:xfrm>
            <a:off x="6433931" y="3757929"/>
            <a:ext cx="4969768" cy="383745"/>
          </a:xfrm>
        </p:spPr>
        <p:txBody>
          <a:bodyPr>
            <a:normAutofit/>
          </a:bodyPr>
          <a:lstStyle>
            <a:lvl1pPr marL="0" indent="0">
              <a:buFont typeface="+mj-lt"/>
              <a:buNone/>
              <a:defRPr sz="2000" b="0" i="0">
                <a:solidFill>
                  <a:schemeClr val="bg2"/>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Lecture Title</a:t>
            </a:r>
          </a:p>
        </p:txBody>
      </p:sp>
      <p:pic>
        <p:nvPicPr>
          <p:cNvPr id="8" name="Picture 7">
            <a:extLst>
              <a:ext uri="{FF2B5EF4-FFF2-40B4-BE49-F238E27FC236}">
                <a16:creationId xmlns:a16="http://schemas.microsoft.com/office/drawing/2014/main" id="{3B21D1E7-41F4-E149-8C32-07B9E418605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484120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yle 7 - Applied Cyber Security">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46008DF-7275-884C-AEC4-0E81D5EBBABF}"/>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Picture 14">
            <a:extLst>
              <a:ext uri="{FF2B5EF4-FFF2-40B4-BE49-F238E27FC236}">
                <a16:creationId xmlns:a16="http://schemas.microsoft.com/office/drawing/2014/main" id="{ABB926B2-434A-5749-9A9C-51D148708797}"/>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89B5A440-7E35-C74D-8927-40C8295DB123}"/>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0" name="Title 1">
            <a:extLst>
              <a:ext uri="{FF2B5EF4-FFF2-40B4-BE49-F238E27FC236}">
                <a16:creationId xmlns:a16="http://schemas.microsoft.com/office/drawing/2014/main" id="{E57A80E5-2379-9B46-BEC6-413D106080F8}"/>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18" name="Rectangle 17">
            <a:extLst>
              <a:ext uri="{FF2B5EF4-FFF2-40B4-BE49-F238E27FC236}">
                <a16:creationId xmlns:a16="http://schemas.microsoft.com/office/drawing/2014/main" id="{02A37B8C-2DE9-0B43-86D8-89C09280610E}"/>
              </a:ext>
            </a:extLst>
          </p:cNvPr>
          <p:cNvSpPr/>
          <p:nvPr userDrawn="1"/>
        </p:nvSpPr>
        <p:spPr>
          <a:xfrm>
            <a:off x="0" y="6116488"/>
            <a:ext cx="12192000" cy="201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9" name="TextBox 18">
            <a:extLst>
              <a:ext uri="{FF2B5EF4-FFF2-40B4-BE49-F238E27FC236}">
                <a16:creationId xmlns:a16="http://schemas.microsoft.com/office/drawing/2014/main" id="{985504A9-ADBB-004D-978E-68AB0729BBBB}"/>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Applied Cyber Security</a:t>
            </a:r>
            <a:endParaRPr lang="en-US" sz="900" b="0" i="0" dirty="0">
              <a:solidFill>
                <a:schemeClr val="bg2"/>
              </a:solidFill>
              <a:latin typeface="Arial" panose="020B0604020202020204" pitchFamily="34" charset="0"/>
              <a:cs typeface="Arial" panose="020B0604020202020204" pitchFamily="34" charset="0"/>
            </a:endParaRPr>
          </a:p>
        </p:txBody>
      </p:sp>
      <p:sp>
        <p:nvSpPr>
          <p:cNvPr id="10" name="Picture Placeholder 2">
            <a:extLst>
              <a:ext uri="{FF2B5EF4-FFF2-40B4-BE49-F238E27FC236}">
                <a16:creationId xmlns:a16="http://schemas.microsoft.com/office/drawing/2014/main" id="{EE148C2A-EF49-124A-80B6-00DDB6241A6C}"/>
              </a:ext>
            </a:extLst>
          </p:cNvPr>
          <p:cNvSpPr>
            <a:spLocks noGrp="1"/>
          </p:cNvSpPr>
          <p:nvPr>
            <p:ph type="pic" sz="quarter" idx="13" hasCustomPrompt="1"/>
          </p:nvPr>
        </p:nvSpPr>
        <p:spPr>
          <a:xfrm>
            <a:off x="838201" y="1119705"/>
            <a:ext cx="10531475" cy="4908664"/>
          </a:xfrm>
        </p:spPr>
        <p:txBody>
          <a:bodyPr/>
          <a:lstStyle/>
          <a:p>
            <a:r>
              <a:rPr lang="en-US" dirty="0"/>
              <a:t>Add Picture here</a:t>
            </a:r>
          </a:p>
        </p:txBody>
      </p:sp>
      <p:pic>
        <p:nvPicPr>
          <p:cNvPr id="13" name="Picture 28">
            <a:extLst>
              <a:ext uri="{FF2B5EF4-FFF2-40B4-BE49-F238E27FC236}">
                <a16:creationId xmlns:a16="http://schemas.microsoft.com/office/drawing/2014/main" id="{3D02E643-B4CA-6D4C-87D0-35FD2483244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7912" y="6321324"/>
            <a:ext cx="954088" cy="536674"/>
          </a:xfrm>
          <a:prstGeom prst="rect">
            <a:avLst/>
          </a:prstGeom>
        </p:spPr>
      </p:pic>
    </p:spTree>
    <p:extLst>
      <p:ext uri="{BB962C8B-B14F-4D97-AF65-F5344CB8AC3E}">
        <p14:creationId xmlns:p14="http://schemas.microsoft.com/office/powerpoint/2010/main" val="11063230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yle 7 - Electronics">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46008DF-7275-884C-AEC4-0E81D5EBBABF}"/>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Picture 14">
            <a:extLst>
              <a:ext uri="{FF2B5EF4-FFF2-40B4-BE49-F238E27FC236}">
                <a16:creationId xmlns:a16="http://schemas.microsoft.com/office/drawing/2014/main" id="{ABB926B2-434A-5749-9A9C-51D148708797}"/>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89B5A440-7E35-C74D-8927-40C8295DB123}"/>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0" name="Title 1">
            <a:extLst>
              <a:ext uri="{FF2B5EF4-FFF2-40B4-BE49-F238E27FC236}">
                <a16:creationId xmlns:a16="http://schemas.microsoft.com/office/drawing/2014/main" id="{E57A80E5-2379-9B46-BEC6-413D106080F8}"/>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9" name="Rectangle 8">
            <a:extLst>
              <a:ext uri="{FF2B5EF4-FFF2-40B4-BE49-F238E27FC236}">
                <a16:creationId xmlns:a16="http://schemas.microsoft.com/office/drawing/2014/main" id="{9D9F76F4-FB98-7448-8B8F-0311974861CE}"/>
              </a:ext>
            </a:extLst>
          </p:cNvPr>
          <p:cNvSpPr/>
          <p:nvPr userDrawn="1"/>
        </p:nvSpPr>
        <p:spPr>
          <a:xfrm>
            <a:off x="0" y="6116488"/>
            <a:ext cx="12192000" cy="2010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extBox 9">
            <a:extLst>
              <a:ext uri="{FF2B5EF4-FFF2-40B4-BE49-F238E27FC236}">
                <a16:creationId xmlns:a16="http://schemas.microsoft.com/office/drawing/2014/main" id="{E5B2D0D5-B33E-D442-A270-3FD251B30F13}"/>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Electronics</a:t>
            </a:r>
            <a:endParaRPr lang="en-US" sz="900" b="0" i="0" dirty="0">
              <a:solidFill>
                <a:schemeClr val="bg2"/>
              </a:solidFill>
              <a:latin typeface="Arial" panose="020B0604020202020204" pitchFamily="34" charset="0"/>
              <a:cs typeface="Arial" panose="020B0604020202020204" pitchFamily="34" charset="0"/>
            </a:endParaRPr>
          </a:p>
        </p:txBody>
      </p:sp>
      <p:sp>
        <p:nvSpPr>
          <p:cNvPr id="13" name="Picture Placeholder 2">
            <a:extLst>
              <a:ext uri="{FF2B5EF4-FFF2-40B4-BE49-F238E27FC236}">
                <a16:creationId xmlns:a16="http://schemas.microsoft.com/office/drawing/2014/main" id="{EC967610-7455-434F-B6A3-E1E466B81ED8}"/>
              </a:ext>
            </a:extLst>
          </p:cNvPr>
          <p:cNvSpPr>
            <a:spLocks noGrp="1"/>
          </p:cNvSpPr>
          <p:nvPr>
            <p:ph type="pic" sz="quarter" idx="13" hasCustomPrompt="1"/>
          </p:nvPr>
        </p:nvSpPr>
        <p:spPr>
          <a:xfrm>
            <a:off x="838201" y="1119705"/>
            <a:ext cx="10531475" cy="4908664"/>
          </a:xfrm>
        </p:spPr>
        <p:txBody>
          <a:bodyPr/>
          <a:lstStyle/>
          <a:p>
            <a:r>
              <a:rPr lang="en-US" dirty="0"/>
              <a:t>Add Picture here</a:t>
            </a:r>
          </a:p>
        </p:txBody>
      </p:sp>
      <p:pic>
        <p:nvPicPr>
          <p:cNvPr id="12" name="Picture 26">
            <a:extLst>
              <a:ext uri="{FF2B5EF4-FFF2-40B4-BE49-F238E27FC236}">
                <a16:creationId xmlns:a16="http://schemas.microsoft.com/office/drawing/2014/main" id="{0E0A8019-DD35-6242-91A4-1858CF120A0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4" y="6317530"/>
            <a:ext cx="960835" cy="540470"/>
          </a:xfrm>
          <a:prstGeom prst="rect">
            <a:avLst/>
          </a:prstGeom>
        </p:spPr>
      </p:pic>
    </p:spTree>
    <p:extLst>
      <p:ext uri="{BB962C8B-B14F-4D97-AF65-F5344CB8AC3E}">
        <p14:creationId xmlns:p14="http://schemas.microsoft.com/office/powerpoint/2010/main" val="407095685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yle 7 - Software Development">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46008DF-7275-884C-AEC4-0E81D5EBBABF}"/>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Picture 14">
            <a:extLst>
              <a:ext uri="{FF2B5EF4-FFF2-40B4-BE49-F238E27FC236}">
                <a16:creationId xmlns:a16="http://schemas.microsoft.com/office/drawing/2014/main" id="{ABB926B2-434A-5749-9A9C-51D148708797}"/>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89B5A440-7E35-C74D-8927-40C8295DB123}"/>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0" name="Title 1">
            <a:extLst>
              <a:ext uri="{FF2B5EF4-FFF2-40B4-BE49-F238E27FC236}">
                <a16:creationId xmlns:a16="http://schemas.microsoft.com/office/drawing/2014/main" id="{E57A80E5-2379-9B46-BEC6-413D106080F8}"/>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12" name="Rectangle 11">
            <a:extLst>
              <a:ext uri="{FF2B5EF4-FFF2-40B4-BE49-F238E27FC236}">
                <a16:creationId xmlns:a16="http://schemas.microsoft.com/office/drawing/2014/main" id="{0FF11830-B124-8247-9F41-EFCD8E57CA81}"/>
              </a:ext>
            </a:extLst>
          </p:cNvPr>
          <p:cNvSpPr/>
          <p:nvPr userDrawn="1"/>
        </p:nvSpPr>
        <p:spPr>
          <a:xfrm>
            <a:off x="0" y="6116488"/>
            <a:ext cx="12192000" cy="2010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3" name="TextBox 12">
            <a:extLst>
              <a:ext uri="{FF2B5EF4-FFF2-40B4-BE49-F238E27FC236}">
                <a16:creationId xmlns:a16="http://schemas.microsoft.com/office/drawing/2014/main" id="{53B4721D-8FEB-DF47-8DC7-1AA6D4DC8A5B}"/>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Software Development</a:t>
            </a:r>
            <a:endParaRPr lang="en-US" sz="900" b="0" i="0" dirty="0">
              <a:solidFill>
                <a:schemeClr val="bg2"/>
              </a:solidFill>
              <a:latin typeface="Arial" panose="020B0604020202020204" pitchFamily="34" charset="0"/>
              <a:cs typeface="Arial" panose="020B0604020202020204" pitchFamily="34" charset="0"/>
            </a:endParaRPr>
          </a:p>
        </p:txBody>
      </p:sp>
      <p:sp>
        <p:nvSpPr>
          <p:cNvPr id="18" name="Picture Placeholder 2">
            <a:extLst>
              <a:ext uri="{FF2B5EF4-FFF2-40B4-BE49-F238E27FC236}">
                <a16:creationId xmlns:a16="http://schemas.microsoft.com/office/drawing/2014/main" id="{9C236005-388F-0240-A079-F0C26D0B16A2}"/>
              </a:ext>
            </a:extLst>
          </p:cNvPr>
          <p:cNvSpPr>
            <a:spLocks noGrp="1"/>
          </p:cNvSpPr>
          <p:nvPr>
            <p:ph type="pic" sz="quarter" idx="13" hasCustomPrompt="1"/>
          </p:nvPr>
        </p:nvSpPr>
        <p:spPr>
          <a:xfrm>
            <a:off x="838201" y="1119705"/>
            <a:ext cx="10531475" cy="4908664"/>
          </a:xfrm>
        </p:spPr>
        <p:txBody>
          <a:bodyPr/>
          <a:lstStyle/>
          <a:p>
            <a:r>
              <a:rPr lang="en-US" dirty="0"/>
              <a:t>Add Picture here</a:t>
            </a:r>
          </a:p>
        </p:txBody>
      </p:sp>
      <p:pic>
        <p:nvPicPr>
          <p:cNvPr id="10" name="Picture 26">
            <a:extLst>
              <a:ext uri="{FF2B5EF4-FFF2-40B4-BE49-F238E27FC236}">
                <a16:creationId xmlns:a16="http://schemas.microsoft.com/office/drawing/2014/main" id="{29C7BEBC-37CA-2540-9CD3-3F115BDACD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319557125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yle 7 - Artificial Intelligence">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46008DF-7275-884C-AEC4-0E81D5EBBABF}"/>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Picture 14">
            <a:extLst>
              <a:ext uri="{FF2B5EF4-FFF2-40B4-BE49-F238E27FC236}">
                <a16:creationId xmlns:a16="http://schemas.microsoft.com/office/drawing/2014/main" id="{ABB926B2-434A-5749-9A9C-51D148708797}"/>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89B5A440-7E35-C74D-8927-40C8295DB123}"/>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0" name="Title 1">
            <a:extLst>
              <a:ext uri="{FF2B5EF4-FFF2-40B4-BE49-F238E27FC236}">
                <a16:creationId xmlns:a16="http://schemas.microsoft.com/office/drawing/2014/main" id="{E57A80E5-2379-9B46-BEC6-413D106080F8}"/>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9" name="Rectangle 8">
            <a:extLst>
              <a:ext uri="{FF2B5EF4-FFF2-40B4-BE49-F238E27FC236}">
                <a16:creationId xmlns:a16="http://schemas.microsoft.com/office/drawing/2014/main" id="{BA91571F-59C3-4848-9611-5FB23327D46C}"/>
              </a:ext>
            </a:extLst>
          </p:cNvPr>
          <p:cNvSpPr/>
          <p:nvPr userDrawn="1"/>
        </p:nvSpPr>
        <p:spPr>
          <a:xfrm>
            <a:off x="0" y="6116488"/>
            <a:ext cx="12192000" cy="2010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extBox 9">
            <a:extLst>
              <a:ext uri="{FF2B5EF4-FFF2-40B4-BE49-F238E27FC236}">
                <a16:creationId xmlns:a16="http://schemas.microsoft.com/office/drawing/2014/main" id="{76803FE0-EFAF-DF41-A101-B0D7530DC8CE}"/>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Artificial Intelligence</a:t>
            </a:r>
            <a:endParaRPr lang="en-US" sz="900" b="0" i="0" dirty="0">
              <a:solidFill>
                <a:schemeClr val="bg2"/>
              </a:solidFill>
              <a:latin typeface="Arial" panose="020B0604020202020204" pitchFamily="34" charset="0"/>
              <a:cs typeface="Arial" panose="020B0604020202020204" pitchFamily="34" charset="0"/>
            </a:endParaRPr>
          </a:p>
        </p:txBody>
      </p:sp>
      <p:sp>
        <p:nvSpPr>
          <p:cNvPr id="18" name="Picture Placeholder 2">
            <a:extLst>
              <a:ext uri="{FF2B5EF4-FFF2-40B4-BE49-F238E27FC236}">
                <a16:creationId xmlns:a16="http://schemas.microsoft.com/office/drawing/2014/main" id="{7F70A487-6E30-E54D-80F8-26193DA23CF6}"/>
              </a:ext>
            </a:extLst>
          </p:cNvPr>
          <p:cNvSpPr>
            <a:spLocks noGrp="1"/>
          </p:cNvSpPr>
          <p:nvPr>
            <p:ph type="pic" sz="quarter" idx="13" hasCustomPrompt="1"/>
          </p:nvPr>
        </p:nvSpPr>
        <p:spPr>
          <a:xfrm>
            <a:off x="838201" y="1119705"/>
            <a:ext cx="10531475" cy="4908664"/>
          </a:xfrm>
        </p:spPr>
        <p:txBody>
          <a:bodyPr/>
          <a:lstStyle/>
          <a:p>
            <a:r>
              <a:rPr lang="en-US" dirty="0"/>
              <a:t>Add Picture here</a:t>
            </a:r>
          </a:p>
        </p:txBody>
      </p:sp>
      <p:pic>
        <p:nvPicPr>
          <p:cNvPr id="11" name="Picture 27">
            <a:extLst>
              <a:ext uri="{FF2B5EF4-FFF2-40B4-BE49-F238E27FC236}">
                <a16:creationId xmlns:a16="http://schemas.microsoft.com/office/drawing/2014/main" id="{28D4CE72-9483-544D-88BB-48295C7178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33867544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tyle 8 - Left Aligned Text">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9CBB545-F571-7343-B13B-C18F405FFF3F}"/>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1" name="Picture 10">
            <a:extLst>
              <a:ext uri="{FF2B5EF4-FFF2-40B4-BE49-F238E27FC236}">
                <a16:creationId xmlns:a16="http://schemas.microsoft.com/office/drawing/2014/main" id="{79E35C9E-2AAF-804A-A7A4-514534CF2FFE}"/>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4" name="Slide Number Placeholder 4">
            <a:extLst>
              <a:ext uri="{FF2B5EF4-FFF2-40B4-BE49-F238E27FC236}">
                <a16:creationId xmlns:a16="http://schemas.microsoft.com/office/drawing/2014/main" id="{3C131A66-1EA7-0043-9AEE-7B3C10DCF694}"/>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5" name="Title 1">
            <a:extLst>
              <a:ext uri="{FF2B5EF4-FFF2-40B4-BE49-F238E27FC236}">
                <a16:creationId xmlns:a16="http://schemas.microsoft.com/office/drawing/2014/main" id="{D7B47B32-3A52-1F48-BE63-C5EB36A2E04E}"/>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18" name="Text Placeholder 13">
            <a:extLst>
              <a:ext uri="{FF2B5EF4-FFF2-40B4-BE49-F238E27FC236}">
                <a16:creationId xmlns:a16="http://schemas.microsoft.com/office/drawing/2014/main" id="{999451E6-42D4-A041-898E-E9362B934EDA}"/>
              </a:ext>
            </a:extLst>
          </p:cNvPr>
          <p:cNvSpPr>
            <a:spLocks noGrp="1"/>
          </p:cNvSpPr>
          <p:nvPr>
            <p:ph type="body" sz="quarter" idx="10" hasCustomPrompt="1"/>
          </p:nvPr>
        </p:nvSpPr>
        <p:spPr>
          <a:xfrm>
            <a:off x="838200" y="1107852"/>
            <a:ext cx="4969768" cy="4894155"/>
          </a:xfrm>
        </p:spPr>
        <p:txBody>
          <a:bodyPr>
            <a:normAutofit/>
          </a:bodyPr>
          <a:lstStyle>
            <a:lvl1pPr marL="0" indent="0">
              <a:buFont typeface="+mj-lt"/>
              <a:buNone/>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spTree>
    <p:extLst>
      <p:ext uri="{BB962C8B-B14F-4D97-AF65-F5344CB8AC3E}">
        <p14:creationId xmlns:p14="http://schemas.microsoft.com/office/powerpoint/2010/main" val="67628755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tyle 8 - Applied Cyber Security">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2977002-979C-A64C-ABC4-37309CE96432}"/>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Picture 14">
            <a:extLst>
              <a:ext uri="{FF2B5EF4-FFF2-40B4-BE49-F238E27FC236}">
                <a16:creationId xmlns:a16="http://schemas.microsoft.com/office/drawing/2014/main" id="{8712B768-9109-FC47-A039-D88F865994C9}"/>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0E11192D-39A9-5743-8489-FE85FE482A9D}"/>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8" name="Title 1">
            <a:extLst>
              <a:ext uri="{FF2B5EF4-FFF2-40B4-BE49-F238E27FC236}">
                <a16:creationId xmlns:a16="http://schemas.microsoft.com/office/drawing/2014/main" id="{A5BAEE1E-4947-CF47-BD40-BAE7C2623ABD}"/>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0" name="Rectangle 19">
            <a:extLst>
              <a:ext uri="{FF2B5EF4-FFF2-40B4-BE49-F238E27FC236}">
                <a16:creationId xmlns:a16="http://schemas.microsoft.com/office/drawing/2014/main" id="{7AF5A6C3-F087-E848-85B0-03D1C4759642}"/>
              </a:ext>
            </a:extLst>
          </p:cNvPr>
          <p:cNvSpPr/>
          <p:nvPr userDrawn="1"/>
        </p:nvSpPr>
        <p:spPr>
          <a:xfrm>
            <a:off x="0" y="6116488"/>
            <a:ext cx="12192000" cy="201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1" name="TextBox 20">
            <a:extLst>
              <a:ext uri="{FF2B5EF4-FFF2-40B4-BE49-F238E27FC236}">
                <a16:creationId xmlns:a16="http://schemas.microsoft.com/office/drawing/2014/main" id="{DBF7667D-B307-B743-9C2B-0A59C07E0567}"/>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Applied Cyber Security</a:t>
            </a:r>
            <a:endParaRPr lang="en-US" sz="900" b="0" i="0" dirty="0">
              <a:solidFill>
                <a:schemeClr val="bg2"/>
              </a:solidFill>
              <a:latin typeface="Arial" panose="020B0604020202020204" pitchFamily="34" charset="0"/>
              <a:cs typeface="Arial" panose="020B0604020202020204" pitchFamily="34" charset="0"/>
            </a:endParaRPr>
          </a:p>
        </p:txBody>
      </p:sp>
      <p:sp>
        <p:nvSpPr>
          <p:cNvPr id="22" name="Text Placeholder 13">
            <a:extLst>
              <a:ext uri="{FF2B5EF4-FFF2-40B4-BE49-F238E27FC236}">
                <a16:creationId xmlns:a16="http://schemas.microsoft.com/office/drawing/2014/main" id="{7245CA88-827A-7443-895C-9F8970C7CCE1}"/>
              </a:ext>
            </a:extLst>
          </p:cNvPr>
          <p:cNvSpPr>
            <a:spLocks noGrp="1"/>
          </p:cNvSpPr>
          <p:nvPr>
            <p:ph type="body" sz="quarter" idx="10" hasCustomPrompt="1"/>
          </p:nvPr>
        </p:nvSpPr>
        <p:spPr>
          <a:xfrm>
            <a:off x="838200" y="1107852"/>
            <a:ext cx="4969768" cy="4894155"/>
          </a:xfrm>
        </p:spPr>
        <p:txBody>
          <a:bodyPr>
            <a:normAutofit/>
          </a:bodyPr>
          <a:lstStyle>
            <a:lvl1pPr marL="0" indent="0">
              <a:buFont typeface="+mj-lt"/>
              <a:buNone/>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pic>
        <p:nvPicPr>
          <p:cNvPr id="11" name="Picture 28">
            <a:extLst>
              <a:ext uri="{FF2B5EF4-FFF2-40B4-BE49-F238E27FC236}">
                <a16:creationId xmlns:a16="http://schemas.microsoft.com/office/drawing/2014/main" id="{0A5E5CC7-127D-8C46-8A30-86B60077F71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7912" y="6321324"/>
            <a:ext cx="954088" cy="536674"/>
          </a:xfrm>
          <a:prstGeom prst="rect">
            <a:avLst/>
          </a:prstGeom>
        </p:spPr>
      </p:pic>
    </p:spTree>
    <p:extLst>
      <p:ext uri="{BB962C8B-B14F-4D97-AF65-F5344CB8AC3E}">
        <p14:creationId xmlns:p14="http://schemas.microsoft.com/office/powerpoint/2010/main" val="16079725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tyle 8 - Electronics ">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9C0E7FC-8D92-7D41-B117-3A17822F16E7}"/>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pic>
        <p:nvPicPr>
          <p:cNvPr id="15" name="Picture 14">
            <a:extLst>
              <a:ext uri="{FF2B5EF4-FFF2-40B4-BE49-F238E27FC236}">
                <a16:creationId xmlns:a16="http://schemas.microsoft.com/office/drawing/2014/main" id="{FA80AF08-5737-134F-AF29-B3961B1AED77}"/>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53A580F2-A680-D541-907A-B7AE3717E404}"/>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8" name="Title 1">
            <a:extLst>
              <a:ext uri="{FF2B5EF4-FFF2-40B4-BE49-F238E27FC236}">
                <a16:creationId xmlns:a16="http://schemas.microsoft.com/office/drawing/2014/main" id="{895C25D2-A1F5-B84E-A026-68A4E129FF5B}"/>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0" name="Rectangle 19">
            <a:extLst>
              <a:ext uri="{FF2B5EF4-FFF2-40B4-BE49-F238E27FC236}">
                <a16:creationId xmlns:a16="http://schemas.microsoft.com/office/drawing/2014/main" id="{B3B85CAA-49A6-A84C-8A32-AEB72AEDA5DE}"/>
              </a:ext>
            </a:extLst>
          </p:cNvPr>
          <p:cNvSpPr/>
          <p:nvPr userDrawn="1"/>
        </p:nvSpPr>
        <p:spPr>
          <a:xfrm>
            <a:off x="0" y="6116488"/>
            <a:ext cx="12192000" cy="2010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1" name="TextBox 20">
            <a:extLst>
              <a:ext uri="{FF2B5EF4-FFF2-40B4-BE49-F238E27FC236}">
                <a16:creationId xmlns:a16="http://schemas.microsoft.com/office/drawing/2014/main" id="{5018ED00-827B-8F4D-9628-2D2B167B4D2C}"/>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Electronics</a:t>
            </a:r>
            <a:endParaRPr lang="en-US" sz="900" b="0" i="0" dirty="0">
              <a:solidFill>
                <a:schemeClr val="bg2"/>
              </a:solidFill>
              <a:latin typeface="Arial" panose="020B0604020202020204" pitchFamily="34" charset="0"/>
              <a:cs typeface="Arial" panose="020B0604020202020204" pitchFamily="34" charset="0"/>
            </a:endParaRPr>
          </a:p>
        </p:txBody>
      </p:sp>
      <p:sp>
        <p:nvSpPr>
          <p:cNvPr id="22" name="Text Placeholder 13">
            <a:extLst>
              <a:ext uri="{FF2B5EF4-FFF2-40B4-BE49-F238E27FC236}">
                <a16:creationId xmlns:a16="http://schemas.microsoft.com/office/drawing/2014/main" id="{FD1578D7-C570-1842-97EF-78A306693666}"/>
              </a:ext>
            </a:extLst>
          </p:cNvPr>
          <p:cNvSpPr>
            <a:spLocks noGrp="1"/>
          </p:cNvSpPr>
          <p:nvPr>
            <p:ph type="body" sz="quarter" idx="10" hasCustomPrompt="1"/>
          </p:nvPr>
        </p:nvSpPr>
        <p:spPr>
          <a:xfrm>
            <a:off x="838200" y="1107852"/>
            <a:ext cx="4969768" cy="4894155"/>
          </a:xfrm>
        </p:spPr>
        <p:txBody>
          <a:bodyPr>
            <a:normAutofit/>
          </a:bodyPr>
          <a:lstStyle>
            <a:lvl1pPr marL="0" indent="0">
              <a:buFont typeface="+mj-lt"/>
              <a:buNone/>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pic>
        <p:nvPicPr>
          <p:cNvPr id="11" name="Picture 26">
            <a:extLst>
              <a:ext uri="{FF2B5EF4-FFF2-40B4-BE49-F238E27FC236}">
                <a16:creationId xmlns:a16="http://schemas.microsoft.com/office/drawing/2014/main" id="{7A326BAA-D122-BF43-96F4-00E908230D2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4" y="6317530"/>
            <a:ext cx="960835" cy="540470"/>
          </a:xfrm>
          <a:prstGeom prst="rect">
            <a:avLst/>
          </a:prstGeom>
        </p:spPr>
      </p:pic>
    </p:spTree>
    <p:extLst>
      <p:ext uri="{BB962C8B-B14F-4D97-AF65-F5344CB8AC3E}">
        <p14:creationId xmlns:p14="http://schemas.microsoft.com/office/powerpoint/2010/main" val="416913306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tyle 8 - Software Development">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B32CA2F-AD7D-6F41-B4EC-D43C7947D2E9}"/>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Picture 14">
            <a:extLst>
              <a:ext uri="{FF2B5EF4-FFF2-40B4-BE49-F238E27FC236}">
                <a16:creationId xmlns:a16="http://schemas.microsoft.com/office/drawing/2014/main" id="{A355EF75-5616-CA4E-8AA3-4A9F4CB72CB8}"/>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CEB7AC71-9E36-CC41-9FF6-A317EF3028BD}"/>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8" name="Title 1">
            <a:extLst>
              <a:ext uri="{FF2B5EF4-FFF2-40B4-BE49-F238E27FC236}">
                <a16:creationId xmlns:a16="http://schemas.microsoft.com/office/drawing/2014/main" id="{2EB2EB64-4FA2-7840-9B0F-720CE50EC79E}"/>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0" name="Rectangle 19">
            <a:extLst>
              <a:ext uri="{FF2B5EF4-FFF2-40B4-BE49-F238E27FC236}">
                <a16:creationId xmlns:a16="http://schemas.microsoft.com/office/drawing/2014/main" id="{7154FEB5-1D27-4B42-92DD-DA5A695A94BF}"/>
              </a:ext>
            </a:extLst>
          </p:cNvPr>
          <p:cNvSpPr/>
          <p:nvPr userDrawn="1"/>
        </p:nvSpPr>
        <p:spPr>
          <a:xfrm>
            <a:off x="0" y="6116488"/>
            <a:ext cx="12192000" cy="2010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1" name="TextBox 20">
            <a:extLst>
              <a:ext uri="{FF2B5EF4-FFF2-40B4-BE49-F238E27FC236}">
                <a16:creationId xmlns:a16="http://schemas.microsoft.com/office/drawing/2014/main" id="{E6DC3667-DFA6-B143-AEFB-3263D722819B}"/>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Software Development</a:t>
            </a:r>
            <a:endParaRPr lang="en-US" sz="900" b="0" i="0" dirty="0">
              <a:solidFill>
                <a:schemeClr val="bg2"/>
              </a:solidFill>
              <a:latin typeface="Arial" panose="020B0604020202020204" pitchFamily="34" charset="0"/>
              <a:cs typeface="Arial" panose="020B0604020202020204" pitchFamily="34" charset="0"/>
            </a:endParaRPr>
          </a:p>
        </p:txBody>
      </p:sp>
      <p:sp>
        <p:nvSpPr>
          <p:cNvPr id="22" name="Text Placeholder 13">
            <a:extLst>
              <a:ext uri="{FF2B5EF4-FFF2-40B4-BE49-F238E27FC236}">
                <a16:creationId xmlns:a16="http://schemas.microsoft.com/office/drawing/2014/main" id="{AED35B36-B965-2F4E-94CF-692758789DAF}"/>
              </a:ext>
            </a:extLst>
          </p:cNvPr>
          <p:cNvSpPr>
            <a:spLocks noGrp="1"/>
          </p:cNvSpPr>
          <p:nvPr>
            <p:ph type="body" sz="quarter" idx="10" hasCustomPrompt="1"/>
          </p:nvPr>
        </p:nvSpPr>
        <p:spPr>
          <a:xfrm>
            <a:off x="838200" y="1107852"/>
            <a:ext cx="4969768" cy="4894155"/>
          </a:xfrm>
        </p:spPr>
        <p:txBody>
          <a:bodyPr>
            <a:normAutofit/>
          </a:bodyPr>
          <a:lstStyle>
            <a:lvl1pPr marL="0" indent="0">
              <a:buFont typeface="+mj-lt"/>
              <a:buNone/>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pic>
        <p:nvPicPr>
          <p:cNvPr id="10" name="Picture 26">
            <a:extLst>
              <a:ext uri="{FF2B5EF4-FFF2-40B4-BE49-F238E27FC236}">
                <a16:creationId xmlns:a16="http://schemas.microsoft.com/office/drawing/2014/main" id="{34E7C3DB-4BB9-9D4B-9F77-2C4F2908891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60658119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tyle 8 - Artificial Intelligence">
    <p:bg>
      <p:bgRef idx="1001">
        <a:schemeClr val="bg2"/>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839AFD6-3A31-624B-B01F-1CE36EDF183A}"/>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8" name="Picture 17">
            <a:extLst>
              <a:ext uri="{FF2B5EF4-FFF2-40B4-BE49-F238E27FC236}">
                <a16:creationId xmlns:a16="http://schemas.microsoft.com/office/drawing/2014/main" id="{F7BABF36-F1F2-DE4D-955A-BD0B5D25150C}"/>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9" name="Slide Number Placeholder 4">
            <a:extLst>
              <a:ext uri="{FF2B5EF4-FFF2-40B4-BE49-F238E27FC236}">
                <a16:creationId xmlns:a16="http://schemas.microsoft.com/office/drawing/2014/main" id="{0985EE12-84CF-EF41-BC70-D23395E42365}"/>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0" name="Title 1">
            <a:extLst>
              <a:ext uri="{FF2B5EF4-FFF2-40B4-BE49-F238E27FC236}">
                <a16:creationId xmlns:a16="http://schemas.microsoft.com/office/drawing/2014/main" id="{CFD333C9-78CC-BC46-990B-F75E7D79341D}"/>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1" name="Text Placeholder 13">
            <a:extLst>
              <a:ext uri="{FF2B5EF4-FFF2-40B4-BE49-F238E27FC236}">
                <a16:creationId xmlns:a16="http://schemas.microsoft.com/office/drawing/2014/main" id="{DD3BA5F8-615C-3149-9F25-1C35C8B8B8CC}"/>
              </a:ext>
            </a:extLst>
          </p:cNvPr>
          <p:cNvSpPr>
            <a:spLocks noGrp="1"/>
          </p:cNvSpPr>
          <p:nvPr>
            <p:ph type="body" sz="quarter" idx="10" hasCustomPrompt="1"/>
          </p:nvPr>
        </p:nvSpPr>
        <p:spPr>
          <a:xfrm>
            <a:off x="838200" y="1107852"/>
            <a:ext cx="4969768" cy="4894155"/>
          </a:xfrm>
        </p:spPr>
        <p:txBody>
          <a:bodyPr>
            <a:normAutofit/>
          </a:bodyPr>
          <a:lstStyle>
            <a:lvl1pPr marL="0" indent="0">
              <a:buFont typeface="+mj-lt"/>
              <a:buNone/>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sp>
        <p:nvSpPr>
          <p:cNvPr id="22" name="Rectangle 21">
            <a:extLst>
              <a:ext uri="{FF2B5EF4-FFF2-40B4-BE49-F238E27FC236}">
                <a16:creationId xmlns:a16="http://schemas.microsoft.com/office/drawing/2014/main" id="{2A261D4F-2E63-2244-AC89-1C4B8AB0D952}"/>
              </a:ext>
            </a:extLst>
          </p:cNvPr>
          <p:cNvSpPr/>
          <p:nvPr userDrawn="1"/>
        </p:nvSpPr>
        <p:spPr>
          <a:xfrm>
            <a:off x="0" y="6116488"/>
            <a:ext cx="12192000" cy="2010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3" name="TextBox 22">
            <a:extLst>
              <a:ext uri="{FF2B5EF4-FFF2-40B4-BE49-F238E27FC236}">
                <a16:creationId xmlns:a16="http://schemas.microsoft.com/office/drawing/2014/main" id="{C7205FCD-697B-E346-8916-E7D67B8FBEAE}"/>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Artificial Intelligence</a:t>
            </a:r>
            <a:endParaRPr lang="en-US" sz="900" b="0" i="0" dirty="0">
              <a:solidFill>
                <a:schemeClr val="bg2"/>
              </a:solidFill>
              <a:latin typeface="Arial" panose="020B0604020202020204" pitchFamily="34" charset="0"/>
              <a:cs typeface="Arial" panose="020B0604020202020204" pitchFamily="34" charset="0"/>
            </a:endParaRPr>
          </a:p>
        </p:txBody>
      </p:sp>
      <p:pic>
        <p:nvPicPr>
          <p:cNvPr id="10" name="Picture 27">
            <a:extLst>
              <a:ext uri="{FF2B5EF4-FFF2-40B4-BE49-F238E27FC236}">
                <a16:creationId xmlns:a16="http://schemas.microsoft.com/office/drawing/2014/main" id="{29F4E9B3-86B6-9244-A1AB-1922875692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9991797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tyle 9 - Right Aligned Text">
    <p:bg>
      <p:bgRef idx="1001">
        <a:schemeClr val="bg2"/>
      </p:bgRef>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517BEAB-A995-204B-91D6-36ABBF329A28}"/>
              </a:ext>
            </a:extLst>
          </p:cNvPr>
          <p:cNvSpPr>
            <a:spLocks noGrp="1"/>
          </p:cNvSpPr>
          <p:nvPr>
            <p:ph type="title" hasCustomPrompt="1"/>
          </p:nvPr>
        </p:nvSpPr>
        <p:spPr>
          <a:xfrm>
            <a:off x="6384512"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12" name="Rectangle 11">
            <a:extLst>
              <a:ext uri="{FF2B5EF4-FFF2-40B4-BE49-F238E27FC236}">
                <a16:creationId xmlns:a16="http://schemas.microsoft.com/office/drawing/2014/main" id="{E8CD7ED6-8AB2-B041-82AD-9096971E7AAB}"/>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3" name="Picture 12">
            <a:extLst>
              <a:ext uri="{FF2B5EF4-FFF2-40B4-BE49-F238E27FC236}">
                <a16:creationId xmlns:a16="http://schemas.microsoft.com/office/drawing/2014/main" id="{59349F1C-C289-A14A-866D-B6D05EE679AD}"/>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4" name="Slide Number Placeholder 4">
            <a:extLst>
              <a:ext uri="{FF2B5EF4-FFF2-40B4-BE49-F238E27FC236}">
                <a16:creationId xmlns:a16="http://schemas.microsoft.com/office/drawing/2014/main" id="{0A9C4F45-2844-264C-8F49-C65AAFEF165D}"/>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0" name="Text Placeholder 13">
            <a:extLst>
              <a:ext uri="{FF2B5EF4-FFF2-40B4-BE49-F238E27FC236}">
                <a16:creationId xmlns:a16="http://schemas.microsoft.com/office/drawing/2014/main" id="{6B931009-8692-1340-AFDB-626C48A21533}"/>
              </a:ext>
            </a:extLst>
          </p:cNvPr>
          <p:cNvSpPr>
            <a:spLocks noGrp="1"/>
          </p:cNvSpPr>
          <p:nvPr>
            <p:ph type="body" sz="quarter" idx="14" hasCustomPrompt="1"/>
          </p:nvPr>
        </p:nvSpPr>
        <p:spPr>
          <a:xfrm>
            <a:off x="6384512" y="1114007"/>
            <a:ext cx="4969768" cy="4888000"/>
          </a:xfrm>
        </p:spPr>
        <p:txBody>
          <a:bodyPr>
            <a:normAutofit/>
          </a:bodyPr>
          <a:lstStyle>
            <a:lvl1pPr marL="0" indent="0">
              <a:buFont typeface="+mj-lt"/>
              <a:buNone/>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spTree>
    <p:extLst>
      <p:ext uri="{BB962C8B-B14F-4D97-AF65-F5344CB8AC3E}">
        <p14:creationId xmlns:p14="http://schemas.microsoft.com/office/powerpoint/2010/main" val="59091862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Page - Artificial Intelligence">
    <p:bg>
      <p:bgPr>
        <a:solidFill>
          <a:schemeClr val="accent3"/>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517BEAB-A995-204B-91D6-36ABBF329A28}"/>
              </a:ext>
            </a:extLst>
          </p:cNvPr>
          <p:cNvSpPr>
            <a:spLocks noGrp="1"/>
          </p:cNvSpPr>
          <p:nvPr>
            <p:ph type="title" hasCustomPrompt="1"/>
          </p:nvPr>
        </p:nvSpPr>
        <p:spPr>
          <a:xfrm>
            <a:off x="6433931" y="2629454"/>
            <a:ext cx="4969768" cy="470617"/>
          </a:xfrm>
        </p:spPr>
        <p:txBody>
          <a:bodyPr anchor="t" anchorCtr="0">
            <a:noAutofit/>
          </a:bodyPr>
          <a:lstStyle>
            <a:lvl1pPr>
              <a:defRPr sz="3200" b="1" i="0">
                <a:solidFill>
                  <a:schemeClr val="bg2"/>
                </a:solidFill>
                <a:latin typeface="Arial" panose="020B0604020202020204" pitchFamily="34" charset="0"/>
                <a:cs typeface="Arial" panose="020B0604020202020204" pitchFamily="34" charset="0"/>
              </a:defRPr>
            </a:lvl1pPr>
          </a:lstStyle>
          <a:p>
            <a:r>
              <a:rPr lang="en-US" dirty="0"/>
              <a:t>Course Name</a:t>
            </a:r>
          </a:p>
        </p:txBody>
      </p:sp>
      <p:pic>
        <p:nvPicPr>
          <p:cNvPr id="6" name="Picture 5">
            <a:extLst>
              <a:ext uri="{FF2B5EF4-FFF2-40B4-BE49-F238E27FC236}">
                <a16:creationId xmlns:a16="http://schemas.microsoft.com/office/drawing/2014/main" id="{B295E2BA-58FD-5E4E-8F42-9E6344E1C6D0}"/>
              </a:ext>
            </a:extLst>
          </p:cNvPr>
          <p:cNvPicPr>
            <a:picLocks noChangeAspect="1"/>
          </p:cNvPicPr>
          <p:nvPr userDrawn="1"/>
        </p:nvPicPr>
        <p:blipFill>
          <a:blip r:embed="rId2"/>
          <a:stretch>
            <a:fillRect/>
          </a:stretch>
        </p:blipFill>
        <p:spPr>
          <a:xfrm>
            <a:off x="1795669" y="2711451"/>
            <a:ext cx="3962400" cy="1435100"/>
          </a:xfrm>
          <a:prstGeom prst="rect">
            <a:avLst/>
          </a:prstGeom>
        </p:spPr>
      </p:pic>
      <p:sp>
        <p:nvSpPr>
          <p:cNvPr id="10" name="Rectangle 9">
            <a:extLst>
              <a:ext uri="{FF2B5EF4-FFF2-40B4-BE49-F238E27FC236}">
                <a16:creationId xmlns:a16="http://schemas.microsoft.com/office/drawing/2014/main" id="{D753BDB1-FC33-E04C-91E0-BAB1298236CE}"/>
              </a:ext>
            </a:extLst>
          </p:cNvPr>
          <p:cNvSpPr/>
          <p:nvPr userDrawn="1"/>
        </p:nvSpPr>
        <p:spPr>
          <a:xfrm>
            <a:off x="6073142" y="2030896"/>
            <a:ext cx="45719" cy="279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ln>
                <a:noFill/>
              </a:ln>
            </a:endParaRPr>
          </a:p>
        </p:txBody>
      </p:sp>
      <p:sp>
        <p:nvSpPr>
          <p:cNvPr id="14" name="Text Placeholder 13">
            <a:extLst>
              <a:ext uri="{FF2B5EF4-FFF2-40B4-BE49-F238E27FC236}">
                <a16:creationId xmlns:a16="http://schemas.microsoft.com/office/drawing/2014/main" id="{FDCB58E4-D0E7-2B43-B88B-1F3C4E271102}"/>
              </a:ext>
            </a:extLst>
          </p:cNvPr>
          <p:cNvSpPr>
            <a:spLocks noGrp="1"/>
          </p:cNvSpPr>
          <p:nvPr>
            <p:ph type="body" sz="quarter" idx="10" hasCustomPrompt="1"/>
          </p:nvPr>
        </p:nvSpPr>
        <p:spPr>
          <a:xfrm>
            <a:off x="6433931" y="3237128"/>
            <a:ext cx="4969768" cy="383745"/>
          </a:xfrm>
        </p:spPr>
        <p:txBody>
          <a:bodyPr>
            <a:normAutofit/>
          </a:bodyPr>
          <a:lstStyle>
            <a:lvl1pPr marL="0" indent="0">
              <a:buFont typeface="+mj-lt"/>
              <a:buNone/>
              <a:defRPr sz="2400" b="0" i="0">
                <a:solidFill>
                  <a:schemeClr val="bg2"/>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Module Title</a:t>
            </a:r>
          </a:p>
        </p:txBody>
      </p:sp>
      <p:sp>
        <p:nvSpPr>
          <p:cNvPr id="15" name="Text Placeholder 13">
            <a:extLst>
              <a:ext uri="{FF2B5EF4-FFF2-40B4-BE49-F238E27FC236}">
                <a16:creationId xmlns:a16="http://schemas.microsoft.com/office/drawing/2014/main" id="{0980713D-C243-AE4D-B526-6881A9C017BF}"/>
              </a:ext>
            </a:extLst>
          </p:cNvPr>
          <p:cNvSpPr>
            <a:spLocks noGrp="1"/>
          </p:cNvSpPr>
          <p:nvPr>
            <p:ph type="body" sz="quarter" idx="11" hasCustomPrompt="1"/>
          </p:nvPr>
        </p:nvSpPr>
        <p:spPr>
          <a:xfrm>
            <a:off x="6433931" y="3757929"/>
            <a:ext cx="4969768" cy="383745"/>
          </a:xfrm>
        </p:spPr>
        <p:txBody>
          <a:bodyPr>
            <a:normAutofit/>
          </a:bodyPr>
          <a:lstStyle>
            <a:lvl1pPr marL="0" indent="0">
              <a:buFont typeface="+mj-lt"/>
              <a:buNone/>
              <a:defRPr sz="2000" b="0" i="0">
                <a:solidFill>
                  <a:schemeClr val="bg2"/>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Lecture Title</a:t>
            </a:r>
          </a:p>
        </p:txBody>
      </p:sp>
      <p:pic>
        <p:nvPicPr>
          <p:cNvPr id="7" name="Picture 6">
            <a:extLst>
              <a:ext uri="{FF2B5EF4-FFF2-40B4-BE49-F238E27FC236}">
                <a16:creationId xmlns:a16="http://schemas.microsoft.com/office/drawing/2014/main" id="{C30E60B0-A2C1-574C-9353-D0018515D1D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860438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tyle 9- Applied Cyber Security">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D4C6590-4273-BB45-A6C2-3948B49E0682}"/>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Picture 14">
            <a:extLst>
              <a:ext uri="{FF2B5EF4-FFF2-40B4-BE49-F238E27FC236}">
                <a16:creationId xmlns:a16="http://schemas.microsoft.com/office/drawing/2014/main" id="{5BB51606-A317-5F49-919C-F3C21A74285C}"/>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2F8A1CCD-F514-CB4B-81B2-533B9122D125}"/>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8" name="Title 1">
            <a:extLst>
              <a:ext uri="{FF2B5EF4-FFF2-40B4-BE49-F238E27FC236}">
                <a16:creationId xmlns:a16="http://schemas.microsoft.com/office/drawing/2014/main" id="{40FAEB82-295E-E947-BF09-3EAD94B910DB}"/>
              </a:ext>
            </a:extLst>
          </p:cNvPr>
          <p:cNvSpPr>
            <a:spLocks noGrp="1"/>
          </p:cNvSpPr>
          <p:nvPr>
            <p:ph type="title" hasCustomPrompt="1"/>
          </p:nvPr>
        </p:nvSpPr>
        <p:spPr>
          <a:xfrm>
            <a:off x="6384512"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0" name="Rectangle 19">
            <a:extLst>
              <a:ext uri="{FF2B5EF4-FFF2-40B4-BE49-F238E27FC236}">
                <a16:creationId xmlns:a16="http://schemas.microsoft.com/office/drawing/2014/main" id="{67AE49FC-D3DA-2846-830B-B8491137BC93}"/>
              </a:ext>
            </a:extLst>
          </p:cNvPr>
          <p:cNvSpPr/>
          <p:nvPr userDrawn="1"/>
        </p:nvSpPr>
        <p:spPr>
          <a:xfrm>
            <a:off x="0" y="6116488"/>
            <a:ext cx="12192000" cy="201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1" name="TextBox 20">
            <a:extLst>
              <a:ext uri="{FF2B5EF4-FFF2-40B4-BE49-F238E27FC236}">
                <a16:creationId xmlns:a16="http://schemas.microsoft.com/office/drawing/2014/main" id="{C0EEAC0F-1B61-BE4A-8AA9-CFE533C68A42}"/>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Applied Cyber Security</a:t>
            </a:r>
            <a:endParaRPr lang="en-US" sz="900" b="0" i="0" dirty="0">
              <a:solidFill>
                <a:schemeClr val="bg2"/>
              </a:solidFill>
              <a:latin typeface="Arial" panose="020B0604020202020204" pitchFamily="34" charset="0"/>
              <a:cs typeface="Arial" panose="020B0604020202020204" pitchFamily="34" charset="0"/>
            </a:endParaRPr>
          </a:p>
        </p:txBody>
      </p:sp>
      <p:sp>
        <p:nvSpPr>
          <p:cNvPr id="22" name="Text Placeholder 13">
            <a:extLst>
              <a:ext uri="{FF2B5EF4-FFF2-40B4-BE49-F238E27FC236}">
                <a16:creationId xmlns:a16="http://schemas.microsoft.com/office/drawing/2014/main" id="{0C1C6ECE-A44C-1140-A7CD-FE26A6C3593A}"/>
              </a:ext>
            </a:extLst>
          </p:cNvPr>
          <p:cNvSpPr>
            <a:spLocks noGrp="1"/>
          </p:cNvSpPr>
          <p:nvPr>
            <p:ph type="body" sz="quarter" idx="14" hasCustomPrompt="1"/>
          </p:nvPr>
        </p:nvSpPr>
        <p:spPr>
          <a:xfrm>
            <a:off x="6384512" y="1114007"/>
            <a:ext cx="4969768" cy="4888000"/>
          </a:xfrm>
        </p:spPr>
        <p:txBody>
          <a:bodyPr>
            <a:normAutofit/>
          </a:bodyPr>
          <a:lstStyle>
            <a:lvl1pPr marL="0" indent="0">
              <a:buFont typeface="+mj-lt"/>
              <a:buNone/>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pic>
        <p:nvPicPr>
          <p:cNvPr id="11" name="Picture 28">
            <a:extLst>
              <a:ext uri="{FF2B5EF4-FFF2-40B4-BE49-F238E27FC236}">
                <a16:creationId xmlns:a16="http://schemas.microsoft.com/office/drawing/2014/main" id="{B2FCD88C-1B2A-C948-A554-E5B923680E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7912" y="6321324"/>
            <a:ext cx="954088" cy="536674"/>
          </a:xfrm>
          <a:prstGeom prst="rect">
            <a:avLst/>
          </a:prstGeom>
        </p:spPr>
      </p:pic>
    </p:spTree>
    <p:extLst>
      <p:ext uri="{BB962C8B-B14F-4D97-AF65-F5344CB8AC3E}">
        <p14:creationId xmlns:p14="http://schemas.microsoft.com/office/powerpoint/2010/main" val="5611703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tyle 9 - Electronics ">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CE7EFF8-1963-104F-ABAD-5D05038CD551}"/>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pic>
        <p:nvPicPr>
          <p:cNvPr id="15" name="Picture 14">
            <a:extLst>
              <a:ext uri="{FF2B5EF4-FFF2-40B4-BE49-F238E27FC236}">
                <a16:creationId xmlns:a16="http://schemas.microsoft.com/office/drawing/2014/main" id="{02056184-BC52-DB4C-BB3F-1932964EF945}"/>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EA3234C5-05E9-3E40-A415-F4ADB12CDF25}"/>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8" name="Title 1">
            <a:extLst>
              <a:ext uri="{FF2B5EF4-FFF2-40B4-BE49-F238E27FC236}">
                <a16:creationId xmlns:a16="http://schemas.microsoft.com/office/drawing/2014/main" id="{75D361DB-EECC-7940-9F9F-5FF15CE7B689}"/>
              </a:ext>
            </a:extLst>
          </p:cNvPr>
          <p:cNvSpPr>
            <a:spLocks noGrp="1"/>
          </p:cNvSpPr>
          <p:nvPr>
            <p:ph type="title" hasCustomPrompt="1"/>
          </p:nvPr>
        </p:nvSpPr>
        <p:spPr>
          <a:xfrm>
            <a:off x="6384512"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0" name="Rectangle 19">
            <a:extLst>
              <a:ext uri="{FF2B5EF4-FFF2-40B4-BE49-F238E27FC236}">
                <a16:creationId xmlns:a16="http://schemas.microsoft.com/office/drawing/2014/main" id="{26FDFD7A-F310-AE4E-8D2A-9B8648612D86}"/>
              </a:ext>
            </a:extLst>
          </p:cNvPr>
          <p:cNvSpPr/>
          <p:nvPr userDrawn="1"/>
        </p:nvSpPr>
        <p:spPr>
          <a:xfrm>
            <a:off x="0" y="6116488"/>
            <a:ext cx="12192000" cy="2010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1" name="TextBox 20">
            <a:extLst>
              <a:ext uri="{FF2B5EF4-FFF2-40B4-BE49-F238E27FC236}">
                <a16:creationId xmlns:a16="http://schemas.microsoft.com/office/drawing/2014/main" id="{08A2D10B-C7A8-0B46-BF54-47172ABE0717}"/>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Electronics</a:t>
            </a:r>
            <a:endParaRPr lang="en-US" sz="900" b="0" i="0" dirty="0">
              <a:solidFill>
                <a:schemeClr val="bg2"/>
              </a:solidFill>
              <a:latin typeface="Arial" panose="020B0604020202020204" pitchFamily="34" charset="0"/>
              <a:cs typeface="Arial" panose="020B0604020202020204" pitchFamily="34" charset="0"/>
            </a:endParaRPr>
          </a:p>
        </p:txBody>
      </p:sp>
      <p:sp>
        <p:nvSpPr>
          <p:cNvPr id="22" name="Text Placeholder 13">
            <a:extLst>
              <a:ext uri="{FF2B5EF4-FFF2-40B4-BE49-F238E27FC236}">
                <a16:creationId xmlns:a16="http://schemas.microsoft.com/office/drawing/2014/main" id="{A1CC645E-98D8-074E-8B37-004969F9CB96}"/>
              </a:ext>
            </a:extLst>
          </p:cNvPr>
          <p:cNvSpPr>
            <a:spLocks noGrp="1"/>
          </p:cNvSpPr>
          <p:nvPr>
            <p:ph type="body" sz="quarter" idx="14" hasCustomPrompt="1"/>
          </p:nvPr>
        </p:nvSpPr>
        <p:spPr>
          <a:xfrm>
            <a:off x="6384512" y="1114007"/>
            <a:ext cx="4969768" cy="4888000"/>
          </a:xfrm>
        </p:spPr>
        <p:txBody>
          <a:bodyPr>
            <a:normAutofit/>
          </a:bodyPr>
          <a:lstStyle>
            <a:lvl1pPr marL="0" indent="0">
              <a:buFont typeface="+mj-lt"/>
              <a:buNone/>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pic>
        <p:nvPicPr>
          <p:cNvPr id="11" name="Picture 26">
            <a:extLst>
              <a:ext uri="{FF2B5EF4-FFF2-40B4-BE49-F238E27FC236}">
                <a16:creationId xmlns:a16="http://schemas.microsoft.com/office/drawing/2014/main" id="{8DA18CB0-4320-4B4C-AEA3-FE3B72CB12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4" y="6317530"/>
            <a:ext cx="960835" cy="540470"/>
          </a:xfrm>
          <a:prstGeom prst="rect">
            <a:avLst/>
          </a:prstGeom>
        </p:spPr>
      </p:pic>
    </p:spTree>
    <p:extLst>
      <p:ext uri="{BB962C8B-B14F-4D97-AF65-F5344CB8AC3E}">
        <p14:creationId xmlns:p14="http://schemas.microsoft.com/office/powerpoint/2010/main" val="420279702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tyle 9 - Software Development">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FC202AA-5402-B44D-BCD6-BE968F85CE70}"/>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pic>
        <p:nvPicPr>
          <p:cNvPr id="15" name="Picture 14">
            <a:extLst>
              <a:ext uri="{FF2B5EF4-FFF2-40B4-BE49-F238E27FC236}">
                <a16:creationId xmlns:a16="http://schemas.microsoft.com/office/drawing/2014/main" id="{62A48D0D-A02A-7D4A-9354-616D61337F1F}"/>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18657DC1-27DB-634F-95D6-71C3C495895B}"/>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8" name="Title 1">
            <a:extLst>
              <a:ext uri="{FF2B5EF4-FFF2-40B4-BE49-F238E27FC236}">
                <a16:creationId xmlns:a16="http://schemas.microsoft.com/office/drawing/2014/main" id="{F99E7F7B-4D47-6F47-8127-B9497557962D}"/>
              </a:ext>
            </a:extLst>
          </p:cNvPr>
          <p:cNvSpPr>
            <a:spLocks noGrp="1"/>
          </p:cNvSpPr>
          <p:nvPr>
            <p:ph type="title" hasCustomPrompt="1"/>
          </p:nvPr>
        </p:nvSpPr>
        <p:spPr>
          <a:xfrm>
            <a:off x="6384512"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0" name="Rectangle 19">
            <a:extLst>
              <a:ext uri="{FF2B5EF4-FFF2-40B4-BE49-F238E27FC236}">
                <a16:creationId xmlns:a16="http://schemas.microsoft.com/office/drawing/2014/main" id="{DEC0F1B3-665E-FC48-B903-C95D523F50D9}"/>
              </a:ext>
            </a:extLst>
          </p:cNvPr>
          <p:cNvSpPr/>
          <p:nvPr userDrawn="1"/>
        </p:nvSpPr>
        <p:spPr>
          <a:xfrm>
            <a:off x="0" y="6116488"/>
            <a:ext cx="12192000" cy="2010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1" name="TextBox 20">
            <a:extLst>
              <a:ext uri="{FF2B5EF4-FFF2-40B4-BE49-F238E27FC236}">
                <a16:creationId xmlns:a16="http://schemas.microsoft.com/office/drawing/2014/main" id="{7E246D42-F23F-B54D-AF13-F5654346F680}"/>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Software Development</a:t>
            </a:r>
            <a:endParaRPr lang="en-US" sz="900" b="0" i="0" dirty="0">
              <a:solidFill>
                <a:schemeClr val="bg2"/>
              </a:solidFill>
              <a:latin typeface="Arial" panose="020B0604020202020204" pitchFamily="34" charset="0"/>
              <a:cs typeface="Arial" panose="020B0604020202020204" pitchFamily="34" charset="0"/>
            </a:endParaRPr>
          </a:p>
        </p:txBody>
      </p:sp>
      <p:sp>
        <p:nvSpPr>
          <p:cNvPr id="23" name="Text Placeholder 13">
            <a:extLst>
              <a:ext uri="{FF2B5EF4-FFF2-40B4-BE49-F238E27FC236}">
                <a16:creationId xmlns:a16="http://schemas.microsoft.com/office/drawing/2014/main" id="{16689B02-2355-134D-8A92-3105D45535C7}"/>
              </a:ext>
            </a:extLst>
          </p:cNvPr>
          <p:cNvSpPr>
            <a:spLocks noGrp="1"/>
          </p:cNvSpPr>
          <p:nvPr>
            <p:ph type="body" sz="quarter" idx="14" hasCustomPrompt="1"/>
          </p:nvPr>
        </p:nvSpPr>
        <p:spPr>
          <a:xfrm>
            <a:off x="6384512" y="1114007"/>
            <a:ext cx="4969768" cy="4888000"/>
          </a:xfrm>
        </p:spPr>
        <p:txBody>
          <a:bodyPr>
            <a:normAutofit/>
          </a:bodyPr>
          <a:lstStyle>
            <a:lvl1pPr marL="0" indent="0">
              <a:buFont typeface="+mj-lt"/>
              <a:buNone/>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pic>
        <p:nvPicPr>
          <p:cNvPr id="10" name="Picture 26">
            <a:extLst>
              <a:ext uri="{FF2B5EF4-FFF2-40B4-BE49-F238E27FC236}">
                <a16:creationId xmlns:a16="http://schemas.microsoft.com/office/drawing/2014/main" id="{BD071683-4D7E-1E44-9404-8707D53F53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160657973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tyle 9 - Artificial Intelligence">
    <p:bg>
      <p:bgRef idx="1001">
        <a:schemeClr val="bg2"/>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CDC5D9-3A7B-FC41-9A9B-A63EE62A1821}"/>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5" name="Picture 14">
            <a:extLst>
              <a:ext uri="{FF2B5EF4-FFF2-40B4-BE49-F238E27FC236}">
                <a16:creationId xmlns:a16="http://schemas.microsoft.com/office/drawing/2014/main" id="{C20698E9-C08D-E348-9243-AB6C43D750DB}"/>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7" name="Slide Number Placeholder 4">
            <a:extLst>
              <a:ext uri="{FF2B5EF4-FFF2-40B4-BE49-F238E27FC236}">
                <a16:creationId xmlns:a16="http://schemas.microsoft.com/office/drawing/2014/main" id="{0863FFB7-72E7-4841-8DE4-CCC5E6E737E3}"/>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18" name="Title 1">
            <a:extLst>
              <a:ext uri="{FF2B5EF4-FFF2-40B4-BE49-F238E27FC236}">
                <a16:creationId xmlns:a16="http://schemas.microsoft.com/office/drawing/2014/main" id="{C7C1F51B-CDB0-034A-B224-9CEDC01BCFB2}"/>
              </a:ext>
            </a:extLst>
          </p:cNvPr>
          <p:cNvSpPr>
            <a:spLocks noGrp="1"/>
          </p:cNvSpPr>
          <p:nvPr>
            <p:ph type="title" hasCustomPrompt="1"/>
          </p:nvPr>
        </p:nvSpPr>
        <p:spPr>
          <a:xfrm>
            <a:off x="6384512"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20" name="Rectangle 19">
            <a:extLst>
              <a:ext uri="{FF2B5EF4-FFF2-40B4-BE49-F238E27FC236}">
                <a16:creationId xmlns:a16="http://schemas.microsoft.com/office/drawing/2014/main" id="{1022EA8F-62DD-EE40-8F32-D10D54BD94AF}"/>
              </a:ext>
            </a:extLst>
          </p:cNvPr>
          <p:cNvSpPr/>
          <p:nvPr userDrawn="1"/>
        </p:nvSpPr>
        <p:spPr>
          <a:xfrm>
            <a:off x="0" y="6116488"/>
            <a:ext cx="12192000" cy="2010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1" name="TextBox 20">
            <a:extLst>
              <a:ext uri="{FF2B5EF4-FFF2-40B4-BE49-F238E27FC236}">
                <a16:creationId xmlns:a16="http://schemas.microsoft.com/office/drawing/2014/main" id="{5FE22A58-1C8F-8346-844A-AA6305FC8B7F}"/>
              </a:ext>
            </a:extLst>
          </p:cNvPr>
          <p:cNvSpPr txBox="1"/>
          <p:nvPr userDrawn="1"/>
        </p:nvSpPr>
        <p:spPr>
          <a:xfrm>
            <a:off x="748023" y="6101592"/>
            <a:ext cx="4381500" cy="230832"/>
          </a:xfrm>
          <a:prstGeom prst="rect">
            <a:avLst/>
          </a:prstGeom>
          <a:noFill/>
        </p:spPr>
        <p:txBody>
          <a:bodyPr wrap="square" rtlCol="0">
            <a:spAutoFit/>
          </a:bodyPr>
          <a:lstStyle/>
          <a:p>
            <a:r>
              <a:rPr lang="en-GB" sz="900" b="0" i="0" kern="1200" dirty="0">
                <a:solidFill>
                  <a:schemeClr val="bg2"/>
                </a:solidFill>
                <a:effectLst/>
                <a:latin typeface="Arial" panose="020B0604020202020204" pitchFamily="34" charset="0"/>
                <a:ea typeface="+mn-ea"/>
                <a:cs typeface="Arial" panose="020B0604020202020204" pitchFamily="34" charset="0"/>
              </a:rPr>
              <a:t>Artificial Intelligence</a:t>
            </a:r>
            <a:endParaRPr lang="en-US" sz="900" b="0" i="0" dirty="0">
              <a:solidFill>
                <a:schemeClr val="bg2"/>
              </a:solidFill>
              <a:latin typeface="Arial" panose="020B0604020202020204" pitchFamily="34" charset="0"/>
              <a:cs typeface="Arial" panose="020B0604020202020204" pitchFamily="34" charset="0"/>
            </a:endParaRPr>
          </a:p>
        </p:txBody>
      </p:sp>
      <p:sp>
        <p:nvSpPr>
          <p:cNvPr id="30" name="Text Placeholder 13">
            <a:extLst>
              <a:ext uri="{FF2B5EF4-FFF2-40B4-BE49-F238E27FC236}">
                <a16:creationId xmlns:a16="http://schemas.microsoft.com/office/drawing/2014/main" id="{4CC983FB-7B95-FD48-BE46-85A791BC7137}"/>
              </a:ext>
            </a:extLst>
          </p:cNvPr>
          <p:cNvSpPr>
            <a:spLocks noGrp="1"/>
          </p:cNvSpPr>
          <p:nvPr>
            <p:ph type="body" sz="quarter" idx="14" hasCustomPrompt="1"/>
          </p:nvPr>
        </p:nvSpPr>
        <p:spPr>
          <a:xfrm>
            <a:off x="6384512" y="1114007"/>
            <a:ext cx="4969768" cy="4888000"/>
          </a:xfrm>
        </p:spPr>
        <p:txBody>
          <a:bodyPr>
            <a:normAutofit/>
          </a:bodyPr>
          <a:lstStyle>
            <a:lvl1pPr marL="0" indent="0">
              <a:buFont typeface="+mj-lt"/>
              <a:buNone/>
              <a:defRPr sz="14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pic>
        <p:nvPicPr>
          <p:cNvPr id="10" name="Picture 27">
            <a:extLst>
              <a:ext uri="{FF2B5EF4-FFF2-40B4-BE49-F238E27FC236}">
                <a16:creationId xmlns:a16="http://schemas.microsoft.com/office/drawing/2014/main" id="{4E09E28A-6CBA-B648-A9CB-96656A6C4A8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231166" y="6317530"/>
            <a:ext cx="960833" cy="540469"/>
          </a:xfrm>
          <a:prstGeom prst="rect">
            <a:avLst/>
          </a:prstGeom>
        </p:spPr>
      </p:pic>
    </p:spTree>
    <p:extLst>
      <p:ext uri="{BB962C8B-B14F-4D97-AF65-F5344CB8AC3E}">
        <p14:creationId xmlns:p14="http://schemas.microsoft.com/office/powerpoint/2010/main" val="14670661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Style - Contents ">
    <p:bg>
      <p:bgPr>
        <a:solidFill>
          <a:schemeClr val="bg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620CE5F-17DD-B74D-9272-0308033DFFD8}"/>
              </a:ext>
            </a:extLst>
          </p:cNvPr>
          <p:cNvSpPr>
            <a:spLocks noGrp="1"/>
          </p:cNvSpPr>
          <p:nvPr>
            <p:ph type="title" hasCustomPrompt="1"/>
          </p:nvPr>
        </p:nvSpPr>
        <p:spPr>
          <a:xfrm>
            <a:off x="838200" y="381418"/>
            <a:ext cx="10515600" cy="595431"/>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Contents</a:t>
            </a:r>
          </a:p>
        </p:txBody>
      </p:sp>
      <p:sp>
        <p:nvSpPr>
          <p:cNvPr id="10" name="Rectangle 9">
            <a:extLst>
              <a:ext uri="{FF2B5EF4-FFF2-40B4-BE49-F238E27FC236}">
                <a16:creationId xmlns:a16="http://schemas.microsoft.com/office/drawing/2014/main" id="{DFBC6280-0328-254F-81B8-61BC660EC8CD}"/>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4" name="Text Placeholder 13">
            <a:extLst>
              <a:ext uri="{FF2B5EF4-FFF2-40B4-BE49-F238E27FC236}">
                <a16:creationId xmlns:a16="http://schemas.microsoft.com/office/drawing/2014/main" id="{2DC4F0E0-69EF-AC48-B54C-7ABE40BDE8D9}"/>
              </a:ext>
            </a:extLst>
          </p:cNvPr>
          <p:cNvSpPr>
            <a:spLocks noGrp="1"/>
          </p:cNvSpPr>
          <p:nvPr>
            <p:ph type="body" sz="quarter" idx="10" hasCustomPrompt="1"/>
          </p:nvPr>
        </p:nvSpPr>
        <p:spPr>
          <a:xfrm>
            <a:off x="838200" y="1071061"/>
            <a:ext cx="10515600" cy="4975320"/>
          </a:xfrm>
        </p:spPr>
        <p:txBody>
          <a:bodyPr/>
          <a:lstStyle>
            <a:lvl1pPr marL="0" marR="0" indent="0" algn="l" defTabSz="914377" rtl="0" eaLnBrk="1" fontAlgn="auto" latinLnBrk="0" hangingPunct="1">
              <a:lnSpc>
                <a:spcPct val="90000"/>
              </a:lnSpc>
              <a:spcBef>
                <a:spcPts val="1000"/>
              </a:spcBef>
              <a:spcAft>
                <a:spcPts val="0"/>
              </a:spcAft>
              <a:buClrTx/>
              <a:buSzTx/>
              <a:buFont typeface="+mj-lt"/>
              <a:buNone/>
              <a:tabLst/>
              <a:defRPr sz="16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marL="514338" marR="0" lvl="0" indent="-514338" algn="l" defTabSz="914377" rtl="0" eaLnBrk="1" fontAlgn="auto" latinLnBrk="0" hangingPunct="1">
              <a:lnSpc>
                <a:spcPct val="90000"/>
              </a:lnSpc>
              <a:spcBef>
                <a:spcPts val="1000"/>
              </a:spcBef>
              <a:spcAft>
                <a:spcPts val="0"/>
              </a:spcAft>
              <a:buClrTx/>
              <a:buSzTx/>
              <a:buFont typeface="+mj-lt"/>
              <a:buAutoNum type="arabicPeriod"/>
              <a:tabLst/>
              <a:defRPr/>
            </a:pPr>
            <a:r>
              <a:rPr lang="en-US" dirty="0"/>
              <a:t>Page Name Here</a:t>
            </a:r>
          </a:p>
          <a:p>
            <a:pPr marL="514338" marR="0" lvl="0" indent="-514338" algn="l" defTabSz="914377" rtl="0" eaLnBrk="1" fontAlgn="auto" latinLnBrk="0" hangingPunct="1">
              <a:lnSpc>
                <a:spcPct val="90000"/>
              </a:lnSpc>
              <a:spcBef>
                <a:spcPts val="1000"/>
              </a:spcBef>
              <a:spcAft>
                <a:spcPts val="0"/>
              </a:spcAft>
              <a:buClrTx/>
              <a:buSzTx/>
              <a:buFont typeface="+mj-lt"/>
              <a:buAutoNum type="arabicPeriod"/>
              <a:tabLst/>
              <a:defRPr/>
            </a:pPr>
            <a:r>
              <a:rPr lang="en-US" dirty="0"/>
              <a:t>Page Name Here</a:t>
            </a:r>
          </a:p>
          <a:p>
            <a:pPr marL="514338" marR="0" lvl="0" indent="-514338" algn="l" defTabSz="914377" rtl="0" eaLnBrk="1" fontAlgn="auto" latinLnBrk="0" hangingPunct="1">
              <a:lnSpc>
                <a:spcPct val="90000"/>
              </a:lnSpc>
              <a:spcBef>
                <a:spcPts val="1000"/>
              </a:spcBef>
              <a:spcAft>
                <a:spcPts val="0"/>
              </a:spcAft>
              <a:buClrTx/>
              <a:buSzTx/>
              <a:buFont typeface="+mj-lt"/>
              <a:buAutoNum type="arabicPeriod"/>
              <a:tabLst/>
              <a:defRPr/>
            </a:pPr>
            <a:r>
              <a:rPr lang="en-US" dirty="0"/>
              <a:t>Page Name Here</a:t>
            </a:r>
          </a:p>
          <a:p>
            <a:pPr marL="514338" marR="0" lvl="0" indent="-514338" algn="l" defTabSz="914377" rtl="0" eaLnBrk="1" fontAlgn="auto" latinLnBrk="0" hangingPunct="1">
              <a:lnSpc>
                <a:spcPct val="90000"/>
              </a:lnSpc>
              <a:spcBef>
                <a:spcPts val="1000"/>
              </a:spcBef>
              <a:spcAft>
                <a:spcPts val="0"/>
              </a:spcAft>
              <a:buClrTx/>
              <a:buSzTx/>
              <a:buFont typeface="+mj-lt"/>
              <a:buAutoNum type="arabicPeriod"/>
              <a:tabLst/>
              <a:defRPr/>
            </a:pPr>
            <a:r>
              <a:rPr lang="en-US" dirty="0"/>
              <a:t>Page Name Here</a:t>
            </a:r>
          </a:p>
          <a:p>
            <a:pPr marL="514338" marR="0" lvl="0" indent="-514338" algn="l" defTabSz="914377" rtl="0" eaLnBrk="1" fontAlgn="auto" latinLnBrk="0" hangingPunct="1">
              <a:lnSpc>
                <a:spcPct val="90000"/>
              </a:lnSpc>
              <a:spcBef>
                <a:spcPts val="1000"/>
              </a:spcBef>
              <a:spcAft>
                <a:spcPts val="0"/>
              </a:spcAft>
              <a:buClrTx/>
              <a:buSzTx/>
              <a:buFont typeface="+mj-lt"/>
              <a:buAutoNum type="arabicPeriod"/>
              <a:tabLst/>
              <a:defRPr/>
            </a:pPr>
            <a:r>
              <a:rPr lang="en-US" dirty="0"/>
              <a:t>Page Name Here</a:t>
            </a:r>
          </a:p>
          <a:p>
            <a:pPr lvl="0"/>
            <a:endParaRPr lang="en-US" dirty="0"/>
          </a:p>
          <a:p>
            <a:pPr lvl="0"/>
            <a:r>
              <a:rPr lang="en-US" dirty="0"/>
              <a:t>    </a:t>
            </a:r>
          </a:p>
        </p:txBody>
      </p:sp>
      <p:pic>
        <p:nvPicPr>
          <p:cNvPr id="8" name="Picture 7">
            <a:extLst>
              <a:ext uri="{FF2B5EF4-FFF2-40B4-BE49-F238E27FC236}">
                <a16:creationId xmlns:a16="http://schemas.microsoft.com/office/drawing/2014/main" id="{D44F8591-029A-8641-87F9-6F5514435AD8}"/>
              </a:ext>
            </a:extLst>
          </p:cNvPr>
          <p:cNvPicPr>
            <a:picLocks noChangeAspect="1"/>
          </p:cNvPicPr>
          <p:nvPr userDrawn="1"/>
        </p:nvPicPr>
        <p:blipFill>
          <a:blip r:embed="rId2"/>
          <a:stretch>
            <a:fillRect/>
          </a:stretch>
        </p:blipFill>
        <p:spPr>
          <a:xfrm>
            <a:off x="838200" y="6412637"/>
            <a:ext cx="1715531" cy="357247"/>
          </a:xfrm>
          <a:prstGeom prst="rect">
            <a:avLst/>
          </a:prstGeom>
        </p:spPr>
      </p:pic>
    </p:spTree>
    <p:extLst>
      <p:ext uri="{BB962C8B-B14F-4D97-AF65-F5344CB8AC3E}">
        <p14:creationId xmlns:p14="http://schemas.microsoft.com/office/powerpoint/2010/main" val="182122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Style - Quote">
    <p:bg>
      <p:bgPr>
        <a:solidFill>
          <a:schemeClr val="accent3"/>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21C0823-7DA8-F24C-95B7-EE3FEA14E60F}"/>
              </a:ext>
            </a:extLst>
          </p:cNvPr>
          <p:cNvSpPr>
            <a:spLocks noGrp="1"/>
          </p:cNvSpPr>
          <p:nvPr>
            <p:ph type="title" hasCustomPrompt="1"/>
          </p:nvPr>
        </p:nvSpPr>
        <p:spPr>
          <a:xfrm>
            <a:off x="3611116" y="2427190"/>
            <a:ext cx="4969768" cy="2003621"/>
          </a:xfrm>
        </p:spPr>
        <p:txBody>
          <a:bodyPr anchor="ctr" anchorCtr="0">
            <a:noAutofit/>
          </a:bodyPr>
          <a:lstStyle>
            <a:lvl1pPr algn="ctr">
              <a:defRPr sz="3600" b="0" i="0">
                <a:solidFill>
                  <a:schemeClr val="bg2"/>
                </a:solidFill>
                <a:latin typeface="Arial" panose="020B0604020202020204" pitchFamily="34" charset="0"/>
                <a:cs typeface="Arial" panose="020B0604020202020204" pitchFamily="34" charset="0"/>
              </a:defRPr>
            </a:lvl1pPr>
          </a:lstStyle>
          <a:p>
            <a:r>
              <a:rPr lang="en-US" dirty="0"/>
              <a:t>This page is to be </a:t>
            </a:r>
            <a:br>
              <a:rPr lang="en-US" dirty="0"/>
            </a:br>
            <a:r>
              <a:rPr lang="en-US" dirty="0"/>
              <a:t>used for any quote or foreword to be used. </a:t>
            </a:r>
          </a:p>
        </p:txBody>
      </p:sp>
    </p:spTree>
    <p:extLst>
      <p:ext uri="{BB962C8B-B14F-4D97-AF65-F5344CB8AC3E}">
        <p14:creationId xmlns:p14="http://schemas.microsoft.com/office/powerpoint/2010/main" val="14891561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Style - Section Title">
    <p:bg>
      <p:bgPr>
        <a:solidFill>
          <a:schemeClr val="accent3"/>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21C0823-7DA8-F24C-95B7-EE3FEA14E60F}"/>
              </a:ext>
            </a:extLst>
          </p:cNvPr>
          <p:cNvSpPr>
            <a:spLocks noGrp="1"/>
          </p:cNvSpPr>
          <p:nvPr>
            <p:ph type="title" hasCustomPrompt="1"/>
          </p:nvPr>
        </p:nvSpPr>
        <p:spPr>
          <a:xfrm>
            <a:off x="3611116" y="3076379"/>
            <a:ext cx="4969768" cy="705243"/>
          </a:xfrm>
        </p:spPr>
        <p:txBody>
          <a:bodyPr anchor="ctr" anchorCtr="0">
            <a:noAutofit/>
          </a:bodyPr>
          <a:lstStyle>
            <a:lvl1pPr algn="ctr">
              <a:defRPr sz="5400" b="1" i="0">
                <a:solidFill>
                  <a:schemeClr val="bg2"/>
                </a:solidFill>
                <a:latin typeface="Arial" panose="020B0604020202020204" pitchFamily="34" charset="0"/>
                <a:cs typeface="Arial" panose="020B0604020202020204" pitchFamily="34" charset="0"/>
              </a:defRPr>
            </a:lvl1pPr>
          </a:lstStyle>
          <a:p>
            <a:r>
              <a:rPr lang="en-US" dirty="0"/>
              <a:t>Section Title </a:t>
            </a:r>
          </a:p>
        </p:txBody>
      </p:sp>
    </p:spTree>
    <p:extLst>
      <p:ext uri="{BB962C8B-B14F-4D97-AF65-F5344CB8AC3E}">
        <p14:creationId xmlns:p14="http://schemas.microsoft.com/office/powerpoint/2010/main" val="133440958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yle 1 - Text Left / Image Right">
    <p:bg>
      <p:bgRef idx="1001">
        <a:schemeClr val="bg2"/>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F071351-0652-1143-AB21-185247F204DE}"/>
              </a:ext>
            </a:extLst>
          </p:cNvPr>
          <p:cNvSpPr/>
          <p:nvPr userDrawn="1"/>
        </p:nvSpPr>
        <p:spPr>
          <a:xfrm>
            <a:off x="0" y="6318421"/>
            <a:ext cx="12192000" cy="539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4" name="Picture 13">
            <a:extLst>
              <a:ext uri="{FF2B5EF4-FFF2-40B4-BE49-F238E27FC236}">
                <a16:creationId xmlns:a16="http://schemas.microsoft.com/office/drawing/2014/main" id="{F5B4E7D6-A528-DF41-ABB8-4B2C584FBF82}"/>
              </a:ext>
            </a:extLst>
          </p:cNvPr>
          <p:cNvPicPr>
            <a:picLocks noChangeAspect="1"/>
          </p:cNvPicPr>
          <p:nvPr userDrawn="1"/>
        </p:nvPicPr>
        <p:blipFill>
          <a:blip r:embed="rId2"/>
          <a:stretch>
            <a:fillRect/>
          </a:stretch>
        </p:blipFill>
        <p:spPr>
          <a:xfrm>
            <a:off x="838200" y="6412637"/>
            <a:ext cx="1715531" cy="357247"/>
          </a:xfrm>
          <a:prstGeom prst="rect">
            <a:avLst/>
          </a:prstGeom>
        </p:spPr>
      </p:pic>
      <p:sp>
        <p:nvSpPr>
          <p:cNvPr id="15" name="Title 1">
            <a:extLst>
              <a:ext uri="{FF2B5EF4-FFF2-40B4-BE49-F238E27FC236}">
                <a16:creationId xmlns:a16="http://schemas.microsoft.com/office/drawing/2014/main" id="{7FE3E8F6-20BF-5D45-B11E-96876ED32AE4}"/>
              </a:ext>
            </a:extLst>
          </p:cNvPr>
          <p:cNvSpPr>
            <a:spLocks noGrp="1"/>
          </p:cNvSpPr>
          <p:nvPr>
            <p:ph type="title" hasCustomPrompt="1"/>
          </p:nvPr>
        </p:nvSpPr>
        <p:spPr>
          <a:xfrm>
            <a:off x="838200" y="381419"/>
            <a:ext cx="4969768" cy="632219"/>
          </a:xfrm>
        </p:spPr>
        <p:txBody>
          <a:bodyPr anchor="t" anchorCtr="0">
            <a:noAutofit/>
          </a:bodyPr>
          <a:lstStyle>
            <a:lvl1pPr>
              <a:defRPr sz="4400" b="1" i="0">
                <a:latin typeface="Arial" panose="020B0604020202020204" pitchFamily="34" charset="0"/>
                <a:cs typeface="Arial" panose="020B0604020202020204" pitchFamily="34" charset="0"/>
              </a:defRPr>
            </a:lvl1pPr>
          </a:lstStyle>
          <a:p>
            <a:r>
              <a:rPr lang="en-US" dirty="0"/>
              <a:t>Page Title</a:t>
            </a:r>
          </a:p>
        </p:txBody>
      </p:sp>
      <p:sp>
        <p:nvSpPr>
          <p:cNvPr id="9" name="Slide Number Placeholder 4">
            <a:extLst>
              <a:ext uri="{FF2B5EF4-FFF2-40B4-BE49-F238E27FC236}">
                <a16:creationId xmlns:a16="http://schemas.microsoft.com/office/drawing/2014/main" id="{0CF28692-93E8-AE4B-AAE0-8ACBED1D525C}"/>
              </a:ext>
            </a:extLst>
          </p:cNvPr>
          <p:cNvSpPr>
            <a:spLocks noGrp="1"/>
          </p:cNvSpPr>
          <p:nvPr>
            <p:ph type="sldNum" sz="quarter" idx="12"/>
          </p:nvPr>
        </p:nvSpPr>
        <p:spPr>
          <a:xfrm>
            <a:off x="9245600" y="6405648"/>
            <a:ext cx="2743200" cy="365125"/>
          </a:xfrm>
        </p:spPr>
        <p:txBody>
          <a:bodyPr/>
          <a:lstStyle>
            <a:lvl1pPr>
              <a:defRPr sz="1000" b="0" i="0">
                <a:solidFill>
                  <a:schemeClr val="bg2"/>
                </a:solidFill>
                <a:latin typeface="Arial" panose="020B0604020202020204" pitchFamily="34" charset="0"/>
                <a:cs typeface="Arial" panose="020B0604020202020204" pitchFamily="34" charset="0"/>
              </a:defRPr>
            </a:lvl1pPr>
          </a:lstStyle>
          <a:p>
            <a:fld id="{FE9C85F8-0BD3-7742-B238-5BE9A2749A8F}" type="slidenum">
              <a:rPr lang="en-US" smtClean="0"/>
              <a:pPr/>
              <a:t>‹#›</a:t>
            </a:fld>
            <a:endParaRPr lang="en-US" dirty="0"/>
          </a:p>
        </p:txBody>
      </p:sp>
      <p:sp>
        <p:nvSpPr>
          <p:cNvPr id="21" name="Text Placeholder 13">
            <a:extLst>
              <a:ext uri="{FF2B5EF4-FFF2-40B4-BE49-F238E27FC236}">
                <a16:creationId xmlns:a16="http://schemas.microsoft.com/office/drawing/2014/main" id="{2F0EFC19-CF41-DB41-B8E9-C60A32D7A191}"/>
              </a:ext>
            </a:extLst>
          </p:cNvPr>
          <p:cNvSpPr>
            <a:spLocks noGrp="1"/>
          </p:cNvSpPr>
          <p:nvPr>
            <p:ph type="body" sz="quarter" idx="10" hasCustomPrompt="1"/>
          </p:nvPr>
        </p:nvSpPr>
        <p:spPr>
          <a:xfrm>
            <a:off x="838200" y="1107853"/>
            <a:ext cx="4969768" cy="4905623"/>
          </a:xfrm>
        </p:spPr>
        <p:txBody>
          <a:bodyPr>
            <a:normAutofit/>
          </a:bodyPr>
          <a:lstStyle>
            <a:lvl1pPr marL="0" indent="0">
              <a:buFont typeface="+mj-lt"/>
              <a:buNone/>
              <a:defRPr sz="1600" b="0" i="0">
                <a:solidFill>
                  <a:schemeClr val="bg1"/>
                </a:solidFill>
                <a:latin typeface="Arial" panose="020B0604020202020204" pitchFamily="34" charset="0"/>
                <a:cs typeface="Arial" panose="020B0604020202020204" pitchFamily="34" charset="0"/>
              </a:defRPr>
            </a:lvl1pPr>
            <a:lvl2pPr marL="457189" indent="0">
              <a:buFont typeface="+mj-lt"/>
              <a:buNone/>
              <a:defRPr/>
            </a:lvl2pPr>
            <a:lvl3pPr marL="914377" indent="0">
              <a:buFont typeface="+mj-lt"/>
              <a:buNone/>
              <a:defRPr/>
            </a:lvl3pPr>
            <a:lvl4pPr marL="1371566" indent="0">
              <a:buFont typeface="+mj-lt"/>
              <a:buNone/>
              <a:defRPr/>
            </a:lvl4pPr>
            <a:lvl5pPr marL="1828754" indent="0">
              <a:buFont typeface="+mj-lt"/>
              <a:buNone/>
              <a:defRPr/>
            </a:lvl5pPr>
          </a:lstStyle>
          <a:p>
            <a:pPr lvl="0"/>
            <a:r>
              <a:rPr lang="en-US" dirty="0"/>
              <a:t>This will be the text paragraph that will contain any of the relevant content you wish to include.</a:t>
            </a:r>
          </a:p>
        </p:txBody>
      </p:sp>
      <p:sp>
        <p:nvSpPr>
          <p:cNvPr id="22" name="Picture Placeholder 18">
            <a:extLst>
              <a:ext uri="{FF2B5EF4-FFF2-40B4-BE49-F238E27FC236}">
                <a16:creationId xmlns:a16="http://schemas.microsoft.com/office/drawing/2014/main" id="{C4F13C3A-B7AB-9E4E-B901-9EE3CE3FC6A3}"/>
              </a:ext>
            </a:extLst>
          </p:cNvPr>
          <p:cNvSpPr>
            <a:spLocks noGrp="1"/>
          </p:cNvSpPr>
          <p:nvPr>
            <p:ph type="pic" sz="quarter" idx="11"/>
          </p:nvPr>
        </p:nvSpPr>
        <p:spPr>
          <a:xfrm>
            <a:off x="6384032" y="381419"/>
            <a:ext cx="4968552" cy="5632056"/>
          </a:xfrm>
        </p:spPr>
        <p:txBody>
          <a:bodyPr/>
          <a:lstStyle/>
          <a:p>
            <a:endParaRPr lang="en-US"/>
          </a:p>
        </p:txBody>
      </p:sp>
    </p:spTree>
    <p:extLst>
      <p:ext uri="{BB962C8B-B14F-4D97-AF65-F5344CB8AC3E}">
        <p14:creationId xmlns:p14="http://schemas.microsoft.com/office/powerpoint/2010/main" val="140532938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C85F8-0BD3-7742-B238-5BE9A2749A8F}" type="slidenum">
              <a:rPr lang="en-US" smtClean="0"/>
              <a:t>‹#›</a:t>
            </a:fld>
            <a:endParaRPr lang="en-US"/>
          </a:p>
        </p:txBody>
      </p:sp>
    </p:spTree>
    <p:extLst>
      <p:ext uri="{BB962C8B-B14F-4D97-AF65-F5344CB8AC3E}">
        <p14:creationId xmlns:p14="http://schemas.microsoft.com/office/powerpoint/2010/main" val="1436357251"/>
      </p:ext>
    </p:extLst>
  </p:cSld>
  <p:clrMap bg1="lt1" tx1="dk1" bg2="lt2" tx2="dk2" accent1="accent1" accent2="accent2" accent3="accent3" accent4="accent4" accent5="accent5" accent6="accent6" hlink="hlink" folHlink="folHlink"/>
  <p:sldLayoutIdLst>
    <p:sldLayoutId id="2147483679" r:id="rId1"/>
    <p:sldLayoutId id="2147483730" r:id="rId2"/>
    <p:sldLayoutId id="2147483732" r:id="rId3"/>
    <p:sldLayoutId id="2147483731" r:id="rId4"/>
    <p:sldLayoutId id="2147483741" r:id="rId5"/>
    <p:sldLayoutId id="2147483661" r:id="rId6"/>
    <p:sldLayoutId id="2147483681" r:id="rId7"/>
    <p:sldLayoutId id="2147483672" r:id="rId8"/>
    <p:sldLayoutId id="2147483662" r:id="rId9"/>
    <p:sldLayoutId id="2147483684" r:id="rId10"/>
    <p:sldLayoutId id="2147483685" r:id="rId11"/>
    <p:sldLayoutId id="2147483686" r:id="rId12"/>
    <p:sldLayoutId id="2147483687" r:id="rId13"/>
    <p:sldLayoutId id="2147483663" r:id="rId14"/>
    <p:sldLayoutId id="2147483690" r:id="rId15"/>
    <p:sldLayoutId id="2147483691" r:id="rId16"/>
    <p:sldLayoutId id="2147483692" r:id="rId17"/>
    <p:sldLayoutId id="2147483693" r:id="rId18"/>
    <p:sldLayoutId id="2147483673" r:id="rId19"/>
    <p:sldLayoutId id="2147483696" r:id="rId20"/>
    <p:sldLayoutId id="2147483697" r:id="rId21"/>
    <p:sldLayoutId id="2147483698" r:id="rId22"/>
    <p:sldLayoutId id="2147483699" r:id="rId23"/>
    <p:sldLayoutId id="2147483680" r:id="rId24"/>
    <p:sldLayoutId id="2147483702" r:id="rId25"/>
    <p:sldLayoutId id="2147483703" r:id="rId26"/>
    <p:sldLayoutId id="2147483704" r:id="rId27"/>
    <p:sldLayoutId id="2147483705" r:id="rId28"/>
    <p:sldLayoutId id="2147483674" r:id="rId29"/>
    <p:sldLayoutId id="2147483708" r:id="rId30"/>
    <p:sldLayoutId id="2147483709" r:id="rId31"/>
    <p:sldLayoutId id="2147483710" r:id="rId32"/>
    <p:sldLayoutId id="2147483711" r:id="rId33"/>
    <p:sldLayoutId id="2147483675" r:id="rId34"/>
    <p:sldLayoutId id="2147483713" r:id="rId35"/>
    <p:sldLayoutId id="2147483715" r:id="rId36"/>
    <p:sldLayoutId id="2147483716" r:id="rId37"/>
    <p:sldLayoutId id="2147483717" r:id="rId38"/>
    <p:sldLayoutId id="2147483736" r:id="rId39"/>
    <p:sldLayoutId id="2147483737" r:id="rId40"/>
    <p:sldLayoutId id="2147483738" r:id="rId41"/>
    <p:sldLayoutId id="2147483739" r:id="rId42"/>
    <p:sldLayoutId id="2147483740" r:id="rId43"/>
    <p:sldLayoutId id="2147483676" r:id="rId44"/>
    <p:sldLayoutId id="2147483718" r:id="rId45"/>
    <p:sldLayoutId id="2147483721" r:id="rId46"/>
    <p:sldLayoutId id="2147483722" r:id="rId47"/>
    <p:sldLayoutId id="2147483723" r:id="rId48"/>
    <p:sldLayoutId id="2147483677" r:id="rId49"/>
    <p:sldLayoutId id="2147483726" r:id="rId50"/>
    <p:sldLayoutId id="2147483727" r:id="rId51"/>
    <p:sldLayoutId id="2147483728" r:id="rId52"/>
    <p:sldLayoutId id="2147483729" r:id="rId53"/>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3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3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7.xml"/><Relationship Id="rId1" Type="http://schemas.openxmlformats.org/officeDocument/2006/relationships/slideLayout" Target="../slideLayouts/slideLayout3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848A-709B-F44F-8645-481D242FF5C8}"/>
              </a:ext>
            </a:extLst>
          </p:cNvPr>
          <p:cNvSpPr>
            <a:spLocks noGrp="1"/>
          </p:cNvSpPr>
          <p:nvPr>
            <p:ph type="title"/>
          </p:nvPr>
        </p:nvSpPr>
        <p:spPr>
          <a:xfrm>
            <a:off x="6433930" y="2629454"/>
            <a:ext cx="5430217" cy="470617"/>
          </a:xfrm>
        </p:spPr>
        <p:txBody>
          <a:bodyPr/>
          <a:lstStyle/>
          <a:p>
            <a:r>
              <a:rPr lang="en-US" sz="2800" dirty="0"/>
              <a:t>MSc Software Development</a:t>
            </a:r>
          </a:p>
        </p:txBody>
      </p:sp>
      <p:sp>
        <p:nvSpPr>
          <p:cNvPr id="3" name="Text Placeholder 2">
            <a:extLst>
              <a:ext uri="{FF2B5EF4-FFF2-40B4-BE49-F238E27FC236}">
                <a16:creationId xmlns:a16="http://schemas.microsoft.com/office/drawing/2014/main" id="{CC62BB14-4A3F-7B44-ACCE-73381C07ABCC}"/>
              </a:ext>
            </a:extLst>
          </p:cNvPr>
          <p:cNvSpPr>
            <a:spLocks noGrp="1"/>
          </p:cNvSpPr>
          <p:nvPr>
            <p:ph type="body" sz="quarter" idx="10"/>
          </p:nvPr>
        </p:nvSpPr>
        <p:spPr>
          <a:xfrm>
            <a:off x="6433931" y="3237128"/>
            <a:ext cx="5430216" cy="383745"/>
          </a:xfrm>
        </p:spPr>
        <p:txBody>
          <a:bodyPr>
            <a:normAutofit fontScale="92500" lnSpcReduction="10000"/>
          </a:bodyPr>
          <a:lstStyle/>
          <a:p>
            <a:r>
              <a:rPr lang="en-US" dirty="0"/>
              <a:t>CSC7061 - Programming</a:t>
            </a:r>
          </a:p>
        </p:txBody>
      </p:sp>
      <p:sp>
        <p:nvSpPr>
          <p:cNvPr id="4" name="Text Placeholder 3">
            <a:extLst>
              <a:ext uri="{FF2B5EF4-FFF2-40B4-BE49-F238E27FC236}">
                <a16:creationId xmlns:a16="http://schemas.microsoft.com/office/drawing/2014/main" id="{AB8CB82B-5BA6-1E4F-92E3-6EBB3BC3B0A3}"/>
              </a:ext>
            </a:extLst>
          </p:cNvPr>
          <p:cNvSpPr>
            <a:spLocks noGrp="1"/>
          </p:cNvSpPr>
          <p:nvPr>
            <p:ph type="body" sz="quarter" idx="11"/>
          </p:nvPr>
        </p:nvSpPr>
        <p:spPr>
          <a:xfrm>
            <a:off x="6433930" y="3757929"/>
            <a:ext cx="5690661" cy="383745"/>
          </a:xfrm>
        </p:spPr>
        <p:txBody>
          <a:bodyPr>
            <a:noAutofit/>
          </a:bodyPr>
          <a:lstStyle/>
          <a:p>
            <a:r>
              <a:rPr lang="en-GB" sz="1400" dirty="0"/>
              <a:t>Importing</a:t>
            </a:r>
          </a:p>
          <a:p>
            <a:r>
              <a:rPr lang="en-GB" sz="1400" dirty="0"/>
              <a:t>Use of Scanner class</a:t>
            </a:r>
          </a:p>
          <a:p>
            <a:r>
              <a:rPr lang="en-GB" sz="1400" dirty="0"/>
              <a:t>Static imports </a:t>
            </a:r>
          </a:p>
        </p:txBody>
      </p:sp>
    </p:spTree>
    <p:extLst>
      <p:ext uri="{BB962C8B-B14F-4D97-AF65-F5344CB8AC3E}">
        <p14:creationId xmlns:p14="http://schemas.microsoft.com/office/powerpoint/2010/main" val="91442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80AAB-9BB8-A22D-FDB7-02B78F90063F}"/>
              </a:ext>
            </a:extLst>
          </p:cNvPr>
          <p:cNvSpPr>
            <a:spLocks noGrp="1"/>
          </p:cNvSpPr>
          <p:nvPr>
            <p:ph type="title"/>
          </p:nvPr>
        </p:nvSpPr>
        <p:spPr>
          <a:xfrm>
            <a:off x="838199" y="381419"/>
            <a:ext cx="7247021" cy="632219"/>
          </a:xfrm>
        </p:spPr>
        <p:txBody>
          <a:bodyPr/>
          <a:lstStyle/>
          <a:p>
            <a:r>
              <a:rPr lang="en-GB" dirty="0"/>
              <a:t>Content</a:t>
            </a:r>
          </a:p>
        </p:txBody>
      </p:sp>
      <p:sp>
        <p:nvSpPr>
          <p:cNvPr id="5" name="Text Placeholder 4">
            <a:extLst>
              <a:ext uri="{FF2B5EF4-FFF2-40B4-BE49-F238E27FC236}">
                <a16:creationId xmlns:a16="http://schemas.microsoft.com/office/drawing/2014/main" id="{ECEE0515-B161-75EC-8C30-E0BD4B0EAD88}"/>
              </a:ext>
            </a:extLst>
          </p:cNvPr>
          <p:cNvSpPr>
            <a:spLocks noGrp="1"/>
          </p:cNvSpPr>
          <p:nvPr>
            <p:ph type="body" sz="quarter" idx="10"/>
          </p:nvPr>
        </p:nvSpPr>
        <p:spPr>
          <a:xfrm>
            <a:off x="942500" y="1439004"/>
            <a:ext cx="5257800" cy="3763653"/>
          </a:xfrm>
        </p:spPr>
        <p:txBody>
          <a:bodyPr>
            <a:normAutofit/>
          </a:bodyPr>
          <a:lstStyle/>
          <a:p>
            <a:pPr algn="l"/>
            <a:r>
              <a:rPr lang="en-GB" dirty="0">
                <a:solidFill>
                  <a:srgbClr val="494949"/>
                </a:solidFill>
              </a:rPr>
              <a:t>Java import. Scanner class. Static fields and methods</a:t>
            </a:r>
          </a:p>
          <a:p>
            <a:pPr algn="l"/>
            <a:endParaRPr lang="en-GB" b="1" dirty="0">
              <a:solidFill>
                <a:srgbClr val="494949"/>
              </a:solidFill>
            </a:endParaRPr>
          </a:p>
          <a:p>
            <a:pPr algn="l"/>
            <a:endParaRPr lang="en-GB" b="1" dirty="0">
              <a:solidFill>
                <a:srgbClr val="494949"/>
              </a:solidFill>
            </a:endParaRPr>
          </a:p>
          <a:p>
            <a:pPr algn="l"/>
            <a:endParaRPr lang="en-GB" b="0" i="0" dirty="0">
              <a:solidFill>
                <a:srgbClr val="494949"/>
              </a:solidFill>
              <a:effectLst/>
            </a:endParaRPr>
          </a:p>
          <a:p>
            <a:pPr marL="342900" indent="-342900">
              <a:buFont typeface="+mj-lt"/>
              <a:buAutoNum type="arabicPeriod"/>
            </a:pPr>
            <a:r>
              <a:rPr lang="en-GB" b="0" i="0" dirty="0">
                <a:solidFill>
                  <a:srgbClr val="494949"/>
                </a:solidFill>
                <a:effectLst/>
              </a:rPr>
              <a:t>Understanding how and why to </a:t>
            </a:r>
            <a:r>
              <a:rPr lang="en-GB" b="1" i="0" dirty="0">
                <a:solidFill>
                  <a:srgbClr val="494949"/>
                </a:solidFill>
                <a:effectLst/>
              </a:rPr>
              <a:t>import</a:t>
            </a:r>
          </a:p>
          <a:p>
            <a:pPr marL="342900" indent="-342900">
              <a:buFont typeface="+mj-lt"/>
              <a:buAutoNum type="arabicPeriod"/>
            </a:pPr>
            <a:r>
              <a:rPr lang="en-GB" b="0" i="0" dirty="0">
                <a:solidFill>
                  <a:srgbClr val="494949"/>
                </a:solidFill>
                <a:effectLst/>
              </a:rPr>
              <a:t>Getting input from the keyboard – the Scanner class</a:t>
            </a:r>
          </a:p>
          <a:p>
            <a:pPr marL="342900" indent="-342900">
              <a:buFont typeface="+mj-lt"/>
              <a:buAutoNum type="arabicPeriod"/>
            </a:pPr>
            <a:r>
              <a:rPr lang="en-GB" b="1" i="0" dirty="0">
                <a:solidFill>
                  <a:srgbClr val="494949"/>
                </a:solidFill>
                <a:effectLst/>
              </a:rPr>
              <a:t>Static</a:t>
            </a:r>
            <a:r>
              <a:rPr lang="en-GB" b="0" i="0" dirty="0">
                <a:solidFill>
                  <a:srgbClr val="494949"/>
                </a:solidFill>
                <a:effectLst/>
              </a:rPr>
              <a:t> imports</a:t>
            </a:r>
          </a:p>
          <a:p>
            <a:pPr algn="l"/>
            <a:endParaRPr lang="en-GB" dirty="0">
              <a:solidFill>
                <a:schemeClr val="tx1">
                  <a:lumMod val="50000"/>
                </a:schemeClr>
              </a:solidFill>
              <a:latin typeface="Söhne"/>
            </a:endParaRPr>
          </a:p>
        </p:txBody>
      </p:sp>
      <p:sp>
        <p:nvSpPr>
          <p:cNvPr id="2" name="TextBox 1">
            <a:extLst>
              <a:ext uri="{FF2B5EF4-FFF2-40B4-BE49-F238E27FC236}">
                <a16:creationId xmlns:a16="http://schemas.microsoft.com/office/drawing/2014/main" id="{FCF2398F-C27A-7B9F-7F0A-6A225B6AD0E3}"/>
              </a:ext>
            </a:extLst>
          </p:cNvPr>
          <p:cNvSpPr txBox="1"/>
          <p:nvPr/>
        </p:nvSpPr>
        <p:spPr>
          <a:xfrm>
            <a:off x="942500" y="1090897"/>
            <a:ext cx="5257800" cy="307777"/>
          </a:xfrm>
          <a:prstGeom prst="rect">
            <a:avLst/>
          </a:prstGeom>
          <a:solidFill>
            <a:schemeClr val="bg1">
              <a:lumMod val="20000"/>
              <a:lumOff val="80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eaLnBrk="1" hangingPunct="1">
              <a:defRPr/>
            </a:pPr>
            <a:r>
              <a:rPr lang="en-GB" sz="1400" b="1" dirty="0">
                <a:solidFill>
                  <a:schemeClr val="tx1"/>
                </a:solidFill>
                <a:latin typeface="Arial" panose="020B0604020202020204" pitchFamily="34" charset="0"/>
                <a:cs typeface="Arial" panose="020B0604020202020204" pitchFamily="34" charset="0"/>
              </a:rPr>
              <a:t>Keywords</a:t>
            </a:r>
          </a:p>
        </p:txBody>
      </p:sp>
      <p:sp>
        <p:nvSpPr>
          <p:cNvPr id="6" name="TextBox 5">
            <a:extLst>
              <a:ext uri="{FF2B5EF4-FFF2-40B4-BE49-F238E27FC236}">
                <a16:creationId xmlns:a16="http://schemas.microsoft.com/office/drawing/2014/main" id="{927724E5-9100-7A77-93DD-6FB9EA0BB649}"/>
              </a:ext>
            </a:extLst>
          </p:cNvPr>
          <p:cNvSpPr txBox="1"/>
          <p:nvPr/>
        </p:nvSpPr>
        <p:spPr>
          <a:xfrm>
            <a:off x="942500" y="2264005"/>
            <a:ext cx="5257800" cy="307777"/>
          </a:xfrm>
          <a:prstGeom prst="rect">
            <a:avLst/>
          </a:prstGeom>
          <a:solidFill>
            <a:schemeClr val="bg1">
              <a:lumMod val="20000"/>
              <a:lumOff val="80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eaLnBrk="1" hangingPunct="1">
              <a:defRPr/>
            </a:pPr>
            <a:r>
              <a:rPr lang="en-GB" sz="1400" b="1" dirty="0">
                <a:solidFill>
                  <a:schemeClr val="tx1"/>
                </a:solidFill>
                <a:latin typeface="Arial" panose="020B0604020202020204" pitchFamily="34" charset="0"/>
                <a:cs typeface="Arial" panose="020B0604020202020204" pitchFamily="34" charset="0"/>
              </a:rPr>
              <a:t>What you will learn</a:t>
            </a:r>
          </a:p>
        </p:txBody>
      </p:sp>
      <p:pic>
        <p:nvPicPr>
          <p:cNvPr id="3" name="Picture 8" descr="import vehicles">
            <a:extLst>
              <a:ext uri="{FF2B5EF4-FFF2-40B4-BE49-F238E27FC236}">
                <a16:creationId xmlns:a16="http://schemas.microsoft.com/office/drawing/2014/main" id="{6AC108F2-7831-8806-DD51-F28719B43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881" y="1551710"/>
            <a:ext cx="5310845" cy="31270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923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BB6E29-829E-EE42-B05F-4E060EBC79B4}"/>
              </a:ext>
            </a:extLst>
          </p:cNvPr>
          <p:cNvSpPr>
            <a:spLocks noGrp="1"/>
          </p:cNvSpPr>
          <p:nvPr>
            <p:ph type="title"/>
          </p:nvPr>
        </p:nvSpPr>
        <p:spPr/>
        <p:txBody>
          <a:bodyPr/>
          <a:lstStyle/>
          <a:p>
            <a:r>
              <a:rPr lang="en-US"/>
              <a:t>Importing </a:t>
            </a:r>
            <a:endParaRPr lang="en-US" dirty="0"/>
          </a:p>
        </p:txBody>
      </p:sp>
      <p:sp>
        <p:nvSpPr>
          <p:cNvPr id="5" name="Text Placeholder 4">
            <a:extLst>
              <a:ext uri="{FF2B5EF4-FFF2-40B4-BE49-F238E27FC236}">
                <a16:creationId xmlns:a16="http://schemas.microsoft.com/office/drawing/2014/main" id="{84B0F2AF-89EA-BA46-8BD0-3DE513CB0A1F}"/>
              </a:ext>
            </a:extLst>
          </p:cNvPr>
          <p:cNvSpPr>
            <a:spLocks noGrp="1"/>
          </p:cNvSpPr>
          <p:nvPr>
            <p:ph type="body" sz="quarter" idx="10"/>
          </p:nvPr>
        </p:nvSpPr>
        <p:spPr>
          <a:xfrm>
            <a:off x="840376" y="1107853"/>
            <a:ext cx="5560424" cy="5368728"/>
          </a:xfrm>
        </p:spPr>
        <p:txBody>
          <a:bodyPr>
            <a:normAutofit/>
          </a:bodyPr>
          <a:lstStyle/>
          <a:p>
            <a:r>
              <a:rPr lang="en-GB" altLang="en-US" sz="1400">
                <a:solidFill>
                  <a:schemeClr val="tx1"/>
                </a:solidFill>
              </a:rPr>
              <a:t>An </a:t>
            </a:r>
            <a:r>
              <a:rPr lang="en-GB" altLang="en-US" sz="1400" b="1">
                <a:solidFill>
                  <a:schemeClr val="tx1"/>
                </a:solidFill>
              </a:rPr>
              <a:t>import</a:t>
            </a:r>
            <a:r>
              <a:rPr lang="en-GB" altLang="en-US" sz="1400">
                <a:solidFill>
                  <a:schemeClr val="tx1"/>
                </a:solidFill>
              </a:rPr>
              <a:t> statement is a way of making more of the functionality of Java available to your program. </a:t>
            </a:r>
          </a:p>
          <a:p>
            <a:r>
              <a:rPr lang="en-GB" altLang="en-US" sz="1400">
                <a:solidFill>
                  <a:schemeClr val="tx1"/>
                </a:solidFill>
              </a:rPr>
              <a:t>The Java API has a very rich function set but not every program needs access to all functionality. So, to cut things down to size Java has its classes divided into </a:t>
            </a:r>
            <a:r>
              <a:rPr lang="en-GB" altLang="en-US" sz="1400" b="1">
                <a:solidFill>
                  <a:schemeClr val="tx1"/>
                </a:solidFill>
              </a:rPr>
              <a:t>packages</a:t>
            </a:r>
            <a:r>
              <a:rPr lang="en-GB" altLang="en-US" sz="1400">
                <a:solidFill>
                  <a:schemeClr val="tx1"/>
                </a:solidFill>
              </a:rPr>
              <a:t> that you can optionally import. </a:t>
            </a:r>
            <a:r>
              <a:rPr lang="en-GB" b="0" i="0">
                <a:solidFill>
                  <a:schemeClr val="tx1"/>
                </a:solidFill>
                <a:effectLst/>
              </a:rPr>
              <a:t>In Java, </a:t>
            </a:r>
            <a:r>
              <a:rPr lang="en-GB" b="1" i="0">
                <a:solidFill>
                  <a:schemeClr val="tx1"/>
                </a:solidFill>
                <a:effectLst/>
              </a:rPr>
              <a:t>import</a:t>
            </a:r>
            <a:r>
              <a:rPr lang="en-GB" b="0" i="0">
                <a:solidFill>
                  <a:schemeClr val="tx1"/>
                </a:solidFill>
                <a:effectLst/>
              </a:rPr>
              <a:t> is a keyword used to bring classes, interfaces, and other types from one package into another.  </a:t>
            </a:r>
          </a:p>
          <a:p>
            <a:r>
              <a:rPr lang="en-GB" b="0" i="0">
                <a:solidFill>
                  <a:schemeClr val="tx1"/>
                </a:solidFill>
                <a:effectLst/>
              </a:rPr>
              <a:t>Java packages are a way to organise classes and avoid naming conflicts. When you want to use a class from another package in your current class, you need to either fully qualify the class name with its package name or use the </a:t>
            </a:r>
            <a:r>
              <a:rPr lang="en-GB" b="1" i="0">
                <a:solidFill>
                  <a:schemeClr val="tx1"/>
                </a:solidFill>
                <a:effectLst/>
              </a:rPr>
              <a:t>import</a:t>
            </a:r>
            <a:r>
              <a:rPr lang="en-GB" b="0" i="0">
                <a:solidFill>
                  <a:schemeClr val="tx1"/>
                </a:solidFill>
                <a:effectLst/>
              </a:rPr>
              <a:t> statement to make the code more readable.</a:t>
            </a:r>
            <a:endParaRPr lang="en-GB" altLang="en-US" sz="1400">
              <a:solidFill>
                <a:schemeClr val="tx1"/>
              </a:solidFill>
            </a:endParaRPr>
          </a:p>
          <a:p>
            <a:r>
              <a:rPr lang="en-GB" sz="1400">
                <a:solidFill>
                  <a:schemeClr val="tx1"/>
                </a:solidFill>
              </a:rPr>
              <a:t>To import a specific member into the current file, put an import statement at the beginning of the file before any type definitions but after the package statement</a:t>
            </a:r>
            <a:r>
              <a:rPr lang="en-GB" sz="1600">
                <a:solidFill>
                  <a:schemeClr val="tx1"/>
                </a:solidFill>
              </a:rPr>
              <a:t>. </a:t>
            </a:r>
          </a:p>
          <a:p>
            <a:endParaRPr lang="en-GB" altLang="en-US" sz="1400">
              <a:solidFill>
                <a:schemeClr val="tx1"/>
              </a:solidFill>
            </a:endParaRPr>
          </a:p>
          <a:p>
            <a:endParaRPr lang="en-US" dirty="0">
              <a:solidFill>
                <a:schemeClr val="tx1"/>
              </a:solidFill>
            </a:endParaRPr>
          </a:p>
        </p:txBody>
      </p:sp>
      <p:pic>
        <p:nvPicPr>
          <p:cNvPr id="2" name="Picture 5" descr="ship container">
            <a:extLst>
              <a:ext uri="{FF2B5EF4-FFF2-40B4-BE49-F238E27FC236}">
                <a16:creationId xmlns:a16="http://schemas.microsoft.com/office/drawing/2014/main" id="{45837195-B268-49EC-5ED9-CA8239A7F5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67570">
            <a:off x="7247793" y="1935732"/>
            <a:ext cx="4287084" cy="32153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E962D83D-0FAF-0901-FC46-DDC1668A8478}"/>
              </a:ext>
            </a:extLst>
          </p:cNvPr>
          <p:cNvPicPr>
            <a:picLocks noChangeAspect="1"/>
          </p:cNvPicPr>
          <p:nvPr/>
        </p:nvPicPr>
        <p:blipFill>
          <a:blip r:embed="rId4"/>
          <a:stretch>
            <a:fillRect/>
          </a:stretch>
        </p:blipFill>
        <p:spPr>
          <a:xfrm>
            <a:off x="1710505" y="4892316"/>
            <a:ext cx="4248150" cy="1419225"/>
          </a:xfrm>
          <a:prstGeom prst="rect">
            <a:avLst/>
          </a:prstGeom>
        </p:spPr>
      </p:pic>
    </p:spTree>
    <p:extLst>
      <p:ext uri="{BB962C8B-B14F-4D97-AF65-F5344CB8AC3E}">
        <p14:creationId xmlns:p14="http://schemas.microsoft.com/office/powerpoint/2010/main" val="1996389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787DE5-E5F3-4C68-197C-D288C23FA7F0}"/>
              </a:ext>
            </a:extLst>
          </p:cNvPr>
          <p:cNvPicPr>
            <a:picLocks noChangeAspect="1"/>
          </p:cNvPicPr>
          <p:nvPr/>
        </p:nvPicPr>
        <p:blipFill>
          <a:blip r:embed="rId3"/>
          <a:stretch>
            <a:fillRect/>
          </a:stretch>
        </p:blipFill>
        <p:spPr>
          <a:xfrm>
            <a:off x="5536276" y="204696"/>
            <a:ext cx="6655724" cy="6096352"/>
          </a:xfrm>
          <a:prstGeom prst="rect">
            <a:avLst/>
          </a:prstGeom>
        </p:spPr>
      </p:pic>
      <p:sp>
        <p:nvSpPr>
          <p:cNvPr id="4" name="Title 3">
            <a:extLst>
              <a:ext uri="{FF2B5EF4-FFF2-40B4-BE49-F238E27FC236}">
                <a16:creationId xmlns:a16="http://schemas.microsoft.com/office/drawing/2014/main" id="{DD10DF40-CFE2-D3E8-D8EC-ACF878E5979B}"/>
              </a:ext>
            </a:extLst>
          </p:cNvPr>
          <p:cNvSpPr>
            <a:spLocks noGrp="1"/>
          </p:cNvSpPr>
          <p:nvPr>
            <p:ph type="title"/>
          </p:nvPr>
        </p:nvSpPr>
        <p:spPr/>
        <p:txBody>
          <a:bodyPr/>
          <a:lstStyle/>
          <a:p>
            <a:r>
              <a:rPr lang="en-GB" dirty="0"/>
              <a:t>Import example</a:t>
            </a:r>
          </a:p>
        </p:txBody>
      </p:sp>
      <p:sp>
        <p:nvSpPr>
          <p:cNvPr id="5" name="Text Placeholder 4">
            <a:extLst>
              <a:ext uri="{FF2B5EF4-FFF2-40B4-BE49-F238E27FC236}">
                <a16:creationId xmlns:a16="http://schemas.microsoft.com/office/drawing/2014/main" id="{31FA35A3-ABE0-8AA8-0D5C-93CE436DA805}"/>
              </a:ext>
            </a:extLst>
          </p:cNvPr>
          <p:cNvSpPr>
            <a:spLocks noGrp="1"/>
          </p:cNvSpPr>
          <p:nvPr>
            <p:ph type="body" sz="quarter" idx="10"/>
          </p:nvPr>
        </p:nvSpPr>
        <p:spPr>
          <a:xfrm>
            <a:off x="838200" y="1107852"/>
            <a:ext cx="4033058" cy="4894155"/>
          </a:xfrm>
        </p:spPr>
        <p:txBody>
          <a:bodyPr/>
          <a:lstStyle/>
          <a:p>
            <a:r>
              <a:rPr lang="en-GB" dirty="0">
                <a:solidFill>
                  <a:schemeClr val="tx1"/>
                </a:solidFill>
              </a:rPr>
              <a:t>To import a specific member into the current file, put an </a:t>
            </a:r>
            <a:r>
              <a:rPr lang="en-GB" b="1" dirty="0">
                <a:solidFill>
                  <a:schemeClr val="tx1"/>
                </a:solidFill>
              </a:rPr>
              <a:t>import</a:t>
            </a:r>
            <a:r>
              <a:rPr lang="en-GB" dirty="0">
                <a:solidFill>
                  <a:schemeClr val="tx1"/>
                </a:solidFill>
              </a:rPr>
              <a:t> statement at the beginning of the file before any type definitions but after the package statement. </a:t>
            </a:r>
          </a:p>
          <a:p>
            <a:endParaRPr lang="en-GB" dirty="0">
              <a:solidFill>
                <a:schemeClr val="tx1"/>
              </a:solidFill>
            </a:endParaRPr>
          </a:p>
          <a:p>
            <a:r>
              <a:rPr lang="en-GB" dirty="0">
                <a:solidFill>
                  <a:schemeClr val="tx1"/>
                </a:solidFill>
              </a:rPr>
              <a:t>The </a:t>
            </a:r>
            <a:r>
              <a:rPr lang="en-GB" b="1" dirty="0">
                <a:solidFill>
                  <a:schemeClr val="tx1"/>
                </a:solidFill>
              </a:rPr>
              <a:t>Scanner</a:t>
            </a:r>
            <a:r>
              <a:rPr lang="en-GB" dirty="0">
                <a:solidFill>
                  <a:schemeClr val="tx1"/>
                </a:solidFill>
              </a:rPr>
              <a:t> class is a part of the </a:t>
            </a:r>
            <a:r>
              <a:rPr lang="en-GB" b="1" dirty="0" err="1">
                <a:solidFill>
                  <a:schemeClr val="tx1"/>
                </a:solidFill>
              </a:rPr>
              <a:t>java.util</a:t>
            </a:r>
            <a:r>
              <a:rPr lang="en-GB" b="1" dirty="0">
                <a:solidFill>
                  <a:schemeClr val="tx1"/>
                </a:solidFill>
              </a:rPr>
              <a:t> </a:t>
            </a:r>
            <a:r>
              <a:rPr lang="en-GB" dirty="0">
                <a:solidFill>
                  <a:schemeClr val="tx1"/>
                </a:solidFill>
              </a:rPr>
              <a:t>package and is used to read user input from various sources like the console, files, and streams. It provides methods for reading different types of data, such as integers, floating-point numbers, strings, and more. The Scanner class simplifies the process of getting input from the user or from a file by automatically handling the conversion of input to the appropriate data types</a:t>
            </a:r>
          </a:p>
          <a:p>
            <a:r>
              <a:rPr lang="en-GB" dirty="0">
                <a:solidFill>
                  <a:schemeClr val="tx1"/>
                </a:solidFill>
              </a:rPr>
              <a:t>Now you can refer to the </a:t>
            </a:r>
            <a:r>
              <a:rPr lang="en-GB" b="1" i="1" dirty="0">
                <a:solidFill>
                  <a:schemeClr val="tx1"/>
                </a:solidFill>
              </a:rPr>
              <a:t>Scanner</a:t>
            </a:r>
            <a:r>
              <a:rPr lang="en-GB" dirty="0">
                <a:solidFill>
                  <a:schemeClr val="tx1"/>
                </a:solidFill>
              </a:rPr>
              <a:t> class by its simple name from within the code.</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dirty="0">
              <a:solidFill>
                <a:schemeClr val="tx1"/>
              </a:solidFill>
            </a:endParaRPr>
          </a:p>
        </p:txBody>
      </p:sp>
      <p:cxnSp>
        <p:nvCxnSpPr>
          <p:cNvPr id="7" name="AutoShape 3">
            <a:extLst>
              <a:ext uri="{FF2B5EF4-FFF2-40B4-BE49-F238E27FC236}">
                <a16:creationId xmlns:a16="http://schemas.microsoft.com/office/drawing/2014/main" id="{C0351AB7-A57B-3770-F5C2-EDD659459B27}"/>
              </a:ext>
              <a:ext uri="{C183D7F6-B498-43B3-948B-1728B52AA6E4}">
                <adec:decorative xmlns:adec="http://schemas.microsoft.com/office/drawing/2017/decorative" val="1"/>
              </a:ext>
            </a:extLst>
          </p:cNvPr>
          <p:cNvCxnSpPr>
            <a:cxnSpLocks noChangeShapeType="1"/>
          </p:cNvCxnSpPr>
          <p:nvPr/>
        </p:nvCxnSpPr>
        <p:spPr bwMode="auto">
          <a:xfrm flipV="1">
            <a:off x="4784581" y="1013638"/>
            <a:ext cx="751695" cy="208994"/>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AutoShape 3">
            <a:extLst>
              <a:ext uri="{FF2B5EF4-FFF2-40B4-BE49-F238E27FC236}">
                <a16:creationId xmlns:a16="http://schemas.microsoft.com/office/drawing/2014/main" id="{81DBA483-46FC-7DBF-48B3-E3A39F7DAC07}"/>
              </a:ext>
              <a:ext uri="{C183D7F6-B498-43B3-948B-1728B52AA6E4}">
                <adec:decorative xmlns:adec="http://schemas.microsoft.com/office/drawing/2017/decorative" val="1"/>
              </a:ext>
            </a:extLst>
          </p:cNvPr>
          <p:cNvCxnSpPr>
            <a:cxnSpLocks noChangeShapeType="1"/>
          </p:cNvCxnSpPr>
          <p:nvPr/>
        </p:nvCxnSpPr>
        <p:spPr bwMode="auto">
          <a:xfrm>
            <a:off x="4871258" y="4547062"/>
            <a:ext cx="1429789" cy="0"/>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TextBox 12">
            <a:extLst>
              <a:ext uri="{FF2B5EF4-FFF2-40B4-BE49-F238E27FC236}">
                <a16:creationId xmlns:a16="http://schemas.microsoft.com/office/drawing/2014/main" id="{DF50EB9B-1021-4547-B15B-DCAEB5A90A0A}"/>
              </a:ext>
            </a:extLst>
          </p:cNvPr>
          <p:cNvSpPr txBox="1"/>
          <p:nvPr/>
        </p:nvSpPr>
        <p:spPr>
          <a:xfrm>
            <a:off x="933796" y="5750148"/>
            <a:ext cx="3309851" cy="923330"/>
          </a:xfrm>
          <a:prstGeom prst="rect">
            <a:avLst/>
          </a:prstGeom>
          <a:noFill/>
        </p:spPr>
        <p:txBody>
          <a:bodyPr wrap="square">
            <a:spAutoFit/>
          </a:bodyPr>
          <a:lstStyle/>
          <a:p>
            <a:pPr algn="l"/>
            <a:r>
              <a:rPr lang="en-GB" sz="1800" dirty="0">
                <a:solidFill>
                  <a:srgbClr val="000000"/>
                </a:solidFill>
                <a:latin typeface="Consolas" panose="020B0609020204030204" pitchFamily="49" charset="0"/>
              </a:rPr>
              <a:t>Hi, what's your name</a:t>
            </a:r>
          </a:p>
          <a:p>
            <a:pPr algn="l"/>
            <a:r>
              <a:rPr lang="en-GB" sz="1800" dirty="0">
                <a:solidFill>
                  <a:srgbClr val="00C87D"/>
                </a:solidFill>
                <a:latin typeface="Consolas" panose="020B0609020204030204" pitchFamily="49" charset="0"/>
              </a:rPr>
              <a:t>Aidan McGowan</a:t>
            </a:r>
          </a:p>
          <a:p>
            <a:pPr algn="l"/>
            <a:r>
              <a:rPr lang="en-GB" sz="1800" dirty="0">
                <a:solidFill>
                  <a:srgbClr val="000000"/>
                </a:solidFill>
                <a:latin typeface="Consolas" panose="020B0609020204030204" pitchFamily="49" charset="0"/>
              </a:rPr>
              <a:t>Hello Aidan McGowan</a:t>
            </a:r>
            <a:endParaRPr lang="en-GB" dirty="0"/>
          </a:p>
        </p:txBody>
      </p:sp>
      <p:pic>
        <p:nvPicPr>
          <p:cNvPr id="2050" name="Picture 2" descr="People Talking Icons - Free SVG &amp; PNG People Talking Images - Noun Project">
            <a:extLst>
              <a:ext uri="{FF2B5EF4-FFF2-40B4-BE49-F238E27FC236}">
                <a16:creationId xmlns:a16="http://schemas.microsoft.com/office/drawing/2014/main" id="{D203BB19-34C8-6779-6C81-98338A6815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6409" y="381419"/>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596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A233FA-DC21-620D-229C-56CA9409A182}"/>
              </a:ext>
            </a:extLst>
          </p:cNvPr>
          <p:cNvSpPr>
            <a:spLocks noGrp="1"/>
          </p:cNvSpPr>
          <p:nvPr>
            <p:ph type="title"/>
          </p:nvPr>
        </p:nvSpPr>
        <p:spPr>
          <a:xfrm>
            <a:off x="838200" y="381419"/>
            <a:ext cx="8407400" cy="632219"/>
          </a:xfrm>
        </p:spPr>
        <p:txBody>
          <a:bodyPr/>
          <a:lstStyle/>
          <a:p>
            <a:r>
              <a:rPr lang="en-GB" sz="4400" dirty="0"/>
              <a:t>Import statements</a:t>
            </a:r>
            <a:endParaRPr lang="en-GB" dirty="0"/>
          </a:p>
        </p:txBody>
      </p:sp>
      <p:sp>
        <p:nvSpPr>
          <p:cNvPr id="5" name="Text Placeholder 4">
            <a:extLst>
              <a:ext uri="{FF2B5EF4-FFF2-40B4-BE49-F238E27FC236}">
                <a16:creationId xmlns:a16="http://schemas.microsoft.com/office/drawing/2014/main" id="{864EBE73-4C96-D959-D094-3E198745B7B6}"/>
              </a:ext>
            </a:extLst>
          </p:cNvPr>
          <p:cNvSpPr>
            <a:spLocks noGrp="1"/>
          </p:cNvSpPr>
          <p:nvPr>
            <p:ph type="body" sz="quarter" idx="10"/>
          </p:nvPr>
        </p:nvSpPr>
        <p:spPr>
          <a:xfrm>
            <a:off x="838199" y="1078978"/>
            <a:ext cx="10798743" cy="2382762"/>
          </a:xfrm>
        </p:spPr>
        <p:txBody>
          <a:bodyPr/>
          <a:lstStyle/>
          <a:p>
            <a:r>
              <a:rPr lang="en-GB" altLang="en-US" dirty="0"/>
              <a:t>Importing a Package Member</a:t>
            </a:r>
          </a:p>
          <a:p>
            <a:pPr lvl="1"/>
            <a:r>
              <a:rPr lang="en-GB" altLang="en-US" sz="1400" b="1" dirty="0">
                <a:latin typeface="Arial" panose="020B0604020202020204" pitchFamily="34" charset="0"/>
                <a:cs typeface="Arial" panose="020B0604020202020204" pitchFamily="34" charset="0"/>
              </a:rPr>
              <a:t>import </a:t>
            </a:r>
            <a:r>
              <a:rPr lang="en-GB" altLang="en-US" sz="1400" b="1" dirty="0" err="1">
                <a:latin typeface="Arial" panose="020B0604020202020204" pitchFamily="34" charset="0"/>
                <a:cs typeface="Arial" panose="020B0604020202020204" pitchFamily="34" charset="0"/>
              </a:rPr>
              <a:t>java.util.Scanner</a:t>
            </a:r>
            <a:r>
              <a:rPr lang="en-GB" altLang="en-US" sz="1400" b="1" dirty="0">
                <a:latin typeface="Arial" panose="020B0604020202020204" pitchFamily="34" charset="0"/>
                <a:cs typeface="Arial" panose="020B0604020202020204" pitchFamily="34" charset="0"/>
              </a:rPr>
              <a:t>;</a:t>
            </a:r>
            <a:br>
              <a:rPr lang="en-GB" altLang="en-US" sz="1400" b="1" dirty="0">
                <a:latin typeface="Arial" panose="020B0604020202020204" pitchFamily="34" charset="0"/>
                <a:cs typeface="Arial" panose="020B0604020202020204" pitchFamily="34" charset="0"/>
              </a:rPr>
            </a:br>
            <a:endParaRPr lang="en-GB" altLang="en-US" sz="1400" b="1" dirty="0">
              <a:latin typeface="Arial" panose="020B0604020202020204" pitchFamily="34" charset="0"/>
              <a:cs typeface="Arial" panose="020B0604020202020204" pitchFamily="34" charset="0"/>
            </a:endParaRPr>
          </a:p>
          <a:p>
            <a:r>
              <a:rPr lang="en-GB" altLang="en-US" dirty="0"/>
              <a:t>Importing an Entire Package (use of wildcard)  </a:t>
            </a:r>
          </a:p>
          <a:p>
            <a:pPr lvl="1"/>
            <a:r>
              <a:rPr lang="en-GB" altLang="en-US" sz="1400" b="1" dirty="0">
                <a:latin typeface="Arial" panose="020B0604020202020204" pitchFamily="34" charset="0"/>
                <a:cs typeface="Arial" panose="020B0604020202020204" pitchFamily="34" charset="0"/>
              </a:rPr>
              <a:t>import </a:t>
            </a:r>
            <a:r>
              <a:rPr lang="en-GB" altLang="en-US" sz="1400" b="1" dirty="0" err="1">
                <a:latin typeface="Arial" panose="020B0604020202020204" pitchFamily="34" charset="0"/>
                <a:cs typeface="Arial" panose="020B0604020202020204" pitchFamily="34" charset="0"/>
              </a:rPr>
              <a:t>java.util</a:t>
            </a:r>
            <a:r>
              <a:rPr lang="en-GB" altLang="en-US" sz="1400" b="1" dirty="0">
                <a:latin typeface="Arial" panose="020B0604020202020204" pitchFamily="34" charset="0"/>
                <a:cs typeface="Arial" panose="020B0604020202020204" pitchFamily="34" charset="0"/>
              </a:rPr>
              <a:t>.*;</a:t>
            </a:r>
          </a:p>
          <a:p>
            <a:pPr lvl="1"/>
            <a:endParaRPr lang="en-GB" altLang="en-US" sz="1400" dirty="0">
              <a:latin typeface="Arial" panose="020B0604020202020204" pitchFamily="34" charset="0"/>
              <a:cs typeface="Arial" panose="020B0604020202020204" pitchFamily="34" charset="0"/>
            </a:endParaRPr>
          </a:p>
          <a:p>
            <a:r>
              <a:rPr lang="en-GB" altLang="en-US" dirty="0"/>
              <a:t>Referring to a Package Member by the class fully qualified name</a:t>
            </a:r>
          </a:p>
          <a:p>
            <a:pPr lvl="1"/>
            <a:r>
              <a:rPr lang="en-GB" altLang="en-US" sz="1400" b="1" dirty="0" err="1">
                <a:latin typeface="Arial" panose="020B0604020202020204" pitchFamily="34" charset="0"/>
                <a:cs typeface="Arial" panose="020B0604020202020204" pitchFamily="34" charset="0"/>
              </a:rPr>
              <a:t>java.util.Scanner</a:t>
            </a:r>
            <a:r>
              <a:rPr lang="en-GB" altLang="en-US" sz="1400" b="1" dirty="0">
                <a:latin typeface="Arial" panose="020B0604020202020204" pitchFamily="34" charset="0"/>
                <a:cs typeface="Arial" panose="020B0604020202020204" pitchFamily="34" charset="0"/>
              </a:rPr>
              <a:t> scanner = new </a:t>
            </a:r>
            <a:r>
              <a:rPr lang="en-GB" altLang="en-US" sz="1400" b="1" dirty="0" err="1">
                <a:latin typeface="Arial" panose="020B0604020202020204" pitchFamily="34" charset="0"/>
                <a:cs typeface="Arial" panose="020B0604020202020204" pitchFamily="34" charset="0"/>
              </a:rPr>
              <a:t>java.util.Scanner</a:t>
            </a:r>
            <a:r>
              <a:rPr lang="en-GB" altLang="en-US" sz="1400" b="1" dirty="0">
                <a:latin typeface="Arial" panose="020B0604020202020204" pitchFamily="34" charset="0"/>
                <a:cs typeface="Arial" panose="020B0604020202020204" pitchFamily="34" charset="0"/>
              </a:rPr>
              <a:t>(System.in);</a:t>
            </a:r>
          </a:p>
          <a:p>
            <a:pPr lvl="1"/>
            <a:endParaRPr lang="en-GB" altLang="en-US" sz="1400" b="1" dirty="0">
              <a:latin typeface="Arial" panose="020B0604020202020204" pitchFamily="34" charset="0"/>
              <a:cs typeface="Arial" panose="020B0604020202020204" pitchFamily="34" charset="0"/>
            </a:endParaRPr>
          </a:p>
          <a:p>
            <a:pPr lvl="1"/>
            <a:endParaRPr lang="en-GB" altLang="en-US" sz="1400" b="1" dirty="0">
              <a:latin typeface="Arial" panose="020B0604020202020204" pitchFamily="34" charset="0"/>
              <a:cs typeface="Arial" panose="020B0604020202020204" pitchFamily="34" charset="0"/>
            </a:endParaRPr>
          </a:p>
          <a:p>
            <a:pPr lvl="1"/>
            <a:endParaRPr lang="en-GB" altLang="en-US" sz="1400" b="1" dirty="0">
              <a:latin typeface="Arial" panose="020B0604020202020204" pitchFamily="34" charset="0"/>
              <a:cs typeface="Arial" panose="020B0604020202020204" pitchFamily="34" charset="0"/>
            </a:endParaRPr>
          </a:p>
          <a:p>
            <a:pPr lvl="1"/>
            <a:endParaRPr lang="en-GB" altLang="en-US" sz="1400" b="1" dirty="0">
              <a:latin typeface="Arial" panose="020B0604020202020204" pitchFamily="34" charset="0"/>
              <a:cs typeface="Arial" panose="020B0604020202020204" pitchFamily="34" charset="0"/>
            </a:endParaRPr>
          </a:p>
          <a:p>
            <a:pPr lvl="1"/>
            <a:endParaRPr lang="en-GB" altLang="en-US" sz="1400" b="1" dirty="0">
              <a:latin typeface="Arial" panose="020B0604020202020204" pitchFamily="34" charset="0"/>
              <a:cs typeface="Arial" panose="020B0604020202020204" pitchFamily="34" charset="0"/>
            </a:endParaRPr>
          </a:p>
          <a:p>
            <a:pPr lvl="1"/>
            <a:endParaRPr lang="en-GB" altLang="en-US" sz="1400" b="1" dirty="0">
              <a:latin typeface="Arial" panose="020B0604020202020204" pitchFamily="34" charset="0"/>
              <a:cs typeface="Arial" panose="020B0604020202020204" pitchFamily="34" charset="0"/>
            </a:endParaRPr>
          </a:p>
          <a:p>
            <a:pPr lvl="1"/>
            <a:endParaRPr lang="en-GB" altLang="en-US" sz="1400" b="1" dirty="0">
              <a:latin typeface="Arial" panose="020B0604020202020204" pitchFamily="34" charset="0"/>
              <a:cs typeface="Arial" panose="020B0604020202020204" pitchFamily="34" charset="0"/>
            </a:endParaRPr>
          </a:p>
          <a:p>
            <a:pPr lvl="1"/>
            <a:endParaRPr lang="en-GB" altLang="en-US" sz="1400" b="1" dirty="0">
              <a:latin typeface="Arial" panose="020B0604020202020204" pitchFamily="34" charset="0"/>
              <a:cs typeface="Arial" panose="020B0604020202020204" pitchFamily="34" charset="0"/>
            </a:endParaRPr>
          </a:p>
          <a:p>
            <a:endParaRPr lang="en-GB" dirty="0"/>
          </a:p>
        </p:txBody>
      </p:sp>
      <p:pic>
        <p:nvPicPr>
          <p:cNvPr id="8" name="Picture 13" descr="http://t3.gstatic.com/images?q=tbn:ANd9GcTmZucHbbrFUofMfywS-8mdtD9d8VL-svt9CNSx47H7awjHjEqM">
            <a:extLst>
              <a:ext uri="{FF2B5EF4-FFF2-40B4-BE49-F238E27FC236}">
                <a16:creationId xmlns:a16="http://schemas.microsoft.com/office/drawing/2014/main" id="{2F941DDB-92ED-F866-487B-3D3848431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7960" y="1166467"/>
            <a:ext cx="40163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AutoShape 3">
            <a:extLst>
              <a:ext uri="{FF2B5EF4-FFF2-40B4-BE49-F238E27FC236}">
                <a16:creationId xmlns:a16="http://schemas.microsoft.com/office/drawing/2014/main" id="{1606ABAF-7C9C-5C33-63F9-39AEC1909206}"/>
              </a:ext>
              <a:ext uri="{C183D7F6-B498-43B3-948B-1728B52AA6E4}">
                <adec:decorative xmlns:adec="http://schemas.microsoft.com/office/drawing/2017/decorative" val="1"/>
              </a:ext>
            </a:extLst>
          </p:cNvPr>
          <p:cNvCxnSpPr>
            <a:cxnSpLocks noChangeShapeType="1"/>
          </p:cNvCxnSpPr>
          <p:nvPr/>
        </p:nvCxnSpPr>
        <p:spPr bwMode="auto">
          <a:xfrm flipH="1">
            <a:off x="3682538" y="2178596"/>
            <a:ext cx="3407474" cy="0"/>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 name="TextBox 13">
            <a:extLst>
              <a:ext uri="{FF2B5EF4-FFF2-40B4-BE49-F238E27FC236}">
                <a16:creationId xmlns:a16="http://schemas.microsoft.com/office/drawing/2014/main" id="{36A70034-B8AF-BDDB-C3F1-E6E63FBB98F0}"/>
              </a:ext>
            </a:extLst>
          </p:cNvPr>
          <p:cNvSpPr txBox="1"/>
          <p:nvPr/>
        </p:nvSpPr>
        <p:spPr>
          <a:xfrm>
            <a:off x="7090012" y="2946727"/>
            <a:ext cx="4263789" cy="307777"/>
          </a:xfrm>
          <a:prstGeom prst="rect">
            <a:avLst/>
          </a:prstGeom>
          <a:solidFill>
            <a:schemeClr val="bg2">
              <a:lumMod val="9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eaLnBrk="1" hangingPunct="1">
              <a:defRPr/>
            </a:pPr>
            <a:r>
              <a:rPr lang="en-GB" sz="1400" dirty="0">
                <a:latin typeface="Arial" panose="020B0604020202020204" pitchFamily="34" charset="0"/>
                <a:cs typeface="Arial" panose="020B0604020202020204" pitchFamily="34" charset="0"/>
              </a:rPr>
              <a:t>Takes longer to type</a:t>
            </a:r>
            <a:endParaRPr lang="en-GB" sz="1400" dirty="0">
              <a:solidFill>
                <a:schemeClr val="tx1"/>
              </a:solidFill>
            </a:endParaRPr>
          </a:p>
        </p:txBody>
      </p:sp>
      <p:sp>
        <p:nvSpPr>
          <p:cNvPr id="15" name="TextBox 14">
            <a:extLst>
              <a:ext uri="{FF2B5EF4-FFF2-40B4-BE49-F238E27FC236}">
                <a16:creationId xmlns:a16="http://schemas.microsoft.com/office/drawing/2014/main" id="{16782A55-512E-1F9F-584B-D68999F12ADA}"/>
              </a:ext>
            </a:extLst>
          </p:cNvPr>
          <p:cNvSpPr txBox="1"/>
          <p:nvPr/>
        </p:nvSpPr>
        <p:spPr>
          <a:xfrm>
            <a:off x="7090011" y="1013638"/>
            <a:ext cx="4263789" cy="1815882"/>
          </a:xfrm>
          <a:prstGeom prst="rect">
            <a:avLst/>
          </a:prstGeom>
          <a:solidFill>
            <a:schemeClr val="bg2">
              <a:lumMod val="9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l"/>
            <a:r>
              <a:rPr lang="en-GB" sz="1400" b="0" i="0" dirty="0">
                <a:effectLst/>
                <a:latin typeface="Arial" panose="020B0604020202020204" pitchFamily="34" charset="0"/>
                <a:cs typeface="Arial" panose="020B0604020202020204" pitchFamily="34" charset="0"/>
              </a:rPr>
              <a:t>Importing doesn't increase the size of the compiled code; it's purely for ease of coding and readability.</a:t>
            </a:r>
          </a:p>
          <a:p>
            <a:pPr algn="l"/>
            <a:r>
              <a:rPr lang="en-GB" sz="1400" b="0" i="0" dirty="0">
                <a:effectLst/>
                <a:latin typeface="Arial" panose="020B0604020202020204" pitchFamily="34" charset="0"/>
                <a:cs typeface="Arial" panose="020B0604020202020204" pitchFamily="34" charset="0"/>
              </a:rPr>
              <a:t>Remember that while importing makes your code more readable, excessive use of wildcard imports can lead to confusion about the origins of various classes. It's generally recommended to only import the classes you need, to keep the code clean and maintainable.</a:t>
            </a:r>
          </a:p>
        </p:txBody>
      </p:sp>
      <p:cxnSp>
        <p:nvCxnSpPr>
          <p:cNvPr id="17" name="AutoShape 3">
            <a:extLst>
              <a:ext uri="{FF2B5EF4-FFF2-40B4-BE49-F238E27FC236}">
                <a16:creationId xmlns:a16="http://schemas.microsoft.com/office/drawing/2014/main" id="{306725F7-DEC0-A846-50CC-4157E93E6384}"/>
              </a:ext>
              <a:ext uri="{C183D7F6-B498-43B3-948B-1728B52AA6E4}">
                <adec:decorative xmlns:adec="http://schemas.microsoft.com/office/drawing/2017/decorative" val="1"/>
              </a:ext>
            </a:extLst>
          </p:cNvPr>
          <p:cNvCxnSpPr>
            <a:cxnSpLocks noChangeShapeType="1"/>
          </p:cNvCxnSpPr>
          <p:nvPr/>
        </p:nvCxnSpPr>
        <p:spPr bwMode="auto">
          <a:xfrm flipH="1">
            <a:off x="6683433" y="3087422"/>
            <a:ext cx="406579" cy="0"/>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 name="Text Placeholder 4">
            <a:extLst>
              <a:ext uri="{FF2B5EF4-FFF2-40B4-BE49-F238E27FC236}">
                <a16:creationId xmlns:a16="http://schemas.microsoft.com/office/drawing/2014/main" id="{B8F0231B-0CAC-9E86-B1DF-4FF3D933CE7B}"/>
              </a:ext>
            </a:extLst>
          </p:cNvPr>
          <p:cNvSpPr txBox="1">
            <a:spLocks/>
          </p:cNvSpPr>
          <p:nvPr/>
        </p:nvSpPr>
        <p:spPr>
          <a:xfrm>
            <a:off x="347494" y="3813340"/>
            <a:ext cx="10798743" cy="2382762"/>
          </a:xfrm>
          <a:prstGeom prst="rect">
            <a:avLst/>
          </a:prstGeom>
        </p:spPr>
        <p:txBody>
          <a:bodyPr vert="horz" lIns="91440" tIns="45720" rIns="91440" bIns="45720" rtlCol="0">
            <a:normAutofit/>
          </a:bodyPr>
          <a:lstStyle>
            <a:lvl1pPr marL="0" indent="0" algn="l" defTabSz="914377" rtl="0" eaLnBrk="1" latinLnBrk="0" hangingPunct="1">
              <a:lnSpc>
                <a:spcPct val="90000"/>
              </a:lnSpc>
              <a:spcBef>
                <a:spcPts val="1000"/>
              </a:spcBef>
              <a:buFont typeface="+mj-lt"/>
              <a:buNone/>
              <a:defRPr sz="1400" b="0" i="0" kern="1200">
                <a:solidFill>
                  <a:schemeClr val="bg1"/>
                </a:solidFill>
                <a:latin typeface="Arial" panose="020B0604020202020204" pitchFamily="34" charset="0"/>
                <a:ea typeface="+mn-ea"/>
                <a:cs typeface="Arial" panose="020B0604020202020204" pitchFamily="34" charset="0"/>
              </a:defRPr>
            </a:lvl1pPr>
            <a:lvl2pPr marL="457189" indent="0" algn="l" defTabSz="914377" rtl="0" eaLnBrk="1" latinLnBrk="0" hangingPunct="1">
              <a:lnSpc>
                <a:spcPct val="90000"/>
              </a:lnSpc>
              <a:spcBef>
                <a:spcPts val="500"/>
              </a:spcBef>
              <a:buFont typeface="+mj-lt"/>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mj-lt"/>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mj-lt"/>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mj-lt"/>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GB" altLang="en-US" sz="1400" b="1" dirty="0">
              <a:latin typeface="Arial" panose="020B0604020202020204" pitchFamily="34" charset="0"/>
              <a:cs typeface="Arial" panose="020B0604020202020204" pitchFamily="34" charset="0"/>
            </a:endParaRPr>
          </a:p>
          <a:p>
            <a:pPr lvl="1"/>
            <a:r>
              <a:rPr lang="en-GB" altLang="en-US" sz="1400" b="1" dirty="0">
                <a:latin typeface="Arial" panose="020B0604020202020204" pitchFamily="34" charset="0"/>
                <a:cs typeface="Arial" panose="020B0604020202020204" pitchFamily="34" charset="0"/>
              </a:rPr>
              <a:t>Default Imports:</a:t>
            </a:r>
          </a:p>
          <a:p>
            <a:pPr lvl="1"/>
            <a:r>
              <a:rPr lang="en-GB" altLang="en-US" sz="1400" dirty="0">
                <a:latin typeface="Arial" panose="020B0604020202020204" pitchFamily="34" charset="0"/>
                <a:cs typeface="Arial" panose="020B0604020202020204" pitchFamily="34" charset="0"/>
              </a:rPr>
              <a:t>Certain classes are automatically imported without needing explicit import statements. These classes belong to the </a:t>
            </a:r>
            <a:r>
              <a:rPr lang="en-GB" altLang="en-US" sz="1400" dirty="0" err="1">
                <a:latin typeface="Arial" panose="020B0604020202020204" pitchFamily="34" charset="0"/>
                <a:cs typeface="Arial" panose="020B0604020202020204" pitchFamily="34" charset="0"/>
              </a:rPr>
              <a:t>java.lang</a:t>
            </a:r>
            <a:r>
              <a:rPr lang="en-GB" altLang="en-US" sz="1400" dirty="0">
                <a:latin typeface="Arial" panose="020B0604020202020204" pitchFamily="34" charset="0"/>
                <a:cs typeface="Arial" panose="020B0604020202020204" pitchFamily="34" charset="0"/>
              </a:rPr>
              <a:t> package, which is automatically available to every Java program. Examples include String, Object, and basic data types like int, double, etc.</a:t>
            </a:r>
          </a:p>
          <a:p>
            <a:pPr lvl="1"/>
            <a:endParaRPr lang="en-GB" altLang="en-US" sz="1400" dirty="0">
              <a:latin typeface="Arial" panose="020B0604020202020204" pitchFamily="34" charset="0"/>
              <a:cs typeface="Arial" panose="020B0604020202020204" pitchFamily="34" charset="0"/>
            </a:endParaRPr>
          </a:p>
          <a:p>
            <a:pPr lvl="1"/>
            <a:r>
              <a:rPr lang="en-GB" sz="1400" b="1" i="0" dirty="0">
                <a:effectLst/>
                <a:latin typeface="Arial" panose="020B0604020202020204" pitchFamily="34" charset="0"/>
                <a:cs typeface="Arial" panose="020B0604020202020204" pitchFamily="34" charset="0"/>
              </a:rPr>
              <a:t>Unused Imports</a:t>
            </a:r>
            <a:r>
              <a:rPr lang="en-GB" sz="1400" i="0" dirty="0">
                <a:effectLst/>
                <a:latin typeface="Arial" panose="020B0604020202020204" pitchFamily="34" charset="0"/>
                <a:cs typeface="Arial" panose="020B0604020202020204" pitchFamily="34" charset="0"/>
              </a:rPr>
              <a:t>: </a:t>
            </a:r>
            <a:br>
              <a:rPr lang="en-GB" sz="1400" i="0" dirty="0">
                <a:effectLst/>
                <a:latin typeface="Arial" panose="020B0604020202020204" pitchFamily="34" charset="0"/>
                <a:cs typeface="Arial" panose="020B0604020202020204" pitchFamily="34" charset="0"/>
              </a:rPr>
            </a:br>
            <a:r>
              <a:rPr lang="en-GB" sz="1400" i="0" dirty="0">
                <a:effectLst/>
                <a:latin typeface="Arial" panose="020B0604020202020204" pitchFamily="34" charset="0"/>
                <a:cs typeface="Arial" panose="020B0604020202020204" pitchFamily="34" charset="0"/>
              </a:rPr>
              <a:t>Import statements that are not used in your code have no impact on the compiled code or runtime </a:t>
            </a:r>
            <a:r>
              <a:rPr lang="en-GB" sz="1400" i="0" dirty="0" err="1">
                <a:effectLst/>
                <a:latin typeface="Arial" panose="020B0604020202020204" pitchFamily="34" charset="0"/>
                <a:cs typeface="Arial" panose="020B0604020202020204" pitchFamily="34" charset="0"/>
              </a:rPr>
              <a:t>behavior</a:t>
            </a:r>
            <a:r>
              <a:rPr lang="en-GB" sz="1400" i="0" dirty="0">
                <a:effectLst/>
                <a:latin typeface="Arial" panose="020B0604020202020204" pitchFamily="34" charset="0"/>
                <a:cs typeface="Arial" panose="020B0604020202020204" pitchFamily="34" charset="0"/>
              </a:rPr>
              <a:t>. However, keeping your code clean by removing unused imports is considered good practice.</a:t>
            </a:r>
            <a:endParaRPr lang="en-GB" altLang="en-US" sz="1400" dirty="0">
              <a:latin typeface="Arial" panose="020B0604020202020204" pitchFamily="34" charset="0"/>
              <a:cs typeface="Arial" panose="020B0604020202020204" pitchFamily="34" charset="0"/>
            </a:endParaRPr>
          </a:p>
          <a:p>
            <a:pPr lvl="1"/>
            <a:endParaRPr lang="en-GB" altLang="en-US" sz="1400" b="1" dirty="0">
              <a:latin typeface="Arial" panose="020B0604020202020204" pitchFamily="34" charset="0"/>
              <a:cs typeface="Arial" panose="020B0604020202020204" pitchFamily="34" charset="0"/>
            </a:endParaRPr>
          </a:p>
          <a:p>
            <a:pPr lvl="1"/>
            <a:endParaRPr lang="en-GB" altLang="en-US" sz="1400" b="1" dirty="0">
              <a:latin typeface="Arial" panose="020B0604020202020204" pitchFamily="34" charset="0"/>
              <a:cs typeface="Arial" panose="020B0604020202020204" pitchFamily="34" charset="0"/>
            </a:endParaRPr>
          </a:p>
          <a:p>
            <a:pPr lvl="1"/>
            <a:endParaRPr lang="en-GB" altLang="en-US" sz="1400" b="1" dirty="0">
              <a:latin typeface="Arial" panose="020B0604020202020204" pitchFamily="34" charset="0"/>
              <a:cs typeface="Arial" panose="020B0604020202020204" pitchFamily="34" charset="0"/>
            </a:endParaRPr>
          </a:p>
          <a:p>
            <a:pPr lvl="1"/>
            <a:endParaRPr lang="en-GB" altLang="en-US" sz="1400" b="1" dirty="0">
              <a:latin typeface="Arial" panose="020B0604020202020204" pitchFamily="34" charset="0"/>
              <a:cs typeface="Arial" panose="020B0604020202020204" pitchFamily="34" charset="0"/>
            </a:endParaRPr>
          </a:p>
          <a:p>
            <a:pPr lvl="1"/>
            <a:endParaRPr lang="en-GB" altLang="en-US" sz="1400" b="1" dirty="0">
              <a:latin typeface="Arial" panose="020B0604020202020204" pitchFamily="34" charset="0"/>
              <a:cs typeface="Arial" panose="020B0604020202020204" pitchFamily="34" charset="0"/>
            </a:endParaRPr>
          </a:p>
          <a:p>
            <a:pPr lvl="1"/>
            <a:endParaRPr lang="en-GB" altLang="en-US" sz="1400" b="1"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34379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Name Icon PNG Images, Vectors Free Download - Pngtree">
            <a:extLst>
              <a:ext uri="{FF2B5EF4-FFF2-40B4-BE49-F238E27FC236}">
                <a16:creationId xmlns:a16="http://schemas.microsoft.com/office/drawing/2014/main" id="{5A18DA69-E741-7782-03D2-6C4EDF437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45601"/>
            <a:ext cx="936172" cy="93617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916A6726-A54D-5656-B88B-C1B238469BA8}"/>
              </a:ext>
            </a:extLst>
          </p:cNvPr>
          <p:cNvSpPr>
            <a:spLocks noGrp="1"/>
          </p:cNvSpPr>
          <p:nvPr>
            <p:ph type="title"/>
          </p:nvPr>
        </p:nvSpPr>
        <p:spPr>
          <a:xfrm>
            <a:off x="838199" y="381419"/>
            <a:ext cx="6763871" cy="632219"/>
          </a:xfrm>
        </p:spPr>
        <p:txBody>
          <a:bodyPr/>
          <a:lstStyle/>
          <a:p>
            <a:r>
              <a:rPr lang="en-GB" dirty="0"/>
              <a:t>Exercise I</a:t>
            </a:r>
          </a:p>
        </p:txBody>
      </p:sp>
      <p:sp>
        <p:nvSpPr>
          <p:cNvPr id="5" name="Text Placeholder 4">
            <a:extLst>
              <a:ext uri="{FF2B5EF4-FFF2-40B4-BE49-F238E27FC236}">
                <a16:creationId xmlns:a16="http://schemas.microsoft.com/office/drawing/2014/main" id="{729897C2-4D7C-F74A-A8D4-023CEF4A5C81}"/>
              </a:ext>
            </a:extLst>
          </p:cNvPr>
          <p:cNvSpPr>
            <a:spLocks noGrp="1"/>
          </p:cNvSpPr>
          <p:nvPr>
            <p:ph type="body" sz="quarter" idx="10"/>
          </p:nvPr>
        </p:nvSpPr>
        <p:spPr>
          <a:xfrm>
            <a:off x="838199" y="1107853"/>
            <a:ext cx="11022106" cy="632220"/>
          </a:xfrm>
        </p:spPr>
        <p:txBody>
          <a:bodyPr>
            <a:normAutofit/>
          </a:bodyPr>
          <a:lstStyle/>
          <a:p>
            <a:r>
              <a:rPr lang="en-GB" altLang="en-US" dirty="0">
                <a:solidFill>
                  <a:schemeClr val="tx1"/>
                </a:solidFill>
              </a:rPr>
              <a:t>Create a Java program that asks the user to input his / her age </a:t>
            </a:r>
          </a:p>
          <a:p>
            <a:r>
              <a:rPr lang="en-GB" altLang="en-US" dirty="0">
                <a:solidFill>
                  <a:schemeClr val="tx1"/>
                </a:solidFill>
              </a:rPr>
              <a:t>Depending on the input the output should then be : </a:t>
            </a:r>
          </a:p>
          <a:p>
            <a:endParaRPr lang="en-GB" altLang="en-US" dirty="0">
              <a:solidFill>
                <a:schemeClr val="tx1"/>
              </a:solidFill>
            </a:endParaRPr>
          </a:p>
          <a:p>
            <a:endParaRPr lang="en-GB" altLang="en-US" dirty="0"/>
          </a:p>
          <a:p>
            <a:endParaRPr lang="en-GB" altLang="en-US" dirty="0"/>
          </a:p>
          <a:p>
            <a:endParaRPr lang="en-GB" altLang="en-US" dirty="0"/>
          </a:p>
          <a:p>
            <a:endParaRPr lang="en-GB" dirty="0"/>
          </a:p>
        </p:txBody>
      </p:sp>
      <p:graphicFrame>
        <p:nvGraphicFramePr>
          <p:cNvPr id="2" name="Table 1">
            <a:extLst>
              <a:ext uri="{FF2B5EF4-FFF2-40B4-BE49-F238E27FC236}">
                <a16:creationId xmlns:a16="http://schemas.microsoft.com/office/drawing/2014/main" id="{B85C043D-8165-6DFF-6057-74A249A74476}"/>
              </a:ext>
            </a:extLst>
          </p:cNvPr>
          <p:cNvGraphicFramePr>
            <a:graphicFrameLocks noGrp="1"/>
          </p:cNvGraphicFramePr>
          <p:nvPr>
            <p:extLst>
              <p:ext uri="{D42A27DB-BD31-4B8C-83A1-F6EECF244321}">
                <p14:modId xmlns:p14="http://schemas.microsoft.com/office/powerpoint/2010/main" val="345632534"/>
              </p:ext>
            </p:extLst>
          </p:nvPr>
        </p:nvGraphicFramePr>
        <p:xfrm>
          <a:off x="987714" y="1905961"/>
          <a:ext cx="6096000" cy="1112838"/>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946">
                <a:tc>
                  <a:txBody>
                    <a:bodyPr/>
                    <a:lstStyle/>
                    <a:p>
                      <a:r>
                        <a:rPr lang="en-GB" sz="1800" dirty="0"/>
                        <a:t>Input (Age)</a:t>
                      </a:r>
                    </a:p>
                  </a:txBody>
                  <a:tcPr marT="45733" marB="45733"/>
                </a:tc>
                <a:tc>
                  <a:txBody>
                    <a:bodyPr/>
                    <a:lstStyle/>
                    <a:p>
                      <a:r>
                        <a:rPr lang="en-GB" sz="1800" dirty="0"/>
                        <a:t>Output</a:t>
                      </a:r>
                    </a:p>
                  </a:txBody>
                  <a:tcPr marT="45733" marB="45733"/>
                </a:tc>
                <a:extLst>
                  <a:ext uri="{0D108BD9-81ED-4DB2-BD59-A6C34878D82A}">
                    <a16:rowId xmlns:a16="http://schemas.microsoft.com/office/drawing/2014/main" val="10000"/>
                  </a:ext>
                </a:extLst>
              </a:tr>
              <a:tr h="370946">
                <a:tc>
                  <a:txBody>
                    <a:bodyPr/>
                    <a:lstStyle/>
                    <a:p>
                      <a:r>
                        <a:rPr lang="en-GB" sz="1800" dirty="0"/>
                        <a:t>&gt;=</a:t>
                      </a:r>
                      <a:r>
                        <a:rPr lang="en-GB" sz="1800" baseline="0" dirty="0"/>
                        <a:t> 18</a:t>
                      </a:r>
                      <a:endParaRPr lang="en-GB" sz="1800" dirty="0"/>
                    </a:p>
                  </a:txBody>
                  <a:tcPr marT="45733" marB="45733"/>
                </a:tc>
                <a:tc>
                  <a:txBody>
                    <a:bodyPr/>
                    <a:lstStyle/>
                    <a:p>
                      <a:r>
                        <a:rPr lang="en-GB" sz="1800" dirty="0"/>
                        <a:t>You can vote</a:t>
                      </a:r>
                    </a:p>
                  </a:txBody>
                  <a:tcPr marT="45733" marB="45733"/>
                </a:tc>
                <a:extLst>
                  <a:ext uri="{0D108BD9-81ED-4DB2-BD59-A6C34878D82A}">
                    <a16:rowId xmlns:a16="http://schemas.microsoft.com/office/drawing/2014/main" val="10001"/>
                  </a:ext>
                </a:extLst>
              </a:tr>
              <a:tr h="370946">
                <a:tc>
                  <a:txBody>
                    <a:bodyPr/>
                    <a:lstStyle/>
                    <a:p>
                      <a:r>
                        <a:rPr lang="en-GB" sz="1800" dirty="0"/>
                        <a:t>&lt;</a:t>
                      </a:r>
                      <a:r>
                        <a:rPr lang="en-GB" sz="1800" baseline="0" dirty="0"/>
                        <a:t> 18</a:t>
                      </a:r>
                      <a:endParaRPr lang="en-GB" sz="1800" dirty="0"/>
                    </a:p>
                  </a:txBody>
                  <a:tcPr marT="45733" marB="45733"/>
                </a:tc>
                <a:tc>
                  <a:txBody>
                    <a:bodyPr/>
                    <a:lstStyle/>
                    <a:p>
                      <a:r>
                        <a:rPr lang="en-GB" sz="1800" dirty="0"/>
                        <a:t>You cannot</a:t>
                      </a:r>
                      <a:r>
                        <a:rPr lang="en-GB" sz="1800" baseline="0" dirty="0"/>
                        <a:t> vote</a:t>
                      </a:r>
                      <a:endParaRPr lang="en-GB" sz="1800" dirty="0"/>
                    </a:p>
                  </a:txBody>
                  <a:tcPr marT="45733" marB="45733"/>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365EBA06-92C0-BF09-888C-8DF6397EE3AA}"/>
              </a:ext>
            </a:extLst>
          </p:cNvPr>
          <p:cNvSpPr txBox="1"/>
          <p:nvPr/>
        </p:nvSpPr>
        <p:spPr>
          <a:xfrm>
            <a:off x="7340115" y="1467061"/>
            <a:ext cx="4263789" cy="1600438"/>
          </a:xfrm>
          <a:prstGeom prst="rect">
            <a:avLst/>
          </a:prstGeom>
          <a:solidFill>
            <a:schemeClr val="bg2">
              <a:lumMod val="9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eaLnBrk="1" hangingPunct="1">
              <a:spcBef>
                <a:spcPct val="0"/>
              </a:spcBef>
              <a:buFontTx/>
              <a:buNone/>
            </a:pPr>
            <a:r>
              <a:rPr lang="en-GB" altLang="en-US" sz="1400" b="1" dirty="0">
                <a:latin typeface="Arial" panose="020B0604020202020204" pitchFamily="34" charset="0"/>
              </a:rPr>
              <a:t>Hints</a:t>
            </a:r>
            <a:r>
              <a:rPr lang="en-GB" altLang="en-US" sz="1400" dirty="0">
                <a:latin typeface="Arial" panose="020B0604020202020204" pitchFamily="34" charset="0"/>
              </a:rPr>
              <a:t> :  Store the user’s age as an </a:t>
            </a:r>
            <a:r>
              <a:rPr lang="en-GB" altLang="en-US" sz="1400" b="1" dirty="0">
                <a:solidFill>
                  <a:schemeClr val="tx1"/>
                </a:solidFill>
                <a:latin typeface="Arial" panose="020B0604020202020204" pitchFamily="34" charset="0"/>
              </a:rPr>
              <a:t>int</a:t>
            </a:r>
          </a:p>
          <a:p>
            <a:pPr eaLnBrk="1" hangingPunct="1">
              <a:spcBef>
                <a:spcPct val="0"/>
              </a:spcBef>
              <a:buFontTx/>
              <a:buNone/>
            </a:pPr>
            <a:r>
              <a:rPr lang="en-GB" altLang="en-US" sz="1400" dirty="0">
                <a:latin typeface="Arial" panose="020B0604020202020204" pitchFamily="34" charset="0"/>
              </a:rPr>
              <a:t>             The </a:t>
            </a:r>
            <a:r>
              <a:rPr lang="en-GB" altLang="en-US" sz="1400" b="1" dirty="0">
                <a:latin typeface="Arial" panose="020B0604020202020204" pitchFamily="34" charset="0"/>
              </a:rPr>
              <a:t>Scanner</a:t>
            </a:r>
            <a:r>
              <a:rPr lang="en-GB" altLang="en-US" sz="1400" dirty="0">
                <a:latin typeface="Arial" panose="020B0604020202020204" pitchFamily="34" charset="0"/>
              </a:rPr>
              <a:t> class has a specific method</a:t>
            </a:r>
            <a:br>
              <a:rPr lang="en-GB" altLang="en-US" sz="1400" dirty="0">
                <a:latin typeface="Arial" panose="020B0604020202020204" pitchFamily="34" charset="0"/>
              </a:rPr>
            </a:br>
            <a:r>
              <a:rPr lang="en-GB" altLang="en-US" sz="1400" dirty="0">
                <a:latin typeface="Arial" panose="020B0604020202020204" pitchFamily="34" charset="0"/>
              </a:rPr>
              <a:t>              for getting the next int.</a:t>
            </a:r>
            <a:br>
              <a:rPr lang="en-GB" altLang="en-US" sz="1400" dirty="0">
                <a:latin typeface="Arial" panose="020B0604020202020204" pitchFamily="34" charset="0"/>
              </a:rPr>
            </a:br>
            <a:r>
              <a:rPr lang="en-GB" altLang="en-US" sz="1400" dirty="0">
                <a:latin typeface="Arial" panose="020B0604020202020204" pitchFamily="34" charset="0"/>
              </a:rPr>
              <a:t>              You will need an </a:t>
            </a:r>
            <a:r>
              <a:rPr lang="en-GB" altLang="en-US" sz="1400" b="1" dirty="0">
                <a:latin typeface="Arial" panose="020B0604020202020204" pitchFamily="34" charset="0"/>
              </a:rPr>
              <a:t>if</a:t>
            </a:r>
            <a:r>
              <a:rPr lang="en-GB" altLang="en-US" sz="1400" dirty="0">
                <a:latin typeface="Arial" panose="020B0604020202020204" pitchFamily="34" charset="0"/>
              </a:rPr>
              <a:t> statement</a:t>
            </a:r>
          </a:p>
          <a:p>
            <a:pPr eaLnBrk="1" hangingPunct="1">
              <a:spcBef>
                <a:spcPct val="0"/>
              </a:spcBef>
              <a:buFontTx/>
              <a:buNone/>
            </a:pPr>
            <a:r>
              <a:rPr lang="en-GB" altLang="en-US" sz="1400" dirty="0">
                <a:latin typeface="Arial" panose="020B0604020202020204" pitchFamily="34" charset="0"/>
              </a:rPr>
              <a:t>              if (age &gt;=18) {</a:t>
            </a:r>
          </a:p>
          <a:p>
            <a:pPr eaLnBrk="1" hangingPunct="1">
              <a:spcBef>
                <a:spcPct val="0"/>
              </a:spcBef>
              <a:buFontTx/>
              <a:buNone/>
            </a:pPr>
            <a:r>
              <a:rPr lang="en-GB" altLang="en-US" sz="1400" dirty="0">
                <a:latin typeface="Arial" panose="020B0604020202020204" pitchFamily="34" charset="0"/>
              </a:rPr>
              <a:t>                 …..</a:t>
            </a:r>
          </a:p>
          <a:p>
            <a:pPr eaLnBrk="1" hangingPunct="1">
              <a:spcBef>
                <a:spcPct val="0"/>
              </a:spcBef>
              <a:buFontTx/>
              <a:buNone/>
            </a:pPr>
            <a:r>
              <a:rPr lang="en-GB" altLang="en-US" sz="1400" dirty="0">
                <a:latin typeface="Arial" panose="020B0604020202020204" pitchFamily="34" charset="0"/>
              </a:rPr>
              <a:t>              }</a:t>
            </a:r>
            <a:endParaRPr lang="en-GB" sz="1400" dirty="0">
              <a:solidFill>
                <a:schemeClr val="tx1"/>
              </a:solidFill>
            </a:endParaRPr>
          </a:p>
        </p:txBody>
      </p:sp>
      <p:sp>
        <p:nvSpPr>
          <p:cNvPr id="6" name="Title 3">
            <a:extLst>
              <a:ext uri="{FF2B5EF4-FFF2-40B4-BE49-F238E27FC236}">
                <a16:creationId xmlns:a16="http://schemas.microsoft.com/office/drawing/2014/main" id="{95E1D56B-B4A1-CB37-DF75-836863B07C65}"/>
              </a:ext>
            </a:extLst>
          </p:cNvPr>
          <p:cNvSpPr txBox="1">
            <a:spLocks/>
          </p:cNvSpPr>
          <p:nvPr/>
        </p:nvSpPr>
        <p:spPr>
          <a:xfrm>
            <a:off x="838198" y="3402446"/>
            <a:ext cx="6763871" cy="632219"/>
          </a:xfrm>
          <a:prstGeom prst="rect">
            <a:avLst/>
          </a:prstGeom>
        </p:spPr>
        <p:txBody>
          <a:bodyPr vert="horz" lIns="91440" tIns="45720" rIns="91440" bIns="45720" rtlCol="0" anchor="t" anchorCtr="0">
            <a:noAutofit/>
          </a:bodyPr>
          <a:lstStyle>
            <a:lvl1pPr algn="l" defTabSz="914377" rtl="0" eaLnBrk="1" latinLnBrk="0" hangingPunct="1">
              <a:lnSpc>
                <a:spcPct val="90000"/>
              </a:lnSpc>
              <a:spcBef>
                <a:spcPct val="0"/>
              </a:spcBef>
              <a:buNone/>
              <a:defRPr sz="4400" b="1" i="0" kern="1200">
                <a:solidFill>
                  <a:schemeClr val="tx1"/>
                </a:solidFill>
                <a:latin typeface="Arial" panose="020B0604020202020204" pitchFamily="34" charset="0"/>
                <a:ea typeface="+mj-ea"/>
                <a:cs typeface="Arial" panose="020B0604020202020204" pitchFamily="34" charset="0"/>
              </a:defRPr>
            </a:lvl1pPr>
          </a:lstStyle>
          <a:p>
            <a:r>
              <a:rPr lang="en-GB" dirty="0"/>
              <a:t>Exercise II</a:t>
            </a:r>
          </a:p>
        </p:txBody>
      </p:sp>
      <p:sp>
        <p:nvSpPr>
          <p:cNvPr id="7" name="Text Placeholder 4">
            <a:extLst>
              <a:ext uri="{FF2B5EF4-FFF2-40B4-BE49-F238E27FC236}">
                <a16:creationId xmlns:a16="http://schemas.microsoft.com/office/drawing/2014/main" id="{8D19B0E7-9B1B-1470-5F09-FC0641F55C4D}"/>
              </a:ext>
            </a:extLst>
          </p:cNvPr>
          <p:cNvSpPr txBox="1">
            <a:spLocks/>
          </p:cNvSpPr>
          <p:nvPr/>
        </p:nvSpPr>
        <p:spPr>
          <a:xfrm>
            <a:off x="890450" y="4128880"/>
            <a:ext cx="6050281" cy="2149999"/>
          </a:xfrm>
          <a:prstGeom prst="rect">
            <a:avLst/>
          </a:prstGeom>
        </p:spPr>
        <p:txBody>
          <a:bodyPr vert="horz" lIns="91440" tIns="45720" rIns="91440" bIns="45720" rtlCol="0">
            <a:normAutofit/>
          </a:bodyPr>
          <a:lstStyle>
            <a:lvl1pPr marL="0" indent="0" algn="l" defTabSz="914377" rtl="0" eaLnBrk="1" latinLnBrk="0" hangingPunct="1">
              <a:lnSpc>
                <a:spcPct val="90000"/>
              </a:lnSpc>
              <a:spcBef>
                <a:spcPts val="1000"/>
              </a:spcBef>
              <a:buFont typeface="+mj-lt"/>
              <a:buNone/>
              <a:defRPr sz="1400" b="0" i="0" kern="1200">
                <a:solidFill>
                  <a:schemeClr val="bg1"/>
                </a:solidFill>
                <a:latin typeface="Arial" panose="020B0604020202020204" pitchFamily="34" charset="0"/>
                <a:ea typeface="+mn-ea"/>
                <a:cs typeface="Arial" panose="020B0604020202020204" pitchFamily="34" charset="0"/>
              </a:defRPr>
            </a:lvl1pPr>
            <a:lvl2pPr marL="457189" indent="0" algn="l" defTabSz="914377" rtl="0" eaLnBrk="1" latinLnBrk="0" hangingPunct="1">
              <a:lnSpc>
                <a:spcPct val="90000"/>
              </a:lnSpc>
              <a:spcBef>
                <a:spcPts val="500"/>
              </a:spcBef>
              <a:buFont typeface="+mj-lt"/>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mj-lt"/>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mj-lt"/>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mj-lt"/>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en-US" dirty="0">
                <a:solidFill>
                  <a:schemeClr val="tx1"/>
                </a:solidFill>
              </a:rPr>
              <a:t>Create a Java program that prompts the user to input his / her full name. Then ask the user for the number of characters that they consider to be a long name (</a:t>
            </a:r>
            <a:r>
              <a:rPr lang="en-GB" altLang="en-US" dirty="0" err="1">
                <a:solidFill>
                  <a:schemeClr val="tx1"/>
                </a:solidFill>
              </a:rPr>
              <a:t>ie</a:t>
            </a:r>
            <a:r>
              <a:rPr lang="en-GB" altLang="en-US" dirty="0">
                <a:solidFill>
                  <a:schemeClr val="tx1"/>
                </a:solidFill>
              </a:rPr>
              <a:t> number of characters in a name)</a:t>
            </a:r>
          </a:p>
          <a:p>
            <a:br>
              <a:rPr lang="en-GB" altLang="en-US" dirty="0">
                <a:solidFill>
                  <a:schemeClr val="tx1"/>
                </a:solidFill>
              </a:rPr>
            </a:br>
            <a:r>
              <a:rPr lang="en-GB" altLang="en-US" dirty="0">
                <a:solidFill>
                  <a:schemeClr val="tx1"/>
                </a:solidFill>
              </a:rPr>
              <a:t>If the name is greater than the length the user has entered then output “So you think you have a long name !” otherwise “You have a short name.”</a:t>
            </a:r>
          </a:p>
          <a:p>
            <a:endParaRPr lang="en-GB" altLang="en-US" dirty="0">
              <a:solidFill>
                <a:schemeClr val="tx1"/>
              </a:solidFill>
            </a:endParaRPr>
          </a:p>
          <a:p>
            <a:endParaRPr lang="en-GB" altLang="en-US" dirty="0">
              <a:solidFill>
                <a:schemeClr val="tx1"/>
              </a:solidFill>
            </a:endParaRPr>
          </a:p>
          <a:p>
            <a:endParaRPr lang="en-GB" altLang="en-US" dirty="0"/>
          </a:p>
          <a:p>
            <a:endParaRPr lang="en-GB" altLang="en-US" dirty="0"/>
          </a:p>
          <a:p>
            <a:endParaRPr lang="en-GB" altLang="en-US" dirty="0"/>
          </a:p>
          <a:p>
            <a:endParaRPr lang="en-GB" dirty="0"/>
          </a:p>
        </p:txBody>
      </p:sp>
      <p:sp>
        <p:nvSpPr>
          <p:cNvPr id="8" name="TextBox 7">
            <a:extLst>
              <a:ext uri="{FF2B5EF4-FFF2-40B4-BE49-F238E27FC236}">
                <a16:creationId xmlns:a16="http://schemas.microsoft.com/office/drawing/2014/main" id="{2DD805BB-FD18-05DD-28D5-A3AF8134988D}"/>
              </a:ext>
            </a:extLst>
          </p:cNvPr>
          <p:cNvSpPr txBox="1"/>
          <p:nvPr/>
        </p:nvSpPr>
        <p:spPr>
          <a:xfrm>
            <a:off x="7340114" y="3618093"/>
            <a:ext cx="4263789" cy="523220"/>
          </a:xfrm>
          <a:prstGeom prst="rect">
            <a:avLst/>
          </a:prstGeom>
          <a:solidFill>
            <a:schemeClr val="bg2">
              <a:lumMod val="9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eaLnBrk="1" hangingPunct="1">
              <a:spcBef>
                <a:spcPct val="0"/>
              </a:spcBef>
              <a:buFontTx/>
              <a:buNone/>
            </a:pPr>
            <a:r>
              <a:rPr lang="en-GB" altLang="en-US" sz="1400" b="1" dirty="0">
                <a:latin typeface="Arial" panose="020B0604020202020204" pitchFamily="34" charset="0"/>
              </a:rPr>
              <a:t>Hints</a:t>
            </a:r>
            <a:r>
              <a:rPr lang="en-GB" altLang="en-US" sz="1400" dirty="0">
                <a:latin typeface="Arial" panose="020B0604020202020204" pitchFamily="34" charset="0"/>
              </a:rPr>
              <a:t> :  You will need an </a:t>
            </a:r>
            <a:r>
              <a:rPr lang="en-GB" altLang="en-US" sz="1400" b="1" dirty="0">
                <a:latin typeface="Arial" panose="020B0604020202020204" pitchFamily="34" charset="0"/>
              </a:rPr>
              <a:t>int</a:t>
            </a:r>
            <a:r>
              <a:rPr lang="en-GB" altLang="en-US" sz="1400" dirty="0">
                <a:latin typeface="Arial" panose="020B0604020202020204" pitchFamily="34" charset="0"/>
              </a:rPr>
              <a:t> for the user’s entry for </a:t>
            </a:r>
            <a:br>
              <a:rPr lang="en-GB" altLang="en-US" sz="1400" dirty="0">
                <a:latin typeface="Arial" panose="020B0604020202020204" pitchFamily="34" charset="0"/>
              </a:rPr>
            </a:br>
            <a:r>
              <a:rPr lang="en-GB" altLang="en-US" sz="1400" dirty="0">
                <a:latin typeface="Arial" panose="020B0604020202020204" pitchFamily="34" charset="0"/>
              </a:rPr>
              <a:t>             length. And a </a:t>
            </a:r>
            <a:r>
              <a:rPr lang="en-GB" altLang="en-US" sz="1400" b="1" dirty="0">
                <a:latin typeface="Arial" panose="020B0604020202020204" pitchFamily="34" charset="0"/>
              </a:rPr>
              <a:t>String</a:t>
            </a:r>
            <a:r>
              <a:rPr lang="en-GB" altLang="en-US" sz="1400" dirty="0">
                <a:latin typeface="Arial" panose="020B0604020202020204" pitchFamily="34" charset="0"/>
              </a:rPr>
              <a:t> for their name</a:t>
            </a:r>
            <a:endParaRPr lang="en-GB" sz="1400" dirty="0">
              <a:solidFill>
                <a:schemeClr val="tx1"/>
              </a:solidFill>
            </a:endParaRPr>
          </a:p>
        </p:txBody>
      </p:sp>
      <p:pic>
        <p:nvPicPr>
          <p:cNvPr id="4098" name="Picture 2" descr="Election Vote 2 Icon | Circle Blue Election Iconpack | Icon Archive">
            <a:extLst>
              <a:ext uri="{FF2B5EF4-FFF2-40B4-BE49-F238E27FC236}">
                <a16:creationId xmlns:a16="http://schemas.microsoft.com/office/drawing/2014/main" id="{FB148473-FC54-854A-AF8F-8CC5E58A0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28" y="1717377"/>
            <a:ext cx="724486" cy="724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912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a:extLst>
              <a:ext uri="{FF2B5EF4-FFF2-40B4-BE49-F238E27FC236}">
                <a16:creationId xmlns:a16="http://schemas.microsoft.com/office/drawing/2014/main" id="{3C24EE14-CDFC-62DE-5FB8-57B3A3E108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4253177"/>
            <a:ext cx="7950200" cy="261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a:extLst>
              <a:ext uri="{FF2B5EF4-FFF2-40B4-BE49-F238E27FC236}">
                <a16:creationId xmlns:a16="http://schemas.microsoft.com/office/drawing/2014/main" id="{916A6726-A54D-5656-B88B-C1B238469BA8}"/>
              </a:ext>
            </a:extLst>
          </p:cNvPr>
          <p:cNvSpPr>
            <a:spLocks noGrp="1"/>
          </p:cNvSpPr>
          <p:nvPr>
            <p:ph type="title"/>
          </p:nvPr>
        </p:nvSpPr>
        <p:spPr>
          <a:xfrm>
            <a:off x="838199" y="381419"/>
            <a:ext cx="6763871" cy="632219"/>
          </a:xfrm>
        </p:spPr>
        <p:txBody>
          <a:bodyPr/>
          <a:lstStyle/>
          <a:p>
            <a:r>
              <a:rPr lang="en-GB" dirty="0"/>
              <a:t>Static imports</a:t>
            </a:r>
          </a:p>
        </p:txBody>
      </p:sp>
      <p:sp>
        <p:nvSpPr>
          <p:cNvPr id="3" name="Title 3">
            <a:extLst>
              <a:ext uri="{FF2B5EF4-FFF2-40B4-BE49-F238E27FC236}">
                <a16:creationId xmlns:a16="http://schemas.microsoft.com/office/drawing/2014/main" id="{1584306B-556A-38CA-1409-D5641A6DC6DD}"/>
              </a:ext>
            </a:extLst>
          </p:cNvPr>
          <p:cNvSpPr txBox="1">
            <a:spLocks/>
          </p:cNvSpPr>
          <p:nvPr/>
        </p:nvSpPr>
        <p:spPr>
          <a:xfrm>
            <a:off x="894760" y="3256524"/>
            <a:ext cx="8532043" cy="632219"/>
          </a:xfrm>
          <a:prstGeom prst="rect">
            <a:avLst/>
          </a:prstGeom>
        </p:spPr>
        <p:txBody>
          <a:bodyPr vert="horz" lIns="91440" tIns="45720" rIns="91440" bIns="45720" rtlCol="0" anchor="t" anchorCtr="0">
            <a:noAutofit/>
          </a:bodyPr>
          <a:lstStyle>
            <a:lvl1pPr algn="l" defTabSz="914377" rtl="0" eaLnBrk="1" latinLnBrk="0" hangingPunct="1">
              <a:lnSpc>
                <a:spcPct val="90000"/>
              </a:lnSpc>
              <a:spcBef>
                <a:spcPct val="0"/>
              </a:spcBef>
              <a:buNone/>
              <a:defRPr sz="4400" b="1" i="0" kern="1200">
                <a:solidFill>
                  <a:schemeClr val="tx1"/>
                </a:solidFill>
                <a:latin typeface="Arial" panose="020B0604020202020204" pitchFamily="34" charset="0"/>
                <a:ea typeface="+mj-ea"/>
                <a:cs typeface="Arial" panose="020B0604020202020204" pitchFamily="34" charset="0"/>
              </a:defRPr>
            </a:lvl1pPr>
          </a:lstStyle>
          <a:p>
            <a:r>
              <a:rPr lang="en-GB" dirty="0"/>
              <a:t>Static fields and methods </a:t>
            </a:r>
          </a:p>
        </p:txBody>
      </p:sp>
      <p:sp>
        <p:nvSpPr>
          <p:cNvPr id="15" name="TextBox 14">
            <a:extLst>
              <a:ext uri="{FF2B5EF4-FFF2-40B4-BE49-F238E27FC236}">
                <a16:creationId xmlns:a16="http://schemas.microsoft.com/office/drawing/2014/main" id="{FA71B580-1A9A-26B4-EC9F-244BB51290A9}"/>
              </a:ext>
            </a:extLst>
          </p:cNvPr>
          <p:cNvSpPr txBox="1"/>
          <p:nvPr/>
        </p:nvSpPr>
        <p:spPr>
          <a:xfrm>
            <a:off x="838199" y="1296723"/>
            <a:ext cx="4280556" cy="1600438"/>
          </a:xfrm>
          <a:prstGeom prst="rect">
            <a:avLst/>
          </a:prstGeom>
          <a:noFill/>
        </p:spPr>
        <p:txBody>
          <a:bodyPr wrap="square">
            <a:spAutoFit/>
          </a:bodyPr>
          <a:lstStyle/>
          <a:p>
            <a:r>
              <a:rPr lang="en-GB" altLang="en-US" sz="1400" dirty="0">
                <a:latin typeface="Arial" panose="020B0604020202020204" pitchFamily="34" charset="0"/>
                <a:cs typeface="Arial" panose="020B0604020202020204" pitchFamily="34" charset="0"/>
              </a:rPr>
              <a:t>The previous examples demonstrate an </a:t>
            </a:r>
            <a:r>
              <a:rPr lang="en-GB" altLang="en-US" sz="1400" b="1" dirty="0">
                <a:latin typeface="Arial" panose="020B0604020202020204" pitchFamily="34" charset="0"/>
                <a:cs typeface="Arial" panose="020B0604020202020204" pitchFamily="34" charset="0"/>
              </a:rPr>
              <a:t>import</a:t>
            </a:r>
            <a:r>
              <a:rPr lang="en-GB" altLang="en-US" sz="1400" dirty="0">
                <a:latin typeface="Arial" panose="020B0604020202020204" pitchFamily="34" charset="0"/>
                <a:cs typeface="Arial" panose="020B0604020202020204" pitchFamily="34" charset="0"/>
              </a:rPr>
              <a:t> followed the </a:t>
            </a:r>
            <a:r>
              <a:rPr lang="en-GB" altLang="en-US" sz="1400" b="1" dirty="0">
                <a:latin typeface="Arial" panose="020B0604020202020204" pitchFamily="34" charset="0"/>
                <a:cs typeface="Arial" panose="020B0604020202020204" pitchFamily="34" charset="0"/>
              </a:rPr>
              <a:t>instantiation</a:t>
            </a:r>
            <a:r>
              <a:rPr lang="en-GB" altLang="en-US" sz="1400" dirty="0">
                <a:latin typeface="Arial" panose="020B0604020202020204" pitchFamily="34" charset="0"/>
                <a:cs typeface="Arial" panose="020B0604020202020204" pitchFamily="34" charset="0"/>
              </a:rPr>
              <a:t> of the class imported.  </a:t>
            </a:r>
            <a:br>
              <a:rPr lang="en-GB" altLang="en-US" sz="1400" dirty="0">
                <a:latin typeface="Arial" panose="020B0604020202020204" pitchFamily="34" charset="0"/>
                <a:cs typeface="Arial" panose="020B0604020202020204" pitchFamily="34" charset="0"/>
              </a:rPr>
            </a:br>
            <a:endParaRPr lang="en-GB" altLang="en-US" sz="1400" dirty="0">
              <a:latin typeface="Arial" panose="020B0604020202020204" pitchFamily="34" charset="0"/>
              <a:cs typeface="Arial" panose="020B0604020202020204" pitchFamily="34" charset="0"/>
            </a:endParaRPr>
          </a:p>
          <a:p>
            <a:r>
              <a:rPr lang="en-GB" altLang="en-US" sz="1400" dirty="0">
                <a:latin typeface="Arial" panose="020B0604020202020204" pitchFamily="34" charset="0"/>
                <a:cs typeface="Arial" panose="020B0604020202020204" pitchFamily="34" charset="0"/>
              </a:rPr>
              <a:t>It is however possible to use parts of some imported classes directly without creating the object instantiation.</a:t>
            </a:r>
            <a:br>
              <a:rPr lang="en-GB" altLang="en-US" sz="1400" dirty="0">
                <a:latin typeface="Arial" panose="020B0604020202020204" pitchFamily="34" charset="0"/>
                <a:cs typeface="Arial" panose="020B0604020202020204" pitchFamily="34" charset="0"/>
              </a:rPr>
            </a:br>
            <a:r>
              <a:rPr lang="en-GB" altLang="en-US" sz="1400" dirty="0">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180F7DAF-2125-AE45-8B0E-4B867FA61FE9}"/>
              </a:ext>
            </a:extLst>
          </p:cNvPr>
          <p:cNvPicPr>
            <a:picLocks noChangeAspect="1"/>
          </p:cNvPicPr>
          <p:nvPr/>
        </p:nvPicPr>
        <p:blipFill rotWithShape="1">
          <a:blip r:embed="rId4"/>
          <a:srcRect t="4218"/>
          <a:stretch/>
        </p:blipFill>
        <p:spPr>
          <a:xfrm>
            <a:off x="5948313" y="1013637"/>
            <a:ext cx="5895975" cy="1149529"/>
          </a:xfrm>
          <a:prstGeom prst="rect">
            <a:avLst/>
          </a:prstGeom>
        </p:spPr>
      </p:pic>
      <p:cxnSp>
        <p:nvCxnSpPr>
          <p:cNvPr id="6" name="AutoShape 3">
            <a:extLst>
              <a:ext uri="{FF2B5EF4-FFF2-40B4-BE49-F238E27FC236}">
                <a16:creationId xmlns:a16="http://schemas.microsoft.com/office/drawing/2014/main" id="{C284F162-9290-BDE1-2CA2-1FB7DDEF4ADC}"/>
              </a:ext>
              <a:ext uri="{C183D7F6-B498-43B3-948B-1728B52AA6E4}">
                <adec:decorative xmlns:adec="http://schemas.microsoft.com/office/drawing/2017/decorative" val="1"/>
              </a:ext>
            </a:extLst>
          </p:cNvPr>
          <p:cNvCxnSpPr>
            <a:cxnSpLocks noChangeShapeType="1"/>
          </p:cNvCxnSpPr>
          <p:nvPr/>
        </p:nvCxnSpPr>
        <p:spPr bwMode="auto">
          <a:xfrm>
            <a:off x="5118755" y="1395167"/>
            <a:ext cx="641022" cy="0"/>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TextBox 17">
            <a:extLst>
              <a:ext uri="{FF2B5EF4-FFF2-40B4-BE49-F238E27FC236}">
                <a16:creationId xmlns:a16="http://schemas.microsoft.com/office/drawing/2014/main" id="{516A4756-DCE3-75AC-B45F-33046791DD1B}"/>
              </a:ext>
            </a:extLst>
          </p:cNvPr>
          <p:cNvSpPr txBox="1"/>
          <p:nvPr/>
        </p:nvSpPr>
        <p:spPr>
          <a:xfrm>
            <a:off x="838199" y="2640971"/>
            <a:ext cx="11105562" cy="307777"/>
          </a:xfrm>
          <a:prstGeom prst="rect">
            <a:avLst/>
          </a:prstGeom>
          <a:noFill/>
        </p:spPr>
        <p:txBody>
          <a:bodyPr wrap="square">
            <a:spAutoFit/>
          </a:bodyPr>
          <a:lstStyle/>
          <a:p>
            <a:r>
              <a:rPr lang="en-GB" altLang="en-US" sz="1400" dirty="0">
                <a:latin typeface="Arial" panose="020B0604020202020204" pitchFamily="34" charset="0"/>
                <a:cs typeface="Arial" panose="020B0604020202020204" pitchFamily="34" charset="0"/>
              </a:rPr>
              <a:t>These </a:t>
            </a:r>
            <a:r>
              <a:rPr lang="en-GB" altLang="en-US" sz="1400" i="1" dirty="0">
                <a:latin typeface="Arial" panose="020B0604020202020204" pitchFamily="34" charset="0"/>
                <a:cs typeface="Arial" panose="020B0604020202020204" pitchFamily="34" charset="0"/>
              </a:rPr>
              <a:t>ready-to-use parts </a:t>
            </a:r>
            <a:r>
              <a:rPr lang="en-GB" altLang="en-US" sz="1400" dirty="0">
                <a:latin typeface="Arial" panose="020B0604020202020204" pitchFamily="34" charset="0"/>
                <a:cs typeface="Arial" panose="020B0604020202020204" pitchFamily="34" charset="0"/>
              </a:rPr>
              <a:t>are declared internally within the imported class as </a:t>
            </a:r>
            <a:r>
              <a:rPr lang="en-GB" altLang="en-US" sz="1400" b="1" dirty="0">
                <a:latin typeface="Arial" panose="020B0604020202020204" pitchFamily="34" charset="0"/>
                <a:cs typeface="Arial" panose="020B0604020202020204" pitchFamily="34" charset="0"/>
              </a:rPr>
              <a:t>static</a:t>
            </a:r>
            <a:endParaRPr lang="en-GB" altLang="en-US" sz="14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A00074D3-BE52-16C9-E150-03C12515FC90}"/>
              </a:ext>
            </a:extLst>
          </p:cNvPr>
          <p:cNvSpPr txBox="1"/>
          <p:nvPr/>
        </p:nvSpPr>
        <p:spPr>
          <a:xfrm>
            <a:off x="838199" y="4137786"/>
            <a:ext cx="2932523" cy="2246769"/>
          </a:xfrm>
          <a:prstGeom prst="rect">
            <a:avLst/>
          </a:prstGeom>
          <a:solidFill>
            <a:schemeClr val="bg2">
              <a:lumMod val="95000"/>
            </a:schemeClr>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b="0" i="0" dirty="0">
                <a:solidFill>
                  <a:schemeClr val="tx1"/>
                </a:solidFill>
                <a:effectLst/>
                <a:latin typeface="Arial" panose="020B0604020202020204" pitchFamily="34" charset="0"/>
                <a:cs typeface="Arial" panose="020B0604020202020204" pitchFamily="34" charset="0"/>
              </a:rPr>
              <a:t>In Java, </a:t>
            </a:r>
            <a:r>
              <a:rPr lang="en-GB" sz="1400" b="1" i="0" dirty="0">
                <a:solidFill>
                  <a:schemeClr val="tx1"/>
                </a:solidFill>
                <a:effectLst/>
                <a:latin typeface="Arial" panose="020B0604020202020204" pitchFamily="34" charset="0"/>
                <a:cs typeface="Arial" panose="020B0604020202020204" pitchFamily="34" charset="0"/>
              </a:rPr>
              <a:t>static</a:t>
            </a:r>
            <a:r>
              <a:rPr lang="en-GB" sz="1400" b="0" i="0" dirty="0">
                <a:solidFill>
                  <a:schemeClr val="tx1"/>
                </a:solidFill>
                <a:effectLst/>
                <a:latin typeface="Arial" panose="020B0604020202020204" pitchFamily="34" charset="0"/>
                <a:cs typeface="Arial" panose="020B0604020202020204" pitchFamily="34" charset="0"/>
              </a:rPr>
              <a:t> </a:t>
            </a:r>
            <a:r>
              <a:rPr lang="en-GB" sz="1400" b="1" i="0" dirty="0">
                <a:solidFill>
                  <a:schemeClr val="tx1"/>
                </a:solidFill>
                <a:effectLst/>
                <a:latin typeface="Arial" panose="020B0604020202020204" pitchFamily="34" charset="0"/>
                <a:cs typeface="Arial" panose="020B0604020202020204" pitchFamily="34" charset="0"/>
              </a:rPr>
              <a:t>fields</a:t>
            </a:r>
            <a:r>
              <a:rPr lang="en-GB" sz="1400" b="0" i="0" dirty="0">
                <a:solidFill>
                  <a:schemeClr val="tx1"/>
                </a:solidFill>
                <a:effectLst/>
                <a:latin typeface="Arial" panose="020B0604020202020204" pitchFamily="34" charset="0"/>
                <a:cs typeface="Arial" panose="020B0604020202020204" pitchFamily="34" charset="0"/>
              </a:rPr>
              <a:t> and </a:t>
            </a:r>
            <a:r>
              <a:rPr lang="en-GB" sz="1400" b="1" i="0" dirty="0">
                <a:solidFill>
                  <a:schemeClr val="tx1"/>
                </a:solidFill>
                <a:effectLst/>
                <a:latin typeface="Arial" panose="020B0604020202020204" pitchFamily="34" charset="0"/>
                <a:cs typeface="Arial" panose="020B0604020202020204" pitchFamily="34" charset="0"/>
              </a:rPr>
              <a:t>methods</a:t>
            </a:r>
            <a:r>
              <a:rPr lang="en-GB" sz="1400" b="0" i="0" dirty="0">
                <a:solidFill>
                  <a:schemeClr val="tx1"/>
                </a:solidFill>
                <a:effectLst/>
                <a:latin typeface="Arial" panose="020B0604020202020204" pitchFamily="34" charset="0"/>
                <a:cs typeface="Arial" panose="020B0604020202020204" pitchFamily="34" charset="0"/>
              </a:rPr>
              <a:t> are associated with a class itself rather than with instances (objects) of the class. This means that static fields and methods are shared among all instances of the class and can be accessed directly through the class name, without creating an object.</a:t>
            </a:r>
            <a:endParaRPr lang="en-GB" sz="1400" dirty="0">
              <a:solidFill>
                <a:schemeClr val="tx1"/>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87E13BB2-6C22-BC31-74B6-B1C51E2217A9}"/>
              </a:ext>
            </a:extLst>
          </p:cNvPr>
          <p:cNvSpPr txBox="1"/>
          <p:nvPr/>
        </p:nvSpPr>
        <p:spPr>
          <a:xfrm>
            <a:off x="8774236" y="3657423"/>
            <a:ext cx="3254367" cy="1169551"/>
          </a:xfrm>
          <a:prstGeom prst="rect">
            <a:avLst/>
          </a:prstGeom>
          <a:solidFill>
            <a:schemeClr val="bg1">
              <a:lumMod val="20000"/>
              <a:lumOff val="80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defRPr/>
            </a:pPr>
            <a:r>
              <a:rPr lang="en-GB" sz="1400" dirty="0"/>
              <a:t>Note : The </a:t>
            </a:r>
            <a:r>
              <a:rPr lang="en-GB" sz="1400" b="1" dirty="0"/>
              <a:t>Math</a:t>
            </a:r>
            <a:r>
              <a:rPr lang="en-GB" sz="1400" dirty="0"/>
              <a:t> class is part of the </a:t>
            </a:r>
            <a:r>
              <a:rPr lang="en-GB" sz="1400" b="1" dirty="0" err="1"/>
              <a:t>java.lang</a:t>
            </a:r>
            <a:r>
              <a:rPr lang="en-GB" sz="1400" b="1" dirty="0"/>
              <a:t> </a:t>
            </a:r>
            <a:r>
              <a:rPr lang="en-GB" sz="1400" dirty="0"/>
              <a:t>package which is imported automatically into all Java programs so you do not need to an import statement in your class</a:t>
            </a:r>
          </a:p>
        </p:txBody>
      </p:sp>
      <p:pic>
        <p:nvPicPr>
          <p:cNvPr id="23" name="Picture 9" descr="Notepad icon">
            <a:extLst>
              <a:ext uri="{FF2B5EF4-FFF2-40B4-BE49-F238E27FC236}">
                <a16:creationId xmlns:a16="http://schemas.microsoft.com/office/drawing/2014/main" id="{1DDDD4BD-5786-14E8-260A-84BE6E26A5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1511" y="3369143"/>
            <a:ext cx="442825" cy="443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653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6A6726-A54D-5656-B88B-C1B238469BA8}"/>
              </a:ext>
            </a:extLst>
          </p:cNvPr>
          <p:cNvSpPr>
            <a:spLocks noGrp="1"/>
          </p:cNvSpPr>
          <p:nvPr>
            <p:ph type="title"/>
          </p:nvPr>
        </p:nvSpPr>
        <p:spPr>
          <a:xfrm>
            <a:off x="838199" y="381419"/>
            <a:ext cx="6763871" cy="632219"/>
          </a:xfrm>
        </p:spPr>
        <p:txBody>
          <a:bodyPr/>
          <a:lstStyle/>
          <a:p>
            <a:r>
              <a:rPr lang="en-GB" dirty="0"/>
              <a:t>Exercise III</a:t>
            </a:r>
          </a:p>
        </p:txBody>
      </p:sp>
      <p:sp>
        <p:nvSpPr>
          <p:cNvPr id="5" name="Text Placeholder 4">
            <a:extLst>
              <a:ext uri="{FF2B5EF4-FFF2-40B4-BE49-F238E27FC236}">
                <a16:creationId xmlns:a16="http://schemas.microsoft.com/office/drawing/2014/main" id="{729897C2-4D7C-F74A-A8D4-023CEF4A5C81}"/>
              </a:ext>
            </a:extLst>
          </p:cNvPr>
          <p:cNvSpPr>
            <a:spLocks noGrp="1"/>
          </p:cNvSpPr>
          <p:nvPr>
            <p:ph type="body" sz="quarter" idx="10"/>
          </p:nvPr>
        </p:nvSpPr>
        <p:spPr>
          <a:xfrm>
            <a:off x="838199" y="1107853"/>
            <a:ext cx="5081834" cy="1201714"/>
          </a:xfrm>
        </p:spPr>
        <p:txBody>
          <a:bodyPr>
            <a:normAutofit/>
          </a:bodyPr>
          <a:lstStyle/>
          <a:p>
            <a:r>
              <a:rPr lang="en-GB" altLang="en-US" dirty="0">
                <a:solidFill>
                  <a:schemeClr val="tx1"/>
                </a:solidFill>
              </a:rPr>
              <a:t>Create a Java program that prompts the user for the length of one side of a square (as a double).  Then calculate and output the perimeter and the area of the square (to two decimal places)</a:t>
            </a:r>
          </a:p>
          <a:p>
            <a:endParaRPr lang="en-GB" altLang="en-US" dirty="0">
              <a:solidFill>
                <a:schemeClr val="tx1"/>
              </a:solidFill>
            </a:endParaRPr>
          </a:p>
          <a:p>
            <a:endParaRPr lang="en-GB" altLang="en-US" dirty="0"/>
          </a:p>
          <a:p>
            <a:endParaRPr lang="en-GB" altLang="en-US" dirty="0"/>
          </a:p>
          <a:p>
            <a:endParaRPr lang="en-GB" altLang="en-US" dirty="0"/>
          </a:p>
          <a:p>
            <a:endParaRPr lang="en-GB" dirty="0"/>
          </a:p>
        </p:txBody>
      </p:sp>
      <p:sp>
        <p:nvSpPr>
          <p:cNvPr id="6" name="Title 3">
            <a:extLst>
              <a:ext uri="{FF2B5EF4-FFF2-40B4-BE49-F238E27FC236}">
                <a16:creationId xmlns:a16="http://schemas.microsoft.com/office/drawing/2014/main" id="{95E1D56B-B4A1-CB37-DF75-836863B07C65}"/>
              </a:ext>
            </a:extLst>
          </p:cNvPr>
          <p:cNvSpPr txBox="1">
            <a:spLocks/>
          </p:cNvSpPr>
          <p:nvPr/>
        </p:nvSpPr>
        <p:spPr>
          <a:xfrm>
            <a:off x="838198" y="3402446"/>
            <a:ext cx="6763871" cy="632219"/>
          </a:xfrm>
          <a:prstGeom prst="rect">
            <a:avLst/>
          </a:prstGeom>
        </p:spPr>
        <p:txBody>
          <a:bodyPr vert="horz" lIns="91440" tIns="45720" rIns="91440" bIns="45720" rtlCol="0" anchor="t" anchorCtr="0">
            <a:noAutofit/>
          </a:bodyPr>
          <a:lstStyle>
            <a:lvl1pPr algn="l" defTabSz="914377" rtl="0" eaLnBrk="1" latinLnBrk="0" hangingPunct="1">
              <a:lnSpc>
                <a:spcPct val="90000"/>
              </a:lnSpc>
              <a:spcBef>
                <a:spcPct val="0"/>
              </a:spcBef>
              <a:buNone/>
              <a:defRPr sz="4400" b="1" i="0" kern="1200">
                <a:solidFill>
                  <a:schemeClr val="tx1"/>
                </a:solidFill>
                <a:latin typeface="Arial" panose="020B0604020202020204" pitchFamily="34" charset="0"/>
                <a:ea typeface="+mj-ea"/>
                <a:cs typeface="Arial" panose="020B0604020202020204" pitchFamily="34" charset="0"/>
              </a:defRPr>
            </a:lvl1pPr>
          </a:lstStyle>
          <a:p>
            <a:r>
              <a:rPr lang="en-GB" dirty="0"/>
              <a:t>Exercise IV</a:t>
            </a:r>
          </a:p>
        </p:txBody>
      </p:sp>
      <p:sp>
        <p:nvSpPr>
          <p:cNvPr id="7" name="Text Placeholder 4">
            <a:extLst>
              <a:ext uri="{FF2B5EF4-FFF2-40B4-BE49-F238E27FC236}">
                <a16:creationId xmlns:a16="http://schemas.microsoft.com/office/drawing/2014/main" id="{8D19B0E7-9B1B-1470-5F09-FC0641F55C4D}"/>
              </a:ext>
            </a:extLst>
          </p:cNvPr>
          <p:cNvSpPr txBox="1">
            <a:spLocks/>
          </p:cNvSpPr>
          <p:nvPr/>
        </p:nvSpPr>
        <p:spPr>
          <a:xfrm>
            <a:off x="890450" y="4128880"/>
            <a:ext cx="6050281" cy="2149999"/>
          </a:xfrm>
          <a:prstGeom prst="rect">
            <a:avLst/>
          </a:prstGeom>
        </p:spPr>
        <p:txBody>
          <a:bodyPr vert="horz" lIns="91440" tIns="45720" rIns="91440" bIns="45720" rtlCol="0">
            <a:normAutofit/>
          </a:bodyPr>
          <a:lstStyle>
            <a:lvl1pPr marL="0" indent="0" algn="l" defTabSz="914377" rtl="0" eaLnBrk="1" latinLnBrk="0" hangingPunct="1">
              <a:lnSpc>
                <a:spcPct val="90000"/>
              </a:lnSpc>
              <a:spcBef>
                <a:spcPts val="1000"/>
              </a:spcBef>
              <a:buFont typeface="+mj-lt"/>
              <a:buNone/>
              <a:defRPr sz="1400" b="0" i="0" kern="1200">
                <a:solidFill>
                  <a:schemeClr val="bg1"/>
                </a:solidFill>
                <a:latin typeface="Arial" panose="020B0604020202020204" pitchFamily="34" charset="0"/>
                <a:ea typeface="+mn-ea"/>
                <a:cs typeface="Arial" panose="020B0604020202020204" pitchFamily="34" charset="0"/>
              </a:defRPr>
            </a:lvl1pPr>
            <a:lvl2pPr marL="457189" indent="0" algn="l" defTabSz="914377" rtl="0" eaLnBrk="1" latinLnBrk="0" hangingPunct="1">
              <a:lnSpc>
                <a:spcPct val="90000"/>
              </a:lnSpc>
              <a:spcBef>
                <a:spcPts val="500"/>
              </a:spcBef>
              <a:buFont typeface="+mj-lt"/>
              <a:buNone/>
              <a:defRPr sz="2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mj-lt"/>
              <a:buNone/>
              <a:defRPr sz="20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mj-lt"/>
              <a:buNone/>
              <a:defRPr sz="18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mj-lt"/>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en-US" dirty="0">
                <a:solidFill>
                  <a:schemeClr val="tx1"/>
                </a:solidFill>
              </a:rPr>
              <a:t>Create a Java program that prompts the user for a whole number and then outputs the square root of the number.</a:t>
            </a:r>
          </a:p>
          <a:p>
            <a:endParaRPr lang="en-GB" altLang="en-US" dirty="0">
              <a:solidFill>
                <a:schemeClr val="tx1"/>
              </a:solidFill>
            </a:endParaRPr>
          </a:p>
          <a:p>
            <a:endParaRPr lang="en-GB" altLang="en-US" dirty="0">
              <a:solidFill>
                <a:schemeClr val="tx1"/>
              </a:solidFill>
            </a:endParaRPr>
          </a:p>
          <a:p>
            <a:endParaRPr lang="en-GB" altLang="en-US" dirty="0"/>
          </a:p>
          <a:p>
            <a:endParaRPr lang="en-GB" altLang="en-US" dirty="0"/>
          </a:p>
          <a:p>
            <a:endParaRPr lang="en-GB" altLang="en-US" dirty="0"/>
          </a:p>
          <a:p>
            <a:endParaRPr lang="en-GB" dirty="0"/>
          </a:p>
        </p:txBody>
      </p:sp>
      <p:pic>
        <p:nvPicPr>
          <p:cNvPr id="9" name="Picture 2" descr="A black background with a black square">
            <a:extLst>
              <a:ext uri="{FF2B5EF4-FFF2-40B4-BE49-F238E27FC236}">
                <a16:creationId xmlns:a16="http://schemas.microsoft.com/office/drawing/2014/main" id="{27ED9FD7-3ADA-06DD-9327-61E24904D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3781" y="322683"/>
            <a:ext cx="3553339" cy="25333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2" descr="A screenshot of a math game">
            <a:extLst>
              <a:ext uri="{FF2B5EF4-FFF2-40B4-BE49-F238E27FC236}">
                <a16:creationId xmlns:a16="http://schemas.microsoft.com/office/drawing/2014/main" id="{5C1F393C-3341-09CE-227F-F1E5441E3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2070" y="3190098"/>
            <a:ext cx="28967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236605"/>
      </p:ext>
    </p:extLst>
  </p:cSld>
  <p:clrMapOvr>
    <a:masterClrMapping/>
  </p:clrMapOvr>
</p:sld>
</file>

<file path=ppt/theme/theme1.xml><?xml version="1.0" encoding="utf-8"?>
<a:theme xmlns:a="http://schemas.openxmlformats.org/drawingml/2006/main" name="Office Theme">
  <a:themeElements>
    <a:clrScheme name="Queens University 1">
      <a:dk1>
        <a:srgbClr val="494949"/>
      </a:dk1>
      <a:lt1>
        <a:srgbClr val="9B9B9B"/>
      </a:lt1>
      <a:dk2>
        <a:srgbClr val="2F2F2F"/>
      </a:dk2>
      <a:lt2>
        <a:srgbClr val="FFFFFF"/>
      </a:lt2>
      <a:accent1>
        <a:srgbClr val="00AFAB"/>
      </a:accent1>
      <a:accent2>
        <a:srgbClr val="93D60A"/>
      </a:accent2>
      <a:accent3>
        <a:srgbClr val="D6000D"/>
      </a:accent3>
      <a:accent4>
        <a:srgbClr val="F18903"/>
      </a:accent4>
      <a:accent5>
        <a:srgbClr val="AC004D"/>
      </a:accent5>
      <a:accent6>
        <a:srgbClr val="672E6C"/>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65511</TotalTime>
  <Words>1518</Words>
  <Application>Microsoft Office PowerPoint</Application>
  <PresentationFormat>Widescreen</PresentationFormat>
  <Paragraphs>207</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Söhne</vt:lpstr>
      <vt:lpstr>Office Theme</vt:lpstr>
      <vt:lpstr>MSc Software Development</vt:lpstr>
      <vt:lpstr>Content</vt:lpstr>
      <vt:lpstr>Importing </vt:lpstr>
      <vt:lpstr>Import example</vt:lpstr>
      <vt:lpstr>Import statements</vt:lpstr>
      <vt:lpstr>Exercise I</vt:lpstr>
      <vt:lpstr>Static imports</vt:lpstr>
      <vt:lpstr>Exercise III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Aidan McGowan</cp:lastModifiedBy>
  <cp:revision>131</cp:revision>
  <dcterms:created xsi:type="dcterms:W3CDTF">2023-01-05T12:01:08Z</dcterms:created>
  <dcterms:modified xsi:type="dcterms:W3CDTF">2023-08-15T10:35:47Z</dcterms:modified>
</cp:coreProperties>
</file>