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515137982"/>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ADITHYA M</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311520205005</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117</Words>
  <Application>Microsoft Office PowerPoint</Application>
  <PresentationFormat>A4 Paper (210x297 mm)</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11</cp:revision>
  <dcterms:created xsi:type="dcterms:W3CDTF">2023-10-03T02:06:08Z</dcterms:created>
  <dcterms:modified xsi:type="dcterms:W3CDTF">2023-10-27T20:44:16Z</dcterms:modified>
</cp:coreProperties>
</file>