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5DA05-297A-5282-E4FA-CC649096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05934"/>
              </p:ext>
            </p:extLst>
          </p:nvPr>
        </p:nvGraphicFramePr>
        <p:xfrm>
          <a:off x="484014" y="572152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ADITHYA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110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25</cp:revision>
  <dcterms:created xsi:type="dcterms:W3CDTF">2023-10-03T02:06:08Z</dcterms:created>
  <dcterms:modified xsi:type="dcterms:W3CDTF">2023-10-27T20:44:41Z</dcterms:modified>
</cp:coreProperties>
</file>