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E5DA05-297A-5282-E4FA-CC6490960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80193"/>
              </p:ext>
            </p:extLst>
          </p:nvPr>
        </p:nvGraphicFramePr>
        <p:xfrm>
          <a:off x="484014" y="572152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GOKUL KRISHNAN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311520205011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111</Words>
  <Application>Microsoft Office PowerPoint</Application>
  <PresentationFormat>A4 Paper (210x297 mm)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26</cp:revision>
  <dcterms:created xsi:type="dcterms:W3CDTF">2023-10-03T02:06:08Z</dcterms:created>
  <dcterms:modified xsi:type="dcterms:W3CDTF">2023-10-27T20:48:30Z</dcterms:modified>
</cp:coreProperties>
</file>