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graphicFrame>
        <p:nvGraphicFramePr>
          <p:cNvPr id="5" name="Table 4">
            <a:extLst>
              <a:ext uri="{FF2B5EF4-FFF2-40B4-BE49-F238E27FC236}">
                <a16:creationId xmlns:a16="http://schemas.microsoft.com/office/drawing/2014/main" id="{6402DF07-DD5E-1E92-4A26-F5C8130B35A0}"/>
              </a:ext>
            </a:extLst>
          </p:cNvPr>
          <p:cNvGraphicFramePr>
            <a:graphicFrameLocks noGrp="1"/>
          </p:cNvGraphicFramePr>
          <p:nvPr>
            <p:extLst>
              <p:ext uri="{D42A27DB-BD31-4B8C-83A1-F6EECF244321}">
                <p14:modId xmlns:p14="http://schemas.microsoft.com/office/powerpoint/2010/main" val="429715105"/>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HARIHARAN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311520205013</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134</Words>
  <Application>Microsoft Office PowerPoint</Application>
  <PresentationFormat>A4 Paper (210x297 mm)</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22</cp:revision>
  <dcterms:created xsi:type="dcterms:W3CDTF">2023-10-03T02:06:08Z</dcterms:created>
  <dcterms:modified xsi:type="dcterms:W3CDTF">2023-10-27T20:49:58Z</dcterms:modified>
</cp:coreProperties>
</file>