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E5DA05-297A-5282-E4FA-CC6490960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07949"/>
              </p:ext>
            </p:extLst>
          </p:nvPr>
        </p:nvGraphicFramePr>
        <p:xfrm>
          <a:off x="484014" y="572152"/>
          <a:ext cx="5688606" cy="1257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183">
                  <a:extLst>
                    <a:ext uri="{9D8B030D-6E8A-4147-A177-3AD203B41FA5}">
                      <a16:colId xmlns:a16="http://schemas.microsoft.com/office/drawing/2014/main" val="3023741772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3322807628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HARIHARAN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97343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311520205013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420100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1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110</Words>
  <Application>Microsoft Office PowerPoint</Application>
  <PresentationFormat>A4 Paper (210x297 mm)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Adithya</cp:lastModifiedBy>
  <cp:revision>26</cp:revision>
  <dcterms:created xsi:type="dcterms:W3CDTF">2023-10-03T02:06:08Z</dcterms:created>
  <dcterms:modified xsi:type="dcterms:W3CDTF">2023-10-27T20:50:14Z</dcterms:modified>
</cp:coreProperties>
</file>