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253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28-10-2023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1513522625"/>
              </p:ext>
            </p:extLst>
          </p:nvPr>
        </p:nvGraphicFramePr>
        <p:xfrm>
          <a:off x="450937" y="293913"/>
          <a:ext cx="5688606" cy="1257954"/>
        </p:xfrm>
        <a:graphic>
          <a:graphicData uri="http://schemas.openxmlformats.org/drawingml/2006/table">
            <a:tbl>
              <a:tblPr firstRow="1" bandRow="1">
                <a:tableStyleId>{5940675A-B579-460E-94D1-54222C63F5DA}</a:tableStyleId>
              </a:tblPr>
              <a:tblGrid>
                <a:gridCol w="165218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MUKESH DM</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a:t>311520205027</a:t>
                      </a:r>
                      <a:endParaRPr lang="en-IN" sz="1800" b="1" dirty="0"/>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 IT </a:t>
                      </a:r>
                    </a:p>
                  </a:txBody>
                  <a:tcPr anchor="ctr"/>
                </a:tc>
                <a:extLst>
                  <a:ext uri="{0D108BD9-81ED-4DB2-BD59-A6C34878D82A}">
                    <a16:rowId xmlns:a16="http://schemas.microsoft.com/office/drawing/2014/main" val="3359258751"/>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TotalTime>
  <Words>117</Words>
  <Application>Microsoft Office PowerPoint</Application>
  <PresentationFormat>A4 Paper (210x297 mm)</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Adithya</cp:lastModifiedBy>
  <cp:revision>12</cp:revision>
  <dcterms:created xsi:type="dcterms:W3CDTF">2023-10-03T02:06:08Z</dcterms:created>
  <dcterms:modified xsi:type="dcterms:W3CDTF">2023-10-27T20:51:29Z</dcterms:modified>
</cp:coreProperties>
</file>