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61" d="100"/>
          <a:sy n="61" d="100"/>
        </p:scale>
        <p:origin x="260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45115"/>
              </p:ext>
            </p:extLst>
          </p:nvPr>
        </p:nvGraphicFramePr>
        <p:xfrm>
          <a:off x="147320" y="2575560"/>
          <a:ext cx="6593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the three types of Visualization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Problem Statement:-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406D1E-94C4-44B8-A56B-CB1096D96F95}"/>
              </a:ext>
            </a:extLst>
          </p:cNvPr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350" b="1" i="0" u="none" strike="noStrike" baseline="0" dirty="0">
                <a:solidFill>
                  <a:srgbClr val="000000"/>
                </a:solidFill>
              </a:rPr>
              <a:t>Tasks:-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1. Download the dataset: </a:t>
            </a:r>
            <a:r>
              <a:rPr lang="en-US" sz="1350" b="0" i="0" u="none" strike="noStrike" baseline="0" dirty="0">
                <a:solidFill>
                  <a:srgbClr val="1155CD"/>
                </a:solidFill>
              </a:rPr>
              <a:t>Dataset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2. Load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3. Perform the Below Visualizations.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Univariate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Bi - 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Multi-Variate Analysis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4. Perform descriptive statistics on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5. Handle the Missing values.</a:t>
            </a:r>
            <a:endParaRPr lang="en-IN" sz="135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E5DA05-297A-5282-E4FA-CC6490960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57484"/>
              </p:ext>
            </p:extLst>
          </p:nvPr>
        </p:nvGraphicFramePr>
        <p:xfrm>
          <a:off x="484014" y="572152"/>
          <a:ext cx="5688606" cy="12579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183">
                  <a:extLst>
                    <a:ext uri="{9D8B030D-6E8A-4147-A177-3AD203B41FA5}">
                      <a16:colId xmlns:a16="http://schemas.microsoft.com/office/drawing/2014/main" val="3023741772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3322807628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MUKESH DM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097343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311520205027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420100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– IT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2193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3828EB-6304-4BDB-966E-19F633A76166}"/>
              </a:ext>
            </a:extLst>
          </p:cNvPr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Univariate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1C5C8-17E9-40EF-AB9D-B578C6903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341"/>
            <a:ext cx="6858000" cy="3857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AFCB52-47D5-4897-869E-49AA6A7A2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99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2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0011D-BED0-4F8E-85B2-D759A7EEA714}"/>
              </a:ext>
            </a:extLst>
          </p:cNvPr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Bi-variate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87FA1-F594-42BC-A3DB-B6EF58003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8F22F2-3AE3-4CE2-B936-903CDE5C3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41143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2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A4CA6-63EA-48C7-874A-ED19366F891C}"/>
              </a:ext>
            </a:extLst>
          </p:cNvPr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81701-1697-47CF-AFEB-31249047A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2ABF82-AA23-4B69-9522-AD4CF9FAE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9164"/>
            <a:ext cx="6858000" cy="3857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A61B1-D68B-4CD3-8DE6-5ADA4374EFF0}"/>
              </a:ext>
            </a:extLst>
          </p:cNvPr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51841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024888-267B-470B-81BA-2484BC8F7C97}"/>
              </a:ext>
            </a:extLst>
          </p:cNvPr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Perform descriptive statistics on the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CFDFC-2E73-4418-BF0A-CF56D244B3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t="40658" r="24805" b="9091"/>
          <a:stretch/>
        </p:blipFill>
        <p:spPr>
          <a:xfrm>
            <a:off x="322331" y="1391920"/>
            <a:ext cx="6213338" cy="3291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67647A-E7E8-4FE8-835B-588C3D61D92F}"/>
              </a:ext>
            </a:extLst>
          </p:cNvPr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Handle the Missing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3B883-0330-487F-90F1-24898878E5EB}"/>
              </a:ext>
            </a:extLst>
          </p:cNvPr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No Missing values in the Data set.</a:t>
            </a:r>
          </a:p>
        </p:txBody>
      </p:sp>
    </p:spTree>
    <p:extLst>
      <p:ext uri="{BB962C8B-B14F-4D97-AF65-F5344CB8AC3E}">
        <p14:creationId xmlns:p14="http://schemas.microsoft.com/office/powerpoint/2010/main" val="229914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110</Words>
  <Application>Microsoft Office PowerPoint</Application>
  <PresentationFormat>A4 Paper (210x297 mm)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Adithya</cp:lastModifiedBy>
  <cp:revision>26</cp:revision>
  <dcterms:created xsi:type="dcterms:W3CDTF">2023-10-03T02:06:08Z</dcterms:created>
  <dcterms:modified xsi:type="dcterms:W3CDTF">2023-10-27T20:51:58Z</dcterms:modified>
</cp:coreProperties>
</file>