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528" r:id="rId3"/>
    <p:sldId id="3550" r:id="rId5"/>
    <p:sldId id="3551" r:id="rId6"/>
    <p:sldId id="3546" r:id="rId7"/>
    <p:sldId id="3572" r:id="rId8"/>
    <p:sldId id="3538" r:id="rId9"/>
    <p:sldId id="3552" r:id="rId10"/>
    <p:sldId id="3575" r:id="rId11"/>
    <p:sldId id="3532" r:id="rId12"/>
    <p:sldId id="3576" r:id="rId13"/>
    <p:sldId id="3553" r:id="rId14"/>
    <p:sldId id="3581" r:id="rId15"/>
    <p:sldId id="3554" r:id="rId16"/>
    <p:sldId id="3555" r:id="rId17"/>
    <p:sldId id="3582" r:id="rId18"/>
    <p:sldId id="3583" r:id="rId19"/>
    <p:sldId id="3584" r:id="rId20"/>
    <p:sldId id="3585" r:id="rId21"/>
    <p:sldId id="3586" r:id="rId22"/>
    <p:sldId id="3587" r:id="rId23"/>
    <p:sldId id="3588" r:id="rId24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00"/>
    <a:srgbClr val="4BC1DD"/>
    <a:srgbClr val="CA8F45"/>
    <a:srgbClr val="C00000"/>
    <a:srgbClr val="0C2744"/>
    <a:srgbClr val="0673AE"/>
    <a:srgbClr val="FE5817"/>
    <a:srgbClr val="5ED1E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5317" autoAdjust="0"/>
  </p:normalViewPr>
  <p:slideViewPr>
    <p:cSldViewPr>
      <p:cViewPr>
        <p:scale>
          <a:sx n="50" d="100"/>
          <a:sy n="50" d="100"/>
        </p:scale>
        <p:origin x="-282" y="-1698"/>
      </p:cViewPr>
      <p:guideLst>
        <p:guide orient="horz" pos="302"/>
        <p:guide orient="horz" pos="4230"/>
        <p:guide pos="4077"/>
        <p:guide pos="518"/>
        <p:guide pos="7555"/>
        <p:guide pos="6967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9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30200" y="685800"/>
            <a:ext cx="61976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uliqiang\Desktop\12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/>
          <a:stretch>
            <a:fillRect/>
          </a:stretch>
        </p:blipFill>
        <p:spPr bwMode="auto">
          <a:xfrm>
            <a:off x="0" y="0"/>
            <a:ext cx="12863599" cy="723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278" y="189575"/>
            <a:ext cx="3855735" cy="389724"/>
          </a:xfrm>
          <a:prstGeom prst="rect">
            <a:avLst/>
          </a:prstGeom>
        </p:spPr>
        <p:txBody>
          <a:bodyPr/>
          <a:lstStyle>
            <a:lvl1pPr algn="l">
              <a:defRPr sz="2205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ouliqiang\Desktop\Background_16x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15"/>
            <a:ext cx="12858750" cy="71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流程图: 离页连接符 20"/>
          <p:cNvSpPr/>
          <p:nvPr userDrawn="1"/>
        </p:nvSpPr>
        <p:spPr>
          <a:xfrm rot="16200000">
            <a:off x="178157" y="-181151"/>
            <a:ext cx="710964" cy="1085218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816" tIns="63908" rIns="127816" bIns="63908"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email"/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090790"/>
            <a:ext cx="12858750" cy="2592288"/>
          </a:xfrm>
          <a:prstGeom prst="rect">
            <a:avLst/>
          </a:prstGeom>
          <a:solidFill>
            <a:srgbClr val="4BC1D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787322" y="4460676"/>
            <a:ext cx="5284108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FACE</a:t>
            </a:r>
            <a:r>
              <a:rPr lang="en-US" altLang="zh-CN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RECGONITION</a:t>
            </a:r>
            <a:endParaRPr lang="en-US" altLang="zh-CN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48378" y="4751881"/>
            <a:ext cx="6161995" cy="162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基于人脸识别的智能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医疗预约挂号系统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9" grpId="0"/>
          <p:bldP spid="9" grpId="1"/>
          <p:bldP spid="10" grpId="0"/>
          <p:bldP spid="1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4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9" grpId="0"/>
          <p:bldP spid="9" grpId="1"/>
          <p:bldP spid="10" grpId="0"/>
          <p:bldP spid="10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450018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Content Placeholder 2"/>
          <p:cNvSpPr txBox="1"/>
          <p:nvPr/>
        </p:nvSpPr>
        <p:spPr>
          <a:xfrm>
            <a:off x="8698230" y="2707005"/>
            <a:ext cx="3476625" cy="184658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3、地图路径规划。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页面显示医院精准定位，用户可根据当前定位选择合适的驾车、公交、步行路径规划方式。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Content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1558290"/>
            <a:ext cx="7305040" cy="464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项目框架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项目架构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303675" y="1884185"/>
            <a:ext cx="2099740" cy="2072618"/>
            <a:chOff x="8324466" y="4533451"/>
            <a:chExt cx="3948393" cy="3906357"/>
          </a:xfrm>
        </p:grpSpPr>
        <p:sp>
          <p:nvSpPr>
            <p:cNvPr id="34" name="Shape 814"/>
            <p:cNvSpPr/>
            <p:nvPr/>
          </p:nvSpPr>
          <p:spPr>
            <a:xfrm>
              <a:off x="8324466" y="4533451"/>
              <a:ext cx="3948393" cy="390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extrusionOk="0">
                  <a:moveTo>
                    <a:pt x="7807" y="14886"/>
                  </a:moveTo>
                  <a:lnTo>
                    <a:pt x="16936" y="13393"/>
                  </a:lnTo>
                  <a:lnTo>
                    <a:pt x="21033" y="5029"/>
                  </a:lnTo>
                  <a:cubicBezTo>
                    <a:pt x="20634" y="4263"/>
                    <a:pt x="18924" y="1282"/>
                    <a:pt x="16060" y="341"/>
                  </a:cubicBezTo>
                  <a:cubicBezTo>
                    <a:pt x="15370" y="115"/>
                    <a:pt x="14643" y="0"/>
                    <a:pt x="13899" y="0"/>
                  </a:cubicBezTo>
                  <a:cubicBezTo>
                    <a:pt x="11494" y="0"/>
                    <a:pt x="9633" y="1170"/>
                    <a:pt x="9404" y="1320"/>
                  </a:cubicBezTo>
                  <a:cubicBezTo>
                    <a:pt x="2900" y="5909"/>
                    <a:pt x="-567" y="13692"/>
                    <a:pt x="77" y="21600"/>
                  </a:cubicBezTo>
                  <a:cubicBezTo>
                    <a:pt x="297" y="20626"/>
                    <a:pt x="689" y="19600"/>
                    <a:pt x="1356" y="18630"/>
                  </a:cubicBezTo>
                  <a:cubicBezTo>
                    <a:pt x="3537" y="15463"/>
                    <a:pt x="7530" y="14920"/>
                    <a:pt x="7807" y="1488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Shape 818"/>
            <p:cNvSpPr/>
            <p:nvPr/>
          </p:nvSpPr>
          <p:spPr>
            <a:xfrm rot="19258630">
              <a:off x="8719842" y="5516651"/>
              <a:ext cx="3050537" cy="94144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人脸识别</a:t>
              </a:r>
              <a:endParaRPr lang="zh-CN"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586596" y="1741510"/>
            <a:ext cx="2435131" cy="1669236"/>
            <a:chOff x="10736897" y="4264547"/>
            <a:chExt cx="4579069" cy="3146084"/>
          </a:xfrm>
          <a:solidFill>
            <a:schemeClr val="accent2"/>
          </a:solidFill>
        </p:grpSpPr>
        <p:sp>
          <p:nvSpPr>
            <p:cNvPr id="42" name="Shape 813"/>
            <p:cNvSpPr/>
            <p:nvPr/>
          </p:nvSpPr>
          <p:spPr>
            <a:xfrm>
              <a:off x="10736897" y="4264547"/>
              <a:ext cx="4579069" cy="3146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extrusionOk="0">
                  <a:moveTo>
                    <a:pt x="19007" y="5854"/>
                  </a:moveTo>
                  <a:cubicBezTo>
                    <a:pt x="15675" y="2078"/>
                    <a:pt x="11527" y="0"/>
                    <a:pt x="7326" y="0"/>
                  </a:cubicBezTo>
                  <a:cubicBezTo>
                    <a:pt x="5334" y="0"/>
                    <a:pt x="3355" y="459"/>
                    <a:pt x="1443" y="1365"/>
                  </a:cubicBezTo>
                  <a:cubicBezTo>
                    <a:pt x="954" y="1597"/>
                    <a:pt x="473" y="1856"/>
                    <a:pt x="0" y="2143"/>
                  </a:cubicBezTo>
                  <a:cubicBezTo>
                    <a:pt x="197" y="2120"/>
                    <a:pt x="399" y="2108"/>
                    <a:pt x="605" y="2108"/>
                  </a:cubicBezTo>
                  <a:cubicBezTo>
                    <a:pt x="1337" y="2108"/>
                    <a:pt x="2054" y="2267"/>
                    <a:pt x="2735" y="2581"/>
                  </a:cubicBezTo>
                  <a:cubicBezTo>
                    <a:pt x="5939" y="4058"/>
                    <a:pt x="7580" y="8966"/>
                    <a:pt x="7648" y="9174"/>
                  </a:cubicBezTo>
                  <a:lnTo>
                    <a:pt x="11353" y="19788"/>
                  </a:lnTo>
                  <a:lnTo>
                    <a:pt x="19244" y="21600"/>
                  </a:lnTo>
                  <a:cubicBezTo>
                    <a:pt x="19745" y="20775"/>
                    <a:pt x="21600" y="17453"/>
                    <a:pt x="21580" y="13587"/>
                  </a:cubicBezTo>
                  <a:cubicBezTo>
                    <a:pt x="21556" y="9281"/>
                    <a:pt x="19448" y="6408"/>
                    <a:pt x="19007" y="585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Shape 819"/>
            <p:cNvSpPr/>
            <p:nvPr/>
          </p:nvSpPr>
          <p:spPr>
            <a:xfrm>
              <a:off x="13183551" y="5462613"/>
              <a:ext cx="1712953" cy="982110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470088" y="4521688"/>
            <a:ext cx="2643275" cy="1354899"/>
            <a:chOff x="10517813" y="9504471"/>
            <a:chExt cx="4970469" cy="2553639"/>
          </a:xfrm>
        </p:grpSpPr>
        <p:sp>
          <p:nvSpPr>
            <p:cNvPr id="47" name="Shape 815"/>
            <p:cNvSpPr/>
            <p:nvPr/>
          </p:nvSpPr>
          <p:spPr>
            <a:xfrm>
              <a:off x="10517813" y="9504471"/>
              <a:ext cx="4970469" cy="255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96" extrusionOk="0">
                  <a:moveTo>
                    <a:pt x="13214" y="6652"/>
                  </a:moveTo>
                  <a:lnTo>
                    <a:pt x="6555" y="0"/>
                  </a:lnTo>
                  <a:lnTo>
                    <a:pt x="53" y="6493"/>
                  </a:lnTo>
                  <a:cubicBezTo>
                    <a:pt x="-25" y="7766"/>
                    <a:pt x="-213" y="12704"/>
                    <a:pt x="1220" y="16502"/>
                  </a:cubicBezTo>
                  <a:cubicBezTo>
                    <a:pt x="2931" y="21034"/>
                    <a:pt x="5849" y="21458"/>
                    <a:pt x="6025" y="21480"/>
                  </a:cubicBezTo>
                  <a:cubicBezTo>
                    <a:pt x="8019" y="21600"/>
                    <a:pt x="10010" y="21039"/>
                    <a:pt x="11922" y="19823"/>
                  </a:cubicBezTo>
                  <a:cubicBezTo>
                    <a:pt x="15933" y="17271"/>
                    <a:pt x="19253" y="12077"/>
                    <a:pt x="21387" y="5178"/>
                  </a:cubicBezTo>
                  <a:cubicBezTo>
                    <a:pt x="20798" y="6168"/>
                    <a:pt x="20074" y="7062"/>
                    <a:pt x="19195" y="7635"/>
                  </a:cubicBezTo>
                  <a:cubicBezTo>
                    <a:pt x="18526" y="8071"/>
                    <a:pt x="17798" y="8293"/>
                    <a:pt x="17029" y="8293"/>
                  </a:cubicBezTo>
                  <a:cubicBezTo>
                    <a:pt x="14961" y="8293"/>
                    <a:pt x="13284" y="6719"/>
                    <a:pt x="13214" y="665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Shape 820"/>
            <p:cNvSpPr/>
            <p:nvPr/>
          </p:nvSpPr>
          <p:spPr>
            <a:xfrm>
              <a:off x="11889663" y="10466690"/>
              <a:ext cx="1712952" cy="982110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291759" y="3315119"/>
            <a:ext cx="1585568" cy="2466461"/>
            <a:chOff x="8302059" y="7230398"/>
            <a:chExt cx="2981535" cy="4648649"/>
          </a:xfrm>
        </p:grpSpPr>
        <p:sp>
          <p:nvSpPr>
            <p:cNvPr id="50" name="Shape 817"/>
            <p:cNvSpPr/>
            <p:nvPr/>
          </p:nvSpPr>
          <p:spPr>
            <a:xfrm>
              <a:off x="8302059" y="7230398"/>
              <a:ext cx="2981535" cy="464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600" extrusionOk="0">
                  <a:moveTo>
                    <a:pt x="1817" y="2830"/>
                  </a:moveTo>
                  <a:cubicBezTo>
                    <a:pt x="-692" y="5156"/>
                    <a:pt x="66" y="7942"/>
                    <a:pt x="254" y="8503"/>
                  </a:cubicBezTo>
                  <a:cubicBezTo>
                    <a:pt x="362" y="8755"/>
                    <a:pt x="458" y="8965"/>
                    <a:pt x="556" y="9163"/>
                  </a:cubicBezTo>
                  <a:cubicBezTo>
                    <a:pt x="3636" y="15438"/>
                    <a:pt x="11466" y="20104"/>
                    <a:pt x="20908" y="21600"/>
                  </a:cubicBezTo>
                  <a:cubicBezTo>
                    <a:pt x="19843" y="21166"/>
                    <a:pt x="18785" y="20576"/>
                    <a:pt x="17895" y="19777"/>
                  </a:cubicBezTo>
                  <a:cubicBezTo>
                    <a:pt x="14926" y="17113"/>
                    <a:pt x="15796" y="13681"/>
                    <a:pt x="15834" y="13536"/>
                  </a:cubicBezTo>
                  <a:lnTo>
                    <a:pt x="17746" y="5574"/>
                  </a:lnTo>
                  <a:lnTo>
                    <a:pt x="9321" y="0"/>
                  </a:lnTo>
                  <a:cubicBezTo>
                    <a:pt x="8266" y="117"/>
                    <a:pt x="4112" y="703"/>
                    <a:pt x="1817" y="283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Shape 821"/>
            <p:cNvSpPr/>
            <p:nvPr/>
          </p:nvSpPr>
          <p:spPr>
            <a:xfrm rot="3345845">
              <a:off x="7828899" y="9030335"/>
              <a:ext cx="3391768" cy="98032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sz="319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数据爬取</a:t>
              </a:r>
              <a:endParaRPr lang="zh-CN" sz="31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033767" y="2433712"/>
            <a:ext cx="1410081" cy="2622259"/>
            <a:chOff x="13458187" y="5569170"/>
            <a:chExt cx="2651545" cy="4942289"/>
          </a:xfrm>
        </p:grpSpPr>
        <p:sp>
          <p:nvSpPr>
            <p:cNvPr id="53" name="Shape 816"/>
            <p:cNvSpPr/>
            <p:nvPr/>
          </p:nvSpPr>
          <p:spPr>
            <a:xfrm>
              <a:off x="13458187" y="5569170"/>
              <a:ext cx="2651545" cy="494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extrusionOk="0">
                  <a:moveTo>
                    <a:pt x="8303" y="21600"/>
                  </a:moveTo>
                  <a:lnTo>
                    <a:pt x="8304" y="21600"/>
                  </a:lnTo>
                  <a:cubicBezTo>
                    <a:pt x="9584" y="21600"/>
                    <a:pt x="10793" y="21497"/>
                    <a:pt x="11899" y="21293"/>
                  </a:cubicBezTo>
                  <a:cubicBezTo>
                    <a:pt x="16562" y="20433"/>
                    <a:pt x="18635" y="18018"/>
                    <a:pt x="19018" y="17521"/>
                  </a:cubicBezTo>
                  <a:cubicBezTo>
                    <a:pt x="21477" y="13793"/>
                    <a:pt x="21600" y="9824"/>
                    <a:pt x="19376" y="6042"/>
                  </a:cubicBezTo>
                  <a:cubicBezTo>
                    <a:pt x="18057" y="3801"/>
                    <a:pt x="15973" y="1755"/>
                    <a:pt x="13242" y="0"/>
                  </a:cubicBezTo>
                  <a:cubicBezTo>
                    <a:pt x="13788" y="726"/>
                    <a:pt x="14170" y="1567"/>
                    <a:pt x="14184" y="2507"/>
                  </a:cubicBezTo>
                  <a:cubicBezTo>
                    <a:pt x="14227" y="5617"/>
                    <a:pt x="9902" y="8101"/>
                    <a:pt x="9717" y="8205"/>
                  </a:cubicBezTo>
                  <a:lnTo>
                    <a:pt x="0" y="13570"/>
                  </a:lnTo>
                  <a:lnTo>
                    <a:pt x="2106" y="20885"/>
                  </a:lnTo>
                  <a:cubicBezTo>
                    <a:pt x="2923" y="21076"/>
                    <a:pt x="5421" y="21600"/>
                    <a:pt x="8303" y="216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950" tIns="28950" rIns="28950" bIns="28950" anchor="ctr"/>
            <a:lstStyle/>
            <a:p>
              <a:pPr defTabSz="3194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8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Shape 822"/>
            <p:cNvSpPr/>
            <p:nvPr/>
          </p:nvSpPr>
          <p:spPr>
            <a:xfrm rot="18004037">
              <a:off x="13220004" y="8124141"/>
              <a:ext cx="2629060" cy="979857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6000">
                  <a:solidFill>
                    <a:srgbClr val="FFFFFF"/>
                  </a:solidFill>
                  <a:latin typeface="Lato Light" panose="020F0502020204030203"/>
                  <a:ea typeface="Lato Light" panose="020F0502020204030203"/>
                  <a:cs typeface="Lato Light" panose="020F0502020204030203"/>
                  <a:sym typeface="Lato Light" panose="020F0502020204030203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7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 </a:t>
              </a:r>
              <a:endParaRPr lang="en-US" sz="2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7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码云</a:t>
              </a:r>
              <a:endParaRPr sz="2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Shape 823"/>
          <p:cNvSpPr/>
          <p:nvPr/>
        </p:nvSpPr>
        <p:spPr>
          <a:xfrm>
            <a:off x="5753363" y="3221580"/>
            <a:ext cx="1225749" cy="122293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243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4913" y="2004537"/>
            <a:ext cx="3592821" cy="1121943"/>
            <a:chOff x="1218807" y="4760284"/>
            <a:chExt cx="6756014" cy="2114576"/>
          </a:xfrm>
        </p:grpSpPr>
        <p:sp>
          <p:nvSpPr>
            <p:cNvPr id="57" name="Shape 825"/>
            <p:cNvSpPr/>
            <p:nvPr/>
          </p:nvSpPr>
          <p:spPr>
            <a:xfrm>
              <a:off x="6786973" y="50190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Shape 826"/>
            <p:cNvSpPr/>
            <p:nvPr/>
          </p:nvSpPr>
          <p:spPr>
            <a:xfrm>
              <a:off x="7085771" y="5170632"/>
              <a:ext cx="561211" cy="82101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AutoShape 30"/>
            <p:cNvSpPr/>
            <p:nvPr/>
          </p:nvSpPr>
          <p:spPr bwMode="auto">
            <a:xfrm>
              <a:off x="1218807" y="5421642"/>
              <a:ext cx="5201482" cy="14532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52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dlib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人脸识别库，进行人脸检测，</a:t>
              </a:r>
              <a:r>
                <a:rPr lang="en-US" altLang="zh-CN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68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个关键检测点，提取描述因子，</a:t>
              </a:r>
              <a:r>
                <a:rPr lang="en-US" altLang="zh-CN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128</a:t>
              </a:r>
              <a:r>
                <a:rPr lang="zh-CN" altLang="en-US" sz="1520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维向量，计算欧拉距离</a:t>
              </a:r>
              <a:endParaRPr lang="zh-CN" altLang="en-US" sz="152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AutoShape 31"/>
            <p:cNvSpPr/>
            <p:nvPr/>
          </p:nvSpPr>
          <p:spPr bwMode="auto">
            <a:xfrm>
              <a:off x="1518468" y="4760284"/>
              <a:ext cx="4914520" cy="7693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 defTabSz="452755">
                <a:spcBef>
                  <a:spcPts val="1190"/>
                </a:spcBef>
                <a:defRPr/>
              </a:pPr>
              <a:r>
                <a:rPr lang="en-US" sz="1825" b="1" dirty="0" err="1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dlib</a:t>
              </a:r>
              <a:r>
                <a:rPr lang="zh-CN" altLang="en-US" sz="1825" b="1" dirty="0" err="1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人脸识别依赖库</a:t>
              </a:r>
              <a:endParaRPr lang="zh-CN" altLang="en-US" sz="1825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4408" y="4491892"/>
            <a:ext cx="3272955" cy="909862"/>
            <a:chOff x="1820290" y="9501375"/>
            <a:chExt cx="6154531" cy="1528419"/>
          </a:xfrm>
        </p:grpSpPr>
        <p:sp>
          <p:nvSpPr>
            <p:cNvPr id="62" name="Shape 829"/>
            <p:cNvSpPr/>
            <p:nvPr/>
          </p:nvSpPr>
          <p:spPr>
            <a:xfrm>
              <a:off x="6786973" y="9673921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Shape 830"/>
            <p:cNvSpPr/>
            <p:nvPr/>
          </p:nvSpPr>
          <p:spPr>
            <a:xfrm>
              <a:off x="7105239" y="9870163"/>
              <a:ext cx="521807" cy="73175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30"/>
            <p:cNvSpPr/>
            <p:nvPr/>
          </p:nvSpPr>
          <p:spPr bwMode="auto">
            <a:xfrm>
              <a:off x="1820290" y="10077293"/>
              <a:ext cx="4599997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浏览器分析ajax请求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requests模拟请求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pyquery解析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pymysql存储数据库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sz="152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Pool进程池多线程爬取</a:t>
              </a:r>
              <a:endParaRPr sz="152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AutoShape 31"/>
            <p:cNvSpPr/>
            <p:nvPr/>
          </p:nvSpPr>
          <p:spPr bwMode="auto">
            <a:xfrm>
              <a:off x="2013728" y="9501375"/>
              <a:ext cx="4406107" cy="369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 defTabSz="452755">
                <a:spcBef>
                  <a:spcPts val="1190"/>
                </a:spcBef>
                <a:defRPr/>
              </a:pPr>
              <a:r>
                <a:rPr lang="en-US" altLang="zh-CN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python</a:t>
              </a:r>
              <a:r>
                <a:rPr lang="zh-CN" altLang="en-US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爬取模拟数据</a:t>
              </a:r>
              <a:endParaRPr lang="zh-CN" altLang="en-US" sz="18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222151" y="1756127"/>
            <a:ext cx="3076883" cy="811153"/>
            <a:chOff x="15692848" y="4619515"/>
            <a:chExt cx="5785833" cy="1528817"/>
          </a:xfrm>
        </p:grpSpPr>
        <p:sp>
          <p:nvSpPr>
            <p:cNvPr id="67" name="Shape 833"/>
            <p:cNvSpPr/>
            <p:nvPr/>
          </p:nvSpPr>
          <p:spPr>
            <a:xfrm>
              <a:off x="15692848" y="4710699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Shape 834"/>
            <p:cNvSpPr/>
            <p:nvPr/>
          </p:nvSpPr>
          <p:spPr>
            <a:xfrm>
              <a:off x="16000807" y="4862311"/>
              <a:ext cx="543300" cy="82101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AutoShape 30"/>
            <p:cNvSpPr/>
            <p:nvPr/>
          </p:nvSpPr>
          <p:spPr bwMode="auto">
            <a:xfrm>
              <a:off x="17312828" y="5195831"/>
              <a:ext cx="4165853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1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HTML5,CSS,JavaScript,jQuery,Ajax,eCharts</a:t>
              </a:r>
              <a:r>
                <a:rPr lang="zh-CN" altLang="en-US" sz="1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</a:t>
              </a:r>
              <a:endParaRPr lang="en-US" altLang="zh-CN" sz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31"/>
            <p:cNvSpPr/>
            <p:nvPr/>
          </p:nvSpPr>
          <p:spPr bwMode="auto">
            <a:xfrm>
              <a:off x="17325527" y="4619515"/>
              <a:ext cx="38481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zh-CN" altLang="en-US" sz="1825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前端</a:t>
              </a:r>
              <a:endParaRPr lang="zh-CN" altLang="en-US" sz="1825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750031" y="3304664"/>
            <a:ext cx="2839517" cy="741582"/>
            <a:chOff x="16714141" y="7386796"/>
            <a:chExt cx="5339484" cy="1397692"/>
          </a:xfrm>
        </p:grpSpPr>
        <p:sp>
          <p:nvSpPr>
            <p:cNvPr id="72" name="Shape 841"/>
            <p:cNvSpPr/>
            <p:nvPr/>
          </p:nvSpPr>
          <p:spPr>
            <a:xfrm>
              <a:off x="16714141" y="7596640"/>
              <a:ext cx="1187847" cy="1187848"/>
            </a:xfrm>
            <a:prstGeom prst="roundRect">
              <a:avLst>
                <a:gd name="adj" fmla="val 18176"/>
              </a:avLst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Shape 842"/>
            <p:cNvSpPr/>
            <p:nvPr/>
          </p:nvSpPr>
          <p:spPr>
            <a:xfrm>
              <a:off x="16998052" y="7748252"/>
              <a:ext cx="589869" cy="82101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AutoShape 31"/>
            <p:cNvSpPr/>
            <p:nvPr/>
          </p:nvSpPr>
          <p:spPr bwMode="auto">
            <a:xfrm>
              <a:off x="18205525" y="7386796"/>
              <a:ext cx="3848100" cy="355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en-US" altLang="zh-CN" sz="1825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Github+</a:t>
              </a:r>
              <a:r>
                <a:rPr lang="zh-CN" altLang="en-US" sz="1825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码云</a:t>
              </a:r>
              <a:endParaRPr lang="es-ES" altLang="zh-CN" sz="1825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107901" y="5086029"/>
            <a:ext cx="4723161" cy="883174"/>
            <a:chOff x="15478007" y="10361865"/>
            <a:chExt cx="8881525" cy="1664557"/>
          </a:xfrm>
        </p:grpSpPr>
        <p:sp>
          <p:nvSpPr>
            <p:cNvPr id="77" name="Shape 835"/>
            <p:cNvSpPr/>
            <p:nvPr/>
          </p:nvSpPr>
          <p:spPr>
            <a:xfrm>
              <a:off x="15478007" y="10557280"/>
              <a:ext cx="1187848" cy="1187848"/>
            </a:xfrm>
            <a:prstGeom prst="roundRect">
              <a:avLst>
                <a:gd name="adj" fmla="val 18176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243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Shape 836"/>
            <p:cNvSpPr/>
            <p:nvPr/>
          </p:nvSpPr>
          <p:spPr>
            <a:xfrm>
              <a:off x="15816889" y="10708892"/>
              <a:ext cx="482403" cy="82101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54281" tIns="54281" rIns="54281" bIns="54281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13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sz="2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AutoShape 30"/>
            <p:cNvSpPr/>
            <p:nvPr/>
          </p:nvSpPr>
          <p:spPr bwMode="auto">
            <a:xfrm>
              <a:off x="16961190" y="11073921"/>
              <a:ext cx="7192566" cy="9525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zh-CN" altLang="en-US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高德地图</a:t>
              </a:r>
              <a:r>
                <a:rPr lang="en-US" altLang="zh-CN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、高德地图进行地理位置的确认，</a:t>
              </a:r>
              <a:r>
                <a:rPr lang="zh-CN" sz="152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并进行路径规划</a:t>
              </a:r>
              <a:endParaRPr lang="zh-CN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AutoShape 31"/>
            <p:cNvSpPr/>
            <p:nvPr/>
          </p:nvSpPr>
          <p:spPr bwMode="auto">
            <a:xfrm>
              <a:off x="17002443" y="10361865"/>
              <a:ext cx="7357089" cy="461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2755">
                <a:spcBef>
                  <a:spcPts val="1190"/>
                </a:spcBef>
                <a:defRPr/>
              </a:pPr>
              <a:r>
                <a:rPr lang="zh-CN" altLang="en-US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高德地图</a:t>
              </a:r>
              <a:r>
                <a:rPr lang="en-US" altLang="zh-CN" sz="182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Gill Sans" charset="0"/>
                </a:rPr>
                <a:t>API</a:t>
              </a:r>
              <a:endParaRPr lang="es-ES" altLang="zh-CN" sz="18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613888" y="3581424"/>
            <a:ext cx="1504699" cy="500380"/>
          </a:xfrm>
          <a:prstGeom prst="rect">
            <a:avLst/>
          </a:prstGeom>
          <a:noFill/>
        </p:spPr>
        <p:txBody>
          <a:bodyPr wrap="square" lIns="127816" tIns="63908" rIns="127816" bIns="63908" rtlCol="0">
            <a:spAutoFit/>
          </a:bodyPr>
          <a:lstStyle/>
          <a:p>
            <a:pPr algn="ctr"/>
            <a:r>
              <a:rPr lang="en-US" altLang="zh-CN" sz="24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endParaRPr lang="zh-CN" altLang="en-US" sz="24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Freeform 8"/>
          <p:cNvSpPr>
            <a:spLocks noEditPoints="1"/>
          </p:cNvSpPr>
          <p:nvPr/>
        </p:nvSpPr>
        <p:spPr bwMode="auto">
          <a:xfrm>
            <a:off x="253141" y="170251"/>
            <a:ext cx="569421" cy="468875"/>
          </a:xfrm>
          <a:custGeom>
            <a:avLst/>
            <a:gdLst>
              <a:gd name="T0" fmla="*/ 79 w 477"/>
              <a:gd name="T1" fmla="*/ 129 h 393"/>
              <a:gd name="T2" fmla="*/ 96 w 477"/>
              <a:gd name="T3" fmla="*/ 125 h 393"/>
              <a:gd name="T4" fmla="*/ 100 w 477"/>
              <a:gd name="T5" fmla="*/ 126 h 393"/>
              <a:gd name="T6" fmla="*/ 104 w 477"/>
              <a:gd name="T7" fmla="*/ 124 h 393"/>
              <a:gd name="T8" fmla="*/ 108 w 477"/>
              <a:gd name="T9" fmla="*/ 141 h 393"/>
              <a:gd name="T10" fmla="*/ 119 w 477"/>
              <a:gd name="T11" fmla="*/ 170 h 393"/>
              <a:gd name="T12" fmla="*/ 111 w 477"/>
              <a:gd name="T13" fmla="*/ 99 h 393"/>
              <a:gd name="T14" fmla="*/ 101 w 477"/>
              <a:gd name="T15" fmla="*/ 36 h 393"/>
              <a:gd name="T16" fmla="*/ 91 w 477"/>
              <a:gd name="T17" fmla="*/ 99 h 393"/>
              <a:gd name="T18" fmla="*/ 96 w 477"/>
              <a:gd name="T19" fmla="*/ 116 h 393"/>
              <a:gd name="T20" fmla="*/ 105 w 477"/>
              <a:gd name="T21" fmla="*/ 114 h 393"/>
              <a:gd name="T22" fmla="*/ 106 w 477"/>
              <a:gd name="T23" fmla="*/ 119 h 393"/>
              <a:gd name="T24" fmla="*/ 104 w 477"/>
              <a:gd name="T25" fmla="*/ 122 h 393"/>
              <a:gd name="T26" fmla="*/ 100 w 477"/>
              <a:gd name="T27" fmla="*/ 123 h 393"/>
              <a:gd name="T28" fmla="*/ 96 w 477"/>
              <a:gd name="T29" fmla="*/ 121 h 393"/>
              <a:gd name="T30" fmla="*/ 96 w 477"/>
              <a:gd name="T31" fmla="*/ 116 h 393"/>
              <a:gd name="T32" fmla="*/ 463 w 477"/>
              <a:gd name="T33" fmla="*/ 269 h 393"/>
              <a:gd name="T34" fmla="*/ 399 w 477"/>
              <a:gd name="T35" fmla="*/ 269 h 393"/>
              <a:gd name="T36" fmla="*/ 385 w 477"/>
              <a:gd name="T37" fmla="*/ 370 h 393"/>
              <a:gd name="T38" fmla="*/ 441 w 477"/>
              <a:gd name="T39" fmla="*/ 300 h 393"/>
              <a:gd name="T40" fmla="*/ 391 w 477"/>
              <a:gd name="T41" fmla="*/ 270 h 393"/>
              <a:gd name="T42" fmla="*/ 431 w 477"/>
              <a:gd name="T43" fmla="*/ 229 h 393"/>
              <a:gd name="T44" fmla="*/ 408 w 477"/>
              <a:gd name="T45" fmla="*/ 199 h 393"/>
              <a:gd name="T46" fmla="*/ 398 w 477"/>
              <a:gd name="T47" fmla="*/ 136 h 393"/>
              <a:gd name="T48" fmla="*/ 388 w 477"/>
              <a:gd name="T49" fmla="*/ 199 h 393"/>
              <a:gd name="T50" fmla="*/ 55 w 477"/>
              <a:gd name="T51" fmla="*/ 300 h 393"/>
              <a:gd name="T52" fmla="*/ 46 w 477"/>
              <a:gd name="T53" fmla="*/ 237 h 393"/>
              <a:gd name="T54" fmla="*/ 36 w 477"/>
              <a:gd name="T55" fmla="*/ 300 h 393"/>
              <a:gd name="T56" fmla="*/ 92 w 477"/>
              <a:gd name="T57" fmla="*/ 370 h 393"/>
              <a:gd name="T58" fmla="*/ 37 w 477"/>
              <a:gd name="T59" fmla="*/ 230 h 393"/>
              <a:gd name="T60" fmla="*/ 86 w 477"/>
              <a:gd name="T61" fmla="*/ 269 h 393"/>
              <a:gd name="T62" fmla="*/ 125 w 477"/>
              <a:gd name="T63" fmla="*/ 270 h 393"/>
              <a:gd name="T64" fmla="*/ 111 w 477"/>
              <a:gd name="T65" fmla="*/ 168 h 393"/>
              <a:gd name="T66" fmla="*/ 47 w 477"/>
              <a:gd name="T67" fmla="*/ 168 h 393"/>
              <a:gd name="T68" fmla="*/ 37 w 477"/>
              <a:gd name="T69" fmla="*/ 230 h 393"/>
              <a:gd name="T70" fmla="*/ 96 w 477"/>
              <a:gd name="T71" fmla="*/ 378 h 393"/>
              <a:gd name="T72" fmla="*/ 382 w 477"/>
              <a:gd name="T73" fmla="*/ 393 h 393"/>
              <a:gd name="T74" fmla="*/ 318 w 477"/>
              <a:gd name="T75" fmla="*/ 181 h 393"/>
              <a:gd name="T76" fmla="*/ 234 w 477"/>
              <a:gd name="T77" fmla="*/ 106 h 393"/>
              <a:gd name="T78" fmla="*/ 287 w 477"/>
              <a:gd name="T79" fmla="*/ 72 h 393"/>
              <a:gd name="T80" fmla="*/ 265 w 477"/>
              <a:gd name="T81" fmla="*/ 48 h 393"/>
              <a:gd name="T82" fmla="*/ 236 w 477"/>
              <a:gd name="T83" fmla="*/ 89 h 393"/>
              <a:gd name="T84" fmla="*/ 192 w 477"/>
              <a:gd name="T85" fmla="*/ 91 h 393"/>
              <a:gd name="T86" fmla="*/ 222 w 477"/>
              <a:gd name="T87" fmla="*/ 85 h 393"/>
              <a:gd name="T88" fmla="*/ 155 w 477"/>
              <a:gd name="T89" fmla="*/ 22 h 393"/>
              <a:gd name="T90" fmla="*/ 164 w 477"/>
              <a:gd name="T91" fmla="*/ 130 h 393"/>
              <a:gd name="T92" fmla="*/ 240 w 477"/>
              <a:gd name="T93" fmla="*/ 136 h 393"/>
              <a:gd name="T94" fmla="*/ 230 w 477"/>
              <a:gd name="T95" fmla="*/ 160 h 393"/>
              <a:gd name="T96" fmla="*/ 256 w 477"/>
              <a:gd name="T97" fmla="*/ 160 h 393"/>
              <a:gd name="T98" fmla="*/ 247 w 477"/>
              <a:gd name="T99" fmla="*/ 136 h 393"/>
              <a:gd name="T100" fmla="*/ 321 w 477"/>
              <a:gd name="T101" fmla="*/ 130 h 393"/>
              <a:gd name="T102" fmla="*/ 330 w 477"/>
              <a:gd name="T103" fmla="*/ 22 h 393"/>
              <a:gd name="T104" fmla="*/ 337 w 477"/>
              <a:gd name="T105" fmla="*/ 7 h 393"/>
              <a:gd name="T106" fmla="*/ 155 w 477"/>
              <a:gd name="T107" fmla="*/ 0 h 393"/>
              <a:gd name="T108" fmla="*/ 148 w 477"/>
              <a:gd name="T109" fmla="*/ 15 h 393"/>
              <a:gd name="T110" fmla="*/ 181 w 477"/>
              <a:gd name="T111" fmla="*/ 36 h 393"/>
              <a:gd name="T112" fmla="*/ 297 w 477"/>
              <a:gd name="T113" fmla="*/ 30 h 393"/>
              <a:gd name="T114" fmla="*/ 304 w 477"/>
              <a:gd name="T115" fmla="*/ 115 h 393"/>
              <a:gd name="T116" fmla="*/ 188 w 477"/>
              <a:gd name="T117" fmla="*/ 121 h 393"/>
              <a:gd name="T118" fmla="*/ 181 w 477"/>
              <a:gd name="T119" fmla="*/ 36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7" h="393">
                <a:moveTo>
                  <a:pt x="58" y="134"/>
                </a:moveTo>
                <a:cubicBezTo>
                  <a:pt x="64" y="131"/>
                  <a:pt x="71" y="129"/>
                  <a:pt x="79" y="129"/>
                </a:cubicBezTo>
                <a:cubicBezTo>
                  <a:pt x="85" y="129"/>
                  <a:pt x="90" y="130"/>
                  <a:pt x="95" y="13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124"/>
                  <a:pt x="97" y="124"/>
                  <a:pt x="98" y="124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100" y="126"/>
                  <a:pt x="102" y="126"/>
                  <a:pt x="102" y="126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5" y="124"/>
                  <a:pt x="106" y="124"/>
                  <a:pt x="106" y="125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5" y="149"/>
                  <a:pt x="119" y="158"/>
                  <a:pt x="119" y="168"/>
                </a:cubicBezTo>
                <a:cubicBezTo>
                  <a:pt x="119" y="169"/>
                  <a:pt x="119" y="169"/>
                  <a:pt x="119" y="170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47" y="128"/>
                  <a:pt x="139" y="105"/>
                  <a:pt x="111" y="99"/>
                </a:cubicBezTo>
                <a:cubicBezTo>
                  <a:pt x="124" y="95"/>
                  <a:pt x="133" y="83"/>
                  <a:pt x="133" y="69"/>
                </a:cubicBezTo>
                <a:cubicBezTo>
                  <a:pt x="133" y="51"/>
                  <a:pt x="119" y="36"/>
                  <a:pt x="101" y="36"/>
                </a:cubicBezTo>
                <a:cubicBezTo>
                  <a:pt x="83" y="36"/>
                  <a:pt x="69" y="51"/>
                  <a:pt x="69" y="69"/>
                </a:cubicBezTo>
                <a:cubicBezTo>
                  <a:pt x="69" y="83"/>
                  <a:pt x="78" y="95"/>
                  <a:pt x="91" y="99"/>
                </a:cubicBezTo>
                <a:cubicBezTo>
                  <a:pt x="73" y="103"/>
                  <a:pt x="63" y="115"/>
                  <a:pt x="58" y="134"/>
                </a:cubicBezTo>
                <a:close/>
                <a:moveTo>
                  <a:pt x="96" y="116"/>
                </a:moveTo>
                <a:cubicBezTo>
                  <a:pt x="96" y="115"/>
                  <a:pt x="97" y="114"/>
                  <a:pt x="97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14"/>
                  <a:pt x="106" y="115"/>
                  <a:pt x="106" y="116"/>
                </a:cubicBezTo>
                <a:cubicBezTo>
                  <a:pt x="106" y="119"/>
                  <a:pt x="106" y="119"/>
                  <a:pt x="106" y="119"/>
                </a:cubicBezTo>
                <a:cubicBezTo>
                  <a:pt x="106" y="120"/>
                  <a:pt x="106" y="121"/>
                  <a:pt x="106" y="121"/>
                </a:cubicBezTo>
                <a:cubicBezTo>
                  <a:pt x="106" y="121"/>
                  <a:pt x="105" y="121"/>
                  <a:pt x="104" y="122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2" y="123"/>
                  <a:pt x="100" y="123"/>
                  <a:pt x="100" y="123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7" y="121"/>
                  <a:pt x="96" y="121"/>
                  <a:pt x="96" y="121"/>
                </a:cubicBezTo>
                <a:cubicBezTo>
                  <a:pt x="96" y="121"/>
                  <a:pt x="96" y="120"/>
                  <a:pt x="96" y="119"/>
                </a:cubicBezTo>
                <a:lnTo>
                  <a:pt x="96" y="116"/>
                </a:lnTo>
                <a:close/>
                <a:moveTo>
                  <a:pt x="441" y="300"/>
                </a:moveTo>
                <a:cubicBezTo>
                  <a:pt x="454" y="296"/>
                  <a:pt x="463" y="283"/>
                  <a:pt x="463" y="269"/>
                </a:cubicBezTo>
                <a:cubicBezTo>
                  <a:pt x="463" y="251"/>
                  <a:pt x="449" y="237"/>
                  <a:pt x="431" y="237"/>
                </a:cubicBezTo>
                <a:cubicBezTo>
                  <a:pt x="413" y="237"/>
                  <a:pt x="399" y="251"/>
                  <a:pt x="399" y="269"/>
                </a:cubicBezTo>
                <a:cubicBezTo>
                  <a:pt x="399" y="283"/>
                  <a:pt x="408" y="296"/>
                  <a:pt x="421" y="300"/>
                </a:cubicBezTo>
                <a:cubicBezTo>
                  <a:pt x="393" y="306"/>
                  <a:pt x="385" y="328"/>
                  <a:pt x="385" y="370"/>
                </a:cubicBezTo>
                <a:cubicBezTo>
                  <a:pt x="477" y="370"/>
                  <a:pt x="477" y="370"/>
                  <a:pt x="477" y="370"/>
                </a:cubicBezTo>
                <a:cubicBezTo>
                  <a:pt x="477" y="328"/>
                  <a:pt x="469" y="306"/>
                  <a:pt x="441" y="300"/>
                </a:cubicBezTo>
                <a:close/>
                <a:moveTo>
                  <a:pt x="352" y="270"/>
                </a:moveTo>
                <a:cubicBezTo>
                  <a:pt x="391" y="270"/>
                  <a:pt x="391" y="270"/>
                  <a:pt x="391" y="270"/>
                </a:cubicBezTo>
                <a:cubicBezTo>
                  <a:pt x="391" y="269"/>
                  <a:pt x="391" y="269"/>
                  <a:pt x="391" y="269"/>
                </a:cubicBezTo>
                <a:cubicBezTo>
                  <a:pt x="391" y="247"/>
                  <a:pt x="409" y="229"/>
                  <a:pt x="431" y="229"/>
                </a:cubicBezTo>
                <a:cubicBezTo>
                  <a:pt x="434" y="229"/>
                  <a:pt x="437" y="229"/>
                  <a:pt x="440" y="230"/>
                </a:cubicBezTo>
                <a:cubicBezTo>
                  <a:pt x="435" y="213"/>
                  <a:pt x="425" y="203"/>
                  <a:pt x="408" y="199"/>
                </a:cubicBezTo>
                <a:cubicBezTo>
                  <a:pt x="421" y="195"/>
                  <a:pt x="430" y="183"/>
                  <a:pt x="430" y="168"/>
                </a:cubicBezTo>
                <a:cubicBezTo>
                  <a:pt x="430" y="151"/>
                  <a:pt x="416" y="136"/>
                  <a:pt x="398" y="136"/>
                </a:cubicBezTo>
                <a:cubicBezTo>
                  <a:pt x="380" y="136"/>
                  <a:pt x="366" y="151"/>
                  <a:pt x="366" y="168"/>
                </a:cubicBezTo>
                <a:cubicBezTo>
                  <a:pt x="366" y="183"/>
                  <a:pt x="375" y="195"/>
                  <a:pt x="388" y="199"/>
                </a:cubicBezTo>
                <a:cubicBezTo>
                  <a:pt x="360" y="205"/>
                  <a:pt x="352" y="228"/>
                  <a:pt x="352" y="270"/>
                </a:cubicBezTo>
                <a:close/>
                <a:moveTo>
                  <a:pt x="55" y="300"/>
                </a:moveTo>
                <a:cubicBezTo>
                  <a:pt x="69" y="296"/>
                  <a:pt x="78" y="283"/>
                  <a:pt x="78" y="269"/>
                </a:cubicBezTo>
                <a:cubicBezTo>
                  <a:pt x="78" y="251"/>
                  <a:pt x="64" y="237"/>
                  <a:pt x="46" y="237"/>
                </a:cubicBezTo>
                <a:cubicBezTo>
                  <a:pt x="28" y="237"/>
                  <a:pt x="14" y="251"/>
                  <a:pt x="14" y="269"/>
                </a:cubicBezTo>
                <a:cubicBezTo>
                  <a:pt x="14" y="283"/>
                  <a:pt x="23" y="296"/>
                  <a:pt x="36" y="300"/>
                </a:cubicBezTo>
                <a:cubicBezTo>
                  <a:pt x="8" y="306"/>
                  <a:pt x="0" y="328"/>
                  <a:pt x="0" y="370"/>
                </a:cubicBezTo>
                <a:cubicBezTo>
                  <a:pt x="92" y="370"/>
                  <a:pt x="92" y="370"/>
                  <a:pt x="92" y="370"/>
                </a:cubicBezTo>
                <a:cubicBezTo>
                  <a:pt x="92" y="328"/>
                  <a:pt x="84" y="306"/>
                  <a:pt x="55" y="300"/>
                </a:cubicBezTo>
                <a:close/>
                <a:moveTo>
                  <a:pt x="37" y="230"/>
                </a:moveTo>
                <a:cubicBezTo>
                  <a:pt x="40" y="229"/>
                  <a:pt x="43" y="229"/>
                  <a:pt x="46" y="229"/>
                </a:cubicBezTo>
                <a:cubicBezTo>
                  <a:pt x="68" y="229"/>
                  <a:pt x="86" y="247"/>
                  <a:pt x="86" y="269"/>
                </a:cubicBezTo>
                <a:cubicBezTo>
                  <a:pt x="86" y="269"/>
                  <a:pt x="86" y="269"/>
                  <a:pt x="86" y="270"/>
                </a:cubicBezTo>
                <a:cubicBezTo>
                  <a:pt x="125" y="270"/>
                  <a:pt x="125" y="270"/>
                  <a:pt x="125" y="270"/>
                </a:cubicBezTo>
                <a:cubicBezTo>
                  <a:pt x="125" y="228"/>
                  <a:pt x="117" y="205"/>
                  <a:pt x="88" y="199"/>
                </a:cubicBezTo>
                <a:cubicBezTo>
                  <a:pt x="102" y="195"/>
                  <a:pt x="111" y="183"/>
                  <a:pt x="111" y="168"/>
                </a:cubicBezTo>
                <a:cubicBezTo>
                  <a:pt x="111" y="151"/>
                  <a:pt x="97" y="136"/>
                  <a:pt x="79" y="136"/>
                </a:cubicBezTo>
                <a:cubicBezTo>
                  <a:pt x="61" y="136"/>
                  <a:pt x="47" y="151"/>
                  <a:pt x="47" y="168"/>
                </a:cubicBezTo>
                <a:cubicBezTo>
                  <a:pt x="47" y="183"/>
                  <a:pt x="56" y="195"/>
                  <a:pt x="69" y="199"/>
                </a:cubicBezTo>
                <a:cubicBezTo>
                  <a:pt x="52" y="203"/>
                  <a:pt x="42" y="213"/>
                  <a:pt x="37" y="230"/>
                </a:cubicBezTo>
                <a:close/>
                <a:moveTo>
                  <a:pt x="159" y="181"/>
                </a:moveTo>
                <a:cubicBezTo>
                  <a:pt x="96" y="378"/>
                  <a:pt x="96" y="378"/>
                  <a:pt x="96" y="378"/>
                </a:cubicBezTo>
                <a:cubicBezTo>
                  <a:pt x="96" y="393"/>
                  <a:pt x="96" y="393"/>
                  <a:pt x="96" y="393"/>
                </a:cubicBezTo>
                <a:cubicBezTo>
                  <a:pt x="382" y="393"/>
                  <a:pt x="382" y="393"/>
                  <a:pt x="382" y="393"/>
                </a:cubicBezTo>
                <a:cubicBezTo>
                  <a:pt x="382" y="378"/>
                  <a:pt x="382" y="378"/>
                  <a:pt x="382" y="378"/>
                </a:cubicBezTo>
                <a:cubicBezTo>
                  <a:pt x="318" y="181"/>
                  <a:pt x="318" y="181"/>
                  <a:pt x="318" y="181"/>
                </a:cubicBezTo>
                <a:lnTo>
                  <a:pt x="159" y="181"/>
                </a:lnTo>
                <a:close/>
                <a:moveTo>
                  <a:pt x="234" y="106"/>
                </a:moveTo>
                <a:cubicBezTo>
                  <a:pt x="279" y="64"/>
                  <a:pt x="279" y="64"/>
                  <a:pt x="279" y="64"/>
                </a:cubicBezTo>
                <a:cubicBezTo>
                  <a:pt x="287" y="72"/>
                  <a:pt x="287" y="72"/>
                  <a:pt x="287" y="72"/>
                </a:cubicBezTo>
                <a:cubicBezTo>
                  <a:pt x="292" y="45"/>
                  <a:pt x="292" y="45"/>
                  <a:pt x="292" y="45"/>
                </a:cubicBezTo>
                <a:cubicBezTo>
                  <a:pt x="265" y="48"/>
                  <a:pt x="265" y="48"/>
                  <a:pt x="265" y="48"/>
                </a:cubicBezTo>
                <a:cubicBezTo>
                  <a:pt x="272" y="56"/>
                  <a:pt x="272" y="56"/>
                  <a:pt x="272" y="56"/>
                </a:cubicBezTo>
                <a:cubicBezTo>
                  <a:pt x="236" y="89"/>
                  <a:pt x="236" y="89"/>
                  <a:pt x="236" y="89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192" y="91"/>
                  <a:pt x="192" y="91"/>
                  <a:pt x="192" y="91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222" y="85"/>
                  <a:pt x="222" y="85"/>
                  <a:pt x="222" y="85"/>
                </a:cubicBezTo>
                <a:lnTo>
                  <a:pt x="234" y="106"/>
                </a:lnTo>
                <a:close/>
                <a:moveTo>
                  <a:pt x="155" y="22"/>
                </a:moveTo>
                <a:cubicBezTo>
                  <a:pt x="164" y="22"/>
                  <a:pt x="164" y="22"/>
                  <a:pt x="164" y="22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4" y="133"/>
                  <a:pt x="167" y="136"/>
                  <a:pt x="171" y="136"/>
                </a:cubicBezTo>
                <a:cubicBezTo>
                  <a:pt x="240" y="136"/>
                  <a:pt x="240" y="136"/>
                  <a:pt x="240" y="136"/>
                </a:cubicBezTo>
                <a:cubicBezTo>
                  <a:pt x="240" y="147"/>
                  <a:pt x="240" y="147"/>
                  <a:pt x="240" y="147"/>
                </a:cubicBezTo>
                <a:cubicBezTo>
                  <a:pt x="234" y="149"/>
                  <a:pt x="230" y="154"/>
                  <a:pt x="230" y="160"/>
                </a:cubicBezTo>
                <a:cubicBezTo>
                  <a:pt x="230" y="167"/>
                  <a:pt x="236" y="173"/>
                  <a:pt x="243" y="173"/>
                </a:cubicBezTo>
                <a:cubicBezTo>
                  <a:pt x="251" y="173"/>
                  <a:pt x="256" y="167"/>
                  <a:pt x="256" y="160"/>
                </a:cubicBezTo>
                <a:cubicBezTo>
                  <a:pt x="256" y="154"/>
                  <a:pt x="252" y="149"/>
                  <a:pt x="247" y="147"/>
                </a:cubicBezTo>
                <a:cubicBezTo>
                  <a:pt x="247" y="136"/>
                  <a:pt x="247" y="136"/>
                  <a:pt x="247" y="136"/>
                </a:cubicBezTo>
                <a:cubicBezTo>
                  <a:pt x="314" y="136"/>
                  <a:pt x="314" y="136"/>
                  <a:pt x="314" y="136"/>
                </a:cubicBezTo>
                <a:cubicBezTo>
                  <a:pt x="318" y="136"/>
                  <a:pt x="321" y="133"/>
                  <a:pt x="321" y="130"/>
                </a:cubicBezTo>
                <a:cubicBezTo>
                  <a:pt x="321" y="22"/>
                  <a:pt x="321" y="22"/>
                  <a:pt x="321" y="22"/>
                </a:cubicBezTo>
                <a:cubicBezTo>
                  <a:pt x="330" y="22"/>
                  <a:pt x="330" y="22"/>
                  <a:pt x="330" y="22"/>
                </a:cubicBezTo>
                <a:cubicBezTo>
                  <a:pt x="334" y="22"/>
                  <a:pt x="337" y="18"/>
                  <a:pt x="337" y="15"/>
                </a:cubicBezTo>
                <a:cubicBezTo>
                  <a:pt x="337" y="7"/>
                  <a:pt x="337" y="7"/>
                  <a:pt x="337" y="7"/>
                </a:cubicBezTo>
                <a:cubicBezTo>
                  <a:pt x="337" y="3"/>
                  <a:pt x="334" y="0"/>
                  <a:pt x="330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0"/>
                  <a:pt x="148" y="3"/>
                  <a:pt x="148" y="7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8"/>
                  <a:pt x="151" y="22"/>
                  <a:pt x="155" y="22"/>
                </a:cubicBezTo>
                <a:close/>
                <a:moveTo>
                  <a:pt x="181" y="36"/>
                </a:moveTo>
                <a:cubicBezTo>
                  <a:pt x="181" y="33"/>
                  <a:pt x="184" y="30"/>
                  <a:pt x="188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301" y="30"/>
                  <a:pt x="304" y="33"/>
                  <a:pt x="304" y="36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304" y="118"/>
                  <a:pt x="301" y="121"/>
                  <a:pt x="297" y="121"/>
                </a:cubicBezTo>
                <a:cubicBezTo>
                  <a:pt x="188" y="121"/>
                  <a:pt x="188" y="121"/>
                  <a:pt x="188" y="121"/>
                </a:cubicBezTo>
                <a:cubicBezTo>
                  <a:pt x="184" y="121"/>
                  <a:pt x="181" y="118"/>
                  <a:pt x="181" y="115"/>
                </a:cubicBezTo>
                <a:lnTo>
                  <a:pt x="181" y="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9480" tIns="34740" rIns="69480" bIns="34740" numCol="1" anchor="t" anchorCtr="0" compatLnSpc="1"/>
          <a:lstStyle/>
          <a:p>
            <a:endParaRPr lang="zh-CN" altLang="en-US" sz="100"/>
          </a:p>
        </p:txBody>
      </p:sp>
      <p:sp>
        <p:nvSpPr>
          <p:cNvPr id="83" name="TextBox 82"/>
          <p:cNvSpPr txBox="1"/>
          <p:nvPr/>
        </p:nvSpPr>
        <p:spPr>
          <a:xfrm>
            <a:off x="4082989" y="6286684"/>
            <a:ext cx="4779398" cy="500380"/>
          </a:xfrm>
          <a:prstGeom prst="rect">
            <a:avLst/>
          </a:prstGeom>
          <a:noFill/>
        </p:spPr>
        <p:txBody>
          <a:bodyPr wrap="square" lIns="127816" tIns="63908" rIns="127816" bIns="63908" rtlCol="0">
            <a:spAutoFit/>
          </a:bodyPr>
          <a:lstStyle/>
          <a:p>
            <a:pPr algn="ctr"/>
            <a:r>
              <a:rPr lang="zh-CN" altLang="en-US" sz="243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华为云</a:t>
            </a:r>
            <a:r>
              <a:rPr lang="en-US" altLang="zh-CN" sz="243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endParaRPr lang="zh-CN" altLang="en-US" sz="243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53880" y="3636010"/>
            <a:ext cx="2540000" cy="79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52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Github进行管理项目结构，统一jar包的版本，避免冲突；码云进行项目版本管理</a:t>
            </a:r>
            <a:endParaRPr lang="en-US" altLang="zh-CN" sz="152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90660" y="2061845"/>
            <a:ext cx="2540000" cy="558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515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HTML5,CSS,JavaScript,jQuery,Ajax,eCharts</a:t>
            </a:r>
            <a:r>
              <a:rPr lang="zh-CN" altLang="en-US" sz="1515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绘图</a:t>
            </a:r>
            <a:endParaRPr lang="en-US" altLang="zh-CN" sz="152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46" grpId="0"/>
      <p:bldP spid="8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项目展示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email"/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090790"/>
            <a:ext cx="12858750" cy="2592288"/>
          </a:xfrm>
          <a:prstGeom prst="rect">
            <a:avLst/>
          </a:prstGeom>
          <a:solidFill>
            <a:srgbClr val="4BC1D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124202" y="4463419"/>
            <a:ext cx="661034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THANK YOU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383927" y="5731398"/>
            <a:ext cx="60908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感谢聆听，批评指导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10" grpId="0"/>
          <p:bldP spid="10" grpId="1"/>
          <p:bldP spid="11" grpId="0"/>
          <p:bldP spid="11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" grpId="0" animBg="1"/>
          <p:bldP spid="10" grpId="0"/>
          <p:bldP spid="10" grpId="1"/>
          <p:bldP spid="11" grpId="0"/>
          <p:bldP spid="11" grpId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682" y="1592643"/>
            <a:ext cx="2414977" cy="2640272"/>
          </a:xfrm>
          <a:prstGeom prst="rect">
            <a:avLst/>
          </a:pr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10672" y="1592643"/>
            <a:ext cx="2414977" cy="2640272"/>
          </a:xfrm>
          <a:prstGeom prst="rect">
            <a:avLst/>
          </a:prstGeom>
          <a:blipFill dpi="0" rotWithShape="1">
            <a:blip r:embed="rId2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53460" y="1592643"/>
            <a:ext cx="2414977" cy="2640272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491016" y="1592643"/>
            <a:ext cx="2414977" cy="2640272"/>
          </a:xfrm>
          <a:prstGeom prst="rect">
            <a:avLst/>
          </a:prstGeom>
          <a:blipFill dpi="0" rotWithShape="1">
            <a:blip r:embed="rId4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77579" y="3399899"/>
            <a:ext cx="1443182" cy="1540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5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296569" y="3399899"/>
            <a:ext cx="1443182" cy="15402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5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9976913" y="3399899"/>
            <a:ext cx="1443182" cy="15402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5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139357" y="3399899"/>
            <a:ext cx="1443182" cy="154028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en-US" sz="1475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840098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1109001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945331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3942112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3764321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Content Placeholder 2"/>
          <p:cNvSpPr txBox="1"/>
          <p:nvPr/>
        </p:nvSpPr>
        <p:spPr>
          <a:xfrm>
            <a:off x="6775223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Content Placeholder 2"/>
          <p:cNvSpPr txBox="1"/>
          <p:nvPr/>
        </p:nvSpPr>
        <p:spPr>
          <a:xfrm>
            <a:off x="6607109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Content Placeholder 2"/>
          <p:cNvSpPr txBox="1"/>
          <p:nvPr/>
        </p:nvSpPr>
        <p:spPr>
          <a:xfrm>
            <a:off x="9608335" y="5314764"/>
            <a:ext cx="2180339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Content Placeholder 2"/>
          <p:cNvSpPr txBox="1"/>
          <p:nvPr/>
        </p:nvSpPr>
        <p:spPr>
          <a:xfrm>
            <a:off x="9444665" y="5672136"/>
            <a:ext cx="250767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659088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7501876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10339432" y="4040776"/>
            <a:ext cx="7181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9" grpId="0" bldLvl="0" animBg="1"/>
      <p:bldP spid="40" grpId="0" bldLvl="0" animBg="1"/>
      <p:bldP spid="41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3174675" y="2769884"/>
            <a:ext cx="7533319" cy="1346651"/>
            <a:chOff x="806" y="677"/>
            <a:chExt cx="3783" cy="711"/>
          </a:xfrm>
        </p:grpSpPr>
        <p:sp>
          <p:nvSpPr>
            <p:cNvPr id="37" name="Freeform 5"/>
            <p:cNvSpPr/>
            <p:nvPr/>
          </p:nvSpPr>
          <p:spPr bwMode="auto">
            <a:xfrm>
              <a:off x="806" y="677"/>
              <a:ext cx="935" cy="711"/>
            </a:xfrm>
            <a:custGeom>
              <a:avLst/>
              <a:gdLst>
                <a:gd name="T0" fmla="*/ 304 w 395"/>
                <a:gd name="T1" fmla="*/ 283 h 298"/>
                <a:gd name="T2" fmla="*/ 274 w 395"/>
                <a:gd name="T3" fmla="*/ 298 h 298"/>
                <a:gd name="T4" fmla="*/ 13 w 395"/>
                <a:gd name="T5" fmla="*/ 298 h 298"/>
                <a:gd name="T6" fmla="*/ 6 w 395"/>
                <a:gd name="T7" fmla="*/ 283 h 298"/>
                <a:gd name="T8" fmla="*/ 92 w 395"/>
                <a:gd name="T9" fmla="*/ 164 h 298"/>
                <a:gd name="T10" fmla="*/ 92 w 395"/>
                <a:gd name="T11" fmla="*/ 134 h 298"/>
                <a:gd name="T12" fmla="*/ 6 w 395"/>
                <a:gd name="T13" fmla="*/ 15 h 298"/>
                <a:gd name="T14" fmla="*/ 13 w 395"/>
                <a:gd name="T15" fmla="*/ 0 h 298"/>
                <a:gd name="T16" fmla="*/ 274 w 395"/>
                <a:gd name="T17" fmla="*/ 0 h 298"/>
                <a:gd name="T18" fmla="*/ 304 w 395"/>
                <a:gd name="T19" fmla="*/ 15 h 298"/>
                <a:gd name="T20" fmla="*/ 390 w 395"/>
                <a:gd name="T21" fmla="*/ 134 h 298"/>
                <a:gd name="T22" fmla="*/ 390 w 395"/>
                <a:gd name="T23" fmla="*/ 164 h 298"/>
                <a:gd name="T24" fmla="*/ 304 w 395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298">
                  <a:moveTo>
                    <a:pt x="304" y="283"/>
                  </a:moveTo>
                  <a:cubicBezTo>
                    <a:pt x="298" y="291"/>
                    <a:pt x="285" y="298"/>
                    <a:pt x="274" y="298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7" y="156"/>
                    <a:pt x="97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3" y="0"/>
                    <a:pt x="1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5" y="142"/>
                    <a:pt x="395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1516" y="677"/>
              <a:ext cx="938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2229" y="677"/>
              <a:ext cx="937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2942" y="677"/>
              <a:ext cx="935" cy="711"/>
            </a:xfrm>
            <a:custGeom>
              <a:avLst/>
              <a:gdLst>
                <a:gd name="T0" fmla="*/ 304 w 395"/>
                <a:gd name="T1" fmla="*/ 283 h 298"/>
                <a:gd name="T2" fmla="*/ 274 w 395"/>
                <a:gd name="T3" fmla="*/ 298 h 298"/>
                <a:gd name="T4" fmla="*/ 13 w 395"/>
                <a:gd name="T5" fmla="*/ 298 h 298"/>
                <a:gd name="T6" fmla="*/ 6 w 395"/>
                <a:gd name="T7" fmla="*/ 283 h 298"/>
                <a:gd name="T8" fmla="*/ 91 w 395"/>
                <a:gd name="T9" fmla="*/ 164 h 298"/>
                <a:gd name="T10" fmla="*/ 91 w 395"/>
                <a:gd name="T11" fmla="*/ 134 h 298"/>
                <a:gd name="T12" fmla="*/ 6 w 395"/>
                <a:gd name="T13" fmla="*/ 15 h 298"/>
                <a:gd name="T14" fmla="*/ 13 w 395"/>
                <a:gd name="T15" fmla="*/ 0 h 298"/>
                <a:gd name="T16" fmla="*/ 274 w 395"/>
                <a:gd name="T17" fmla="*/ 0 h 298"/>
                <a:gd name="T18" fmla="*/ 304 w 395"/>
                <a:gd name="T19" fmla="*/ 15 h 298"/>
                <a:gd name="T20" fmla="*/ 389 w 395"/>
                <a:gd name="T21" fmla="*/ 134 h 298"/>
                <a:gd name="T22" fmla="*/ 389 w 395"/>
                <a:gd name="T23" fmla="*/ 164 h 298"/>
                <a:gd name="T24" fmla="*/ 304 w 395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298">
                  <a:moveTo>
                    <a:pt x="304" y="283"/>
                  </a:moveTo>
                  <a:cubicBezTo>
                    <a:pt x="298" y="291"/>
                    <a:pt x="284" y="298"/>
                    <a:pt x="274" y="298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298"/>
                    <a:pt x="0" y="291"/>
                    <a:pt x="6" y="28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7" y="156"/>
                    <a:pt x="97" y="142"/>
                    <a:pt x="91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3" y="0"/>
                    <a:pt x="1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4" y="0"/>
                    <a:pt x="298" y="7"/>
                    <a:pt x="304" y="15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95" y="142"/>
                    <a:pt x="395" y="156"/>
                    <a:pt x="389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9"/>
            <p:cNvSpPr/>
            <p:nvPr/>
          </p:nvSpPr>
          <p:spPr bwMode="auto">
            <a:xfrm>
              <a:off x="3652" y="677"/>
              <a:ext cx="937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2" name="Freeform 16"/>
          <p:cNvSpPr>
            <a:spLocks noChangeAspect="1" noEditPoints="1"/>
          </p:cNvSpPr>
          <p:nvPr/>
        </p:nvSpPr>
        <p:spPr bwMode="auto">
          <a:xfrm>
            <a:off x="8229370" y="3149660"/>
            <a:ext cx="388495" cy="450161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6"/>
          <p:cNvSpPr>
            <a:spLocks noChangeAspect="1" noEditPoints="1"/>
          </p:cNvSpPr>
          <p:nvPr/>
        </p:nvSpPr>
        <p:spPr bwMode="auto">
          <a:xfrm>
            <a:off x="5326768" y="3218126"/>
            <a:ext cx="469181" cy="41214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11"/>
          <p:cNvSpPr>
            <a:spLocks noChangeAspect="1" noEditPoints="1"/>
          </p:cNvSpPr>
          <p:nvPr/>
        </p:nvSpPr>
        <p:spPr bwMode="auto">
          <a:xfrm>
            <a:off x="3979435" y="3218127"/>
            <a:ext cx="429774" cy="428630"/>
          </a:xfrm>
          <a:custGeom>
            <a:avLst/>
            <a:gdLst>
              <a:gd name="T0" fmla="*/ 309 w 319"/>
              <a:gd name="T1" fmla="*/ 267 h 318"/>
              <a:gd name="T2" fmla="*/ 233 w 319"/>
              <a:gd name="T3" fmla="*/ 192 h 318"/>
              <a:gd name="T4" fmla="*/ 251 w 319"/>
              <a:gd name="T5" fmla="*/ 127 h 318"/>
              <a:gd name="T6" fmla="*/ 123 w 319"/>
              <a:gd name="T7" fmla="*/ 0 h 318"/>
              <a:gd name="T8" fmla="*/ 0 w 319"/>
              <a:gd name="T9" fmla="*/ 124 h 318"/>
              <a:gd name="T10" fmla="*/ 127 w 319"/>
              <a:gd name="T11" fmla="*/ 251 h 318"/>
              <a:gd name="T12" fmla="*/ 190 w 319"/>
              <a:gd name="T13" fmla="*/ 234 h 318"/>
              <a:gd name="T14" fmla="*/ 266 w 319"/>
              <a:gd name="T15" fmla="*/ 310 h 318"/>
              <a:gd name="T16" fmla="*/ 293 w 319"/>
              <a:gd name="T17" fmla="*/ 310 h 318"/>
              <a:gd name="T18" fmla="*/ 311 w 319"/>
              <a:gd name="T19" fmla="*/ 291 h 318"/>
              <a:gd name="T20" fmla="*/ 309 w 319"/>
              <a:gd name="T21" fmla="*/ 267 h 318"/>
              <a:gd name="T22" fmla="*/ 38 w 319"/>
              <a:gd name="T23" fmla="*/ 124 h 318"/>
              <a:gd name="T24" fmla="*/ 123 w 319"/>
              <a:gd name="T25" fmla="*/ 38 h 318"/>
              <a:gd name="T26" fmla="*/ 213 w 319"/>
              <a:gd name="T27" fmla="*/ 127 h 318"/>
              <a:gd name="T28" fmla="*/ 127 w 319"/>
              <a:gd name="T29" fmla="*/ 213 h 318"/>
              <a:gd name="T30" fmla="*/ 38 w 319"/>
              <a:gd name="T31" fmla="*/ 12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" h="318">
                <a:moveTo>
                  <a:pt x="309" y="267"/>
                </a:moveTo>
                <a:cubicBezTo>
                  <a:pt x="233" y="192"/>
                  <a:pt x="233" y="192"/>
                  <a:pt x="233" y="192"/>
                </a:cubicBezTo>
                <a:cubicBezTo>
                  <a:pt x="244" y="173"/>
                  <a:pt x="251" y="151"/>
                  <a:pt x="251" y="127"/>
                </a:cubicBezTo>
                <a:cubicBezTo>
                  <a:pt x="251" y="59"/>
                  <a:pt x="192" y="0"/>
                  <a:pt x="123" y="0"/>
                </a:cubicBezTo>
                <a:cubicBezTo>
                  <a:pt x="55" y="0"/>
                  <a:pt x="0" y="55"/>
                  <a:pt x="0" y="124"/>
                </a:cubicBezTo>
                <a:cubicBezTo>
                  <a:pt x="0" y="192"/>
                  <a:pt x="59" y="251"/>
                  <a:pt x="127" y="251"/>
                </a:cubicBezTo>
                <a:cubicBezTo>
                  <a:pt x="150" y="251"/>
                  <a:pt x="171" y="245"/>
                  <a:pt x="190" y="234"/>
                </a:cubicBezTo>
                <a:cubicBezTo>
                  <a:pt x="266" y="310"/>
                  <a:pt x="266" y="310"/>
                  <a:pt x="266" y="310"/>
                </a:cubicBezTo>
                <a:cubicBezTo>
                  <a:pt x="273" y="318"/>
                  <a:pt x="285" y="318"/>
                  <a:pt x="293" y="310"/>
                </a:cubicBezTo>
                <a:cubicBezTo>
                  <a:pt x="311" y="291"/>
                  <a:pt x="311" y="291"/>
                  <a:pt x="311" y="291"/>
                </a:cubicBezTo>
                <a:cubicBezTo>
                  <a:pt x="319" y="284"/>
                  <a:pt x="316" y="275"/>
                  <a:pt x="309" y="267"/>
                </a:cubicBezTo>
                <a:close/>
                <a:moveTo>
                  <a:pt x="38" y="124"/>
                </a:moveTo>
                <a:cubicBezTo>
                  <a:pt x="38" y="76"/>
                  <a:pt x="76" y="38"/>
                  <a:pt x="123" y="38"/>
                </a:cubicBezTo>
                <a:cubicBezTo>
                  <a:pt x="171" y="38"/>
                  <a:pt x="213" y="80"/>
                  <a:pt x="213" y="127"/>
                </a:cubicBezTo>
                <a:cubicBezTo>
                  <a:pt x="213" y="175"/>
                  <a:pt x="175" y="213"/>
                  <a:pt x="127" y="213"/>
                </a:cubicBezTo>
                <a:cubicBezTo>
                  <a:pt x="80" y="213"/>
                  <a:pt x="38" y="171"/>
                  <a:pt x="38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21"/>
          <p:cNvSpPr>
            <a:spLocks noChangeAspect="1" noEditPoints="1"/>
          </p:cNvSpPr>
          <p:nvPr/>
        </p:nvSpPr>
        <p:spPr bwMode="auto">
          <a:xfrm rot="2728210">
            <a:off x="9593720" y="3196358"/>
            <a:ext cx="497981" cy="510183"/>
          </a:xfrm>
          <a:custGeom>
            <a:avLst/>
            <a:gdLst>
              <a:gd name="T0" fmla="*/ 222 w 363"/>
              <a:gd name="T1" fmla="*/ 242 h 372"/>
              <a:gd name="T2" fmla="*/ 348 w 363"/>
              <a:gd name="T3" fmla="*/ 23 h 372"/>
              <a:gd name="T4" fmla="*/ 345 w 363"/>
              <a:gd name="T5" fmla="*/ 18 h 372"/>
              <a:gd name="T6" fmla="*/ 340 w 363"/>
              <a:gd name="T7" fmla="*/ 16 h 372"/>
              <a:gd name="T8" fmla="*/ 127 w 363"/>
              <a:gd name="T9" fmla="*/ 144 h 372"/>
              <a:gd name="T10" fmla="*/ 7 w 363"/>
              <a:gd name="T11" fmla="*/ 246 h 372"/>
              <a:gd name="T12" fmla="*/ 25 w 363"/>
              <a:gd name="T13" fmla="*/ 265 h 372"/>
              <a:gd name="T14" fmla="*/ 68 w 363"/>
              <a:gd name="T15" fmla="*/ 249 h 372"/>
              <a:gd name="T16" fmla="*/ 120 w 363"/>
              <a:gd name="T17" fmla="*/ 302 h 372"/>
              <a:gd name="T18" fmla="*/ 104 w 363"/>
              <a:gd name="T19" fmla="*/ 346 h 372"/>
              <a:gd name="T20" fmla="*/ 123 w 363"/>
              <a:gd name="T21" fmla="*/ 364 h 372"/>
              <a:gd name="T22" fmla="*/ 222 w 363"/>
              <a:gd name="T23" fmla="*/ 242 h 372"/>
              <a:gd name="T24" fmla="*/ 242 w 363"/>
              <a:gd name="T25" fmla="*/ 124 h 372"/>
              <a:gd name="T26" fmla="*/ 242 w 363"/>
              <a:gd name="T27" fmla="*/ 79 h 372"/>
              <a:gd name="T28" fmla="*/ 286 w 363"/>
              <a:gd name="T29" fmla="*/ 79 h 372"/>
              <a:gd name="T30" fmla="*/ 286 w 363"/>
              <a:gd name="T31" fmla="*/ 124 h 372"/>
              <a:gd name="T32" fmla="*/ 242 w 363"/>
              <a:gd name="T33" fmla="*/ 12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3" h="372">
                <a:moveTo>
                  <a:pt x="222" y="242"/>
                </a:moveTo>
                <a:cubicBezTo>
                  <a:pt x="222" y="242"/>
                  <a:pt x="363" y="140"/>
                  <a:pt x="348" y="23"/>
                </a:cubicBezTo>
                <a:cubicBezTo>
                  <a:pt x="347" y="21"/>
                  <a:pt x="346" y="19"/>
                  <a:pt x="345" y="18"/>
                </a:cubicBezTo>
                <a:cubicBezTo>
                  <a:pt x="344" y="17"/>
                  <a:pt x="343" y="16"/>
                  <a:pt x="340" y="16"/>
                </a:cubicBezTo>
                <a:cubicBezTo>
                  <a:pt x="226" y="0"/>
                  <a:pt x="127" y="144"/>
                  <a:pt x="127" y="144"/>
                </a:cubicBezTo>
                <a:cubicBezTo>
                  <a:pt x="40" y="134"/>
                  <a:pt x="46" y="151"/>
                  <a:pt x="7" y="246"/>
                </a:cubicBezTo>
                <a:cubicBezTo>
                  <a:pt x="0" y="264"/>
                  <a:pt x="12" y="270"/>
                  <a:pt x="25" y="265"/>
                </a:cubicBezTo>
                <a:cubicBezTo>
                  <a:pt x="39" y="260"/>
                  <a:pt x="68" y="249"/>
                  <a:pt x="68" y="249"/>
                </a:cubicBezTo>
                <a:cubicBezTo>
                  <a:pt x="120" y="302"/>
                  <a:pt x="120" y="302"/>
                  <a:pt x="120" y="302"/>
                </a:cubicBezTo>
                <a:cubicBezTo>
                  <a:pt x="120" y="302"/>
                  <a:pt x="109" y="332"/>
                  <a:pt x="104" y="346"/>
                </a:cubicBezTo>
                <a:cubicBezTo>
                  <a:pt x="99" y="359"/>
                  <a:pt x="105" y="372"/>
                  <a:pt x="123" y="364"/>
                </a:cubicBezTo>
                <a:cubicBezTo>
                  <a:pt x="215" y="324"/>
                  <a:pt x="232" y="330"/>
                  <a:pt x="222" y="242"/>
                </a:cubicBezTo>
                <a:close/>
                <a:moveTo>
                  <a:pt x="242" y="124"/>
                </a:moveTo>
                <a:cubicBezTo>
                  <a:pt x="230" y="111"/>
                  <a:pt x="230" y="91"/>
                  <a:pt x="242" y="79"/>
                </a:cubicBezTo>
                <a:cubicBezTo>
                  <a:pt x="254" y="67"/>
                  <a:pt x="274" y="67"/>
                  <a:pt x="286" y="79"/>
                </a:cubicBezTo>
                <a:cubicBezTo>
                  <a:pt x="297" y="91"/>
                  <a:pt x="297" y="111"/>
                  <a:pt x="286" y="124"/>
                </a:cubicBezTo>
                <a:cubicBezTo>
                  <a:pt x="274" y="136"/>
                  <a:pt x="254" y="136"/>
                  <a:pt x="242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36"/>
          <p:cNvSpPr>
            <a:spLocks noChangeAspect="1" noEditPoints="1"/>
          </p:cNvSpPr>
          <p:nvPr/>
        </p:nvSpPr>
        <p:spPr bwMode="auto">
          <a:xfrm>
            <a:off x="6744528" y="3303076"/>
            <a:ext cx="529539" cy="296744"/>
          </a:xfrm>
          <a:custGeom>
            <a:avLst/>
            <a:gdLst>
              <a:gd name="T0" fmla="*/ 200 w 400"/>
              <a:gd name="T1" fmla="*/ 0 h 224"/>
              <a:gd name="T2" fmla="*/ 0 w 400"/>
              <a:gd name="T3" fmla="*/ 112 h 224"/>
              <a:gd name="T4" fmla="*/ 200 w 400"/>
              <a:gd name="T5" fmla="*/ 224 h 224"/>
              <a:gd name="T6" fmla="*/ 400 w 400"/>
              <a:gd name="T7" fmla="*/ 112 h 224"/>
              <a:gd name="T8" fmla="*/ 200 w 400"/>
              <a:gd name="T9" fmla="*/ 0 h 224"/>
              <a:gd name="T10" fmla="*/ 200 w 400"/>
              <a:gd name="T11" fmla="*/ 198 h 224"/>
              <a:gd name="T12" fmla="*/ 111 w 400"/>
              <a:gd name="T13" fmla="*/ 112 h 224"/>
              <a:gd name="T14" fmla="*/ 200 w 400"/>
              <a:gd name="T15" fmla="*/ 26 h 224"/>
              <a:gd name="T16" fmla="*/ 289 w 400"/>
              <a:gd name="T17" fmla="*/ 112 h 224"/>
              <a:gd name="T18" fmla="*/ 200 w 400"/>
              <a:gd name="T19" fmla="*/ 198 h 224"/>
              <a:gd name="T20" fmla="*/ 200 w 400"/>
              <a:gd name="T21" fmla="*/ 112 h 224"/>
              <a:gd name="T22" fmla="*/ 200 w 400"/>
              <a:gd name="T23" fmla="*/ 69 h 224"/>
              <a:gd name="T24" fmla="*/ 155 w 400"/>
              <a:gd name="T25" fmla="*/ 112 h 224"/>
              <a:gd name="T26" fmla="*/ 200 w 400"/>
              <a:gd name="T27" fmla="*/ 155 h 224"/>
              <a:gd name="T28" fmla="*/ 244 w 400"/>
              <a:gd name="T29" fmla="*/ 112 h 224"/>
              <a:gd name="T30" fmla="*/ 200 w 400"/>
              <a:gd name="T31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0" h="224">
                <a:moveTo>
                  <a:pt x="200" y="0"/>
                </a:moveTo>
                <a:cubicBezTo>
                  <a:pt x="69" y="0"/>
                  <a:pt x="0" y="97"/>
                  <a:pt x="0" y="112"/>
                </a:cubicBezTo>
                <a:cubicBezTo>
                  <a:pt x="0" y="127"/>
                  <a:pt x="69" y="224"/>
                  <a:pt x="200" y="224"/>
                </a:cubicBezTo>
                <a:cubicBezTo>
                  <a:pt x="331" y="224"/>
                  <a:pt x="400" y="127"/>
                  <a:pt x="400" y="112"/>
                </a:cubicBezTo>
                <a:cubicBezTo>
                  <a:pt x="400" y="97"/>
                  <a:pt x="331" y="0"/>
                  <a:pt x="200" y="0"/>
                </a:cubicBezTo>
                <a:close/>
                <a:moveTo>
                  <a:pt x="200" y="198"/>
                </a:moveTo>
                <a:cubicBezTo>
                  <a:pt x="151" y="198"/>
                  <a:pt x="111" y="159"/>
                  <a:pt x="111" y="112"/>
                </a:cubicBezTo>
                <a:cubicBezTo>
                  <a:pt x="111" y="64"/>
                  <a:pt x="151" y="26"/>
                  <a:pt x="200" y="26"/>
                </a:cubicBezTo>
                <a:cubicBezTo>
                  <a:pt x="249" y="26"/>
                  <a:pt x="289" y="64"/>
                  <a:pt x="289" y="112"/>
                </a:cubicBezTo>
                <a:cubicBezTo>
                  <a:pt x="289" y="159"/>
                  <a:pt x="249" y="198"/>
                  <a:pt x="200" y="198"/>
                </a:cubicBezTo>
                <a:close/>
                <a:moveTo>
                  <a:pt x="200" y="112"/>
                </a:moveTo>
                <a:cubicBezTo>
                  <a:pt x="192" y="103"/>
                  <a:pt x="213" y="69"/>
                  <a:pt x="200" y="69"/>
                </a:cubicBezTo>
                <a:cubicBezTo>
                  <a:pt x="175" y="69"/>
                  <a:pt x="155" y="88"/>
                  <a:pt x="155" y="112"/>
                </a:cubicBezTo>
                <a:cubicBezTo>
                  <a:pt x="155" y="136"/>
                  <a:pt x="175" y="155"/>
                  <a:pt x="200" y="155"/>
                </a:cubicBezTo>
                <a:cubicBezTo>
                  <a:pt x="224" y="155"/>
                  <a:pt x="244" y="136"/>
                  <a:pt x="244" y="112"/>
                </a:cubicBezTo>
                <a:cubicBezTo>
                  <a:pt x="244" y="101"/>
                  <a:pt x="207" y="119"/>
                  <a:pt x="200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121716" y="2382393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887184" y="2382393"/>
            <a:ext cx="12345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13661" y="4191534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61291" y="4516530"/>
            <a:ext cx="19453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/>
          <p:nvPr/>
        </p:nvSpPr>
        <p:spPr>
          <a:xfrm>
            <a:off x="2234750" y="2104904"/>
            <a:ext cx="50115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Content Placeholder 2"/>
          <p:cNvSpPr txBox="1"/>
          <p:nvPr/>
        </p:nvSpPr>
        <p:spPr>
          <a:xfrm>
            <a:off x="2234750" y="4237290"/>
            <a:ext cx="50115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973815" y="2373915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739282" y="2373915"/>
            <a:ext cx="12345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692348" y="4183056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726678" y="4508051"/>
            <a:ext cx="19782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/>
          <p:nvPr/>
        </p:nvSpPr>
        <p:spPr>
          <a:xfrm>
            <a:off x="5086847" y="2095632"/>
            <a:ext cx="50115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/>
          <p:nvPr/>
        </p:nvSpPr>
        <p:spPr>
          <a:xfrm>
            <a:off x="5086850" y="4242104"/>
            <a:ext cx="501152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2176287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2176288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4482329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4482329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788370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6788371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9094412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9094411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1" grpId="0"/>
      <p:bldP spid="52" grpId="0"/>
      <p:bldP spid="57" grpId="0"/>
      <p:bldP spid="58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166"/>
          <p:cNvSpPr/>
          <p:nvPr/>
        </p:nvSpPr>
        <p:spPr>
          <a:xfrm>
            <a:off x="3724935" y="2194576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3273871" y="2975795"/>
            <a:ext cx="2395107" cy="1371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2822811" y="3822873"/>
            <a:ext cx="3302845" cy="137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2361258" y="4669953"/>
            <a:ext cx="4210573" cy="13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175998" y="1829529"/>
            <a:ext cx="1047559" cy="898079"/>
            <a:chOff x="2313735" y="1108481"/>
            <a:chExt cx="857881" cy="735467"/>
          </a:xfrm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24935" y="2975797"/>
            <a:ext cx="1941237" cy="528018"/>
            <a:chOff x="1944344" y="2047198"/>
            <a:chExt cx="1589745" cy="432411"/>
          </a:xfrm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点击输入文本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73874" y="3822872"/>
            <a:ext cx="2848974" cy="528019"/>
            <a:chOff x="1574955" y="2740898"/>
            <a:chExt cx="2333121" cy="432412"/>
          </a:xfrm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2810" y="4669950"/>
            <a:ext cx="3756702" cy="528012"/>
            <a:chOff x="1205565" y="3434598"/>
            <a:chExt cx="3076490" cy="432407"/>
          </a:xfrm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61260" y="5505266"/>
            <a:ext cx="4664442" cy="528012"/>
            <a:chOff x="827585" y="4118665"/>
            <a:chExt cx="3819870" cy="432407"/>
          </a:xfrm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7567575" y="1845937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7565573" y="279997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7567575" y="366711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735229" y="1830491"/>
            <a:ext cx="2700245" cy="518561"/>
            <a:chOff x="5228512" y="1109269"/>
            <a:chExt cx="2871880" cy="424667"/>
          </a:xfrm>
        </p:grpSpPr>
        <p:sp>
          <p:nvSpPr>
            <p:cNvPr id="21" name="TextBox 20"/>
            <p:cNvSpPr txBox="1"/>
            <p:nvPr/>
          </p:nvSpPr>
          <p:spPr>
            <a:xfrm>
              <a:off x="5228512" y="1303102"/>
              <a:ext cx="2871880" cy="2308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71"/>
            <p:cNvSpPr/>
            <p:nvPr/>
          </p:nvSpPr>
          <p:spPr>
            <a:xfrm>
              <a:off x="5228513" y="1109269"/>
              <a:ext cx="1336637" cy="21172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35229" y="2758415"/>
            <a:ext cx="2700245" cy="518564"/>
            <a:chOff x="5228512" y="1869180"/>
            <a:chExt cx="2871880" cy="424670"/>
          </a:xfrm>
        </p:grpSpPr>
        <p:sp>
          <p:nvSpPr>
            <p:cNvPr id="23" name="TextBox 22"/>
            <p:cNvSpPr txBox="1"/>
            <p:nvPr/>
          </p:nvSpPr>
          <p:spPr>
            <a:xfrm>
              <a:off x="5228512" y="2063015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5228513" y="1869180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5229" y="3686338"/>
            <a:ext cx="2700245" cy="518564"/>
            <a:chOff x="5228512" y="2629091"/>
            <a:chExt cx="2871880" cy="424670"/>
          </a:xfrm>
        </p:grpSpPr>
        <p:sp>
          <p:nvSpPr>
            <p:cNvPr id="25" name="TextBox 24"/>
            <p:cNvSpPr txBox="1"/>
            <p:nvPr/>
          </p:nvSpPr>
          <p:spPr>
            <a:xfrm>
              <a:off x="5228512" y="2822926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5228513" y="2629091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ound Same Side Corner Rectangle 76"/>
          <p:cNvSpPr/>
          <p:nvPr/>
        </p:nvSpPr>
        <p:spPr>
          <a:xfrm rot="10800000" flipH="1">
            <a:off x="7565573" y="454690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7567575" y="541404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735229" y="4505342"/>
            <a:ext cx="2700245" cy="518564"/>
            <a:chOff x="5228512" y="3299800"/>
            <a:chExt cx="2871880" cy="424670"/>
          </a:xfrm>
        </p:grpSpPr>
        <p:sp>
          <p:nvSpPr>
            <p:cNvPr id="29" name="TextBox 28"/>
            <p:cNvSpPr txBox="1"/>
            <p:nvPr/>
          </p:nvSpPr>
          <p:spPr>
            <a:xfrm>
              <a:off x="5228512" y="3493635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79"/>
            <p:cNvSpPr/>
            <p:nvPr/>
          </p:nvSpPr>
          <p:spPr>
            <a:xfrm>
              <a:off x="5228513" y="3299800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735229" y="5433263"/>
            <a:ext cx="2700245" cy="518565"/>
            <a:chOff x="5228512" y="4059711"/>
            <a:chExt cx="2871880" cy="424671"/>
          </a:xfrm>
        </p:grpSpPr>
        <p:sp>
          <p:nvSpPr>
            <p:cNvPr id="31" name="TextBox 30"/>
            <p:cNvSpPr txBox="1"/>
            <p:nvPr/>
          </p:nvSpPr>
          <p:spPr>
            <a:xfrm>
              <a:off x="5228512" y="4253547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ectangle 81"/>
            <p:cNvSpPr/>
            <p:nvPr/>
          </p:nvSpPr>
          <p:spPr>
            <a:xfrm>
              <a:off x="5228513" y="4059711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4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7" grpId="0" bldLvl="0" animBg="1"/>
      <p:bldP spid="2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1921008" y="4192713"/>
            <a:ext cx="1455414" cy="23621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1316807" y="4453996"/>
            <a:ext cx="2069617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V="1">
            <a:off x="6150256" y="2274125"/>
            <a:ext cx="1" cy="187702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263" y="1910232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3012064" y="2800944"/>
            <a:ext cx="1570297" cy="23621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2480327" y="3057866"/>
            <a:ext cx="2063339" cy="42960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6537411" y="2026880"/>
            <a:ext cx="1345236" cy="25853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6525058" y="2305244"/>
            <a:ext cx="1711622" cy="57733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8178452" y="4846351"/>
            <a:ext cx="1344392" cy="25853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4"/>
          <p:cNvSpPr txBox="1"/>
          <p:nvPr/>
        </p:nvSpPr>
        <p:spPr>
          <a:xfrm>
            <a:off x="8148754" y="5118173"/>
            <a:ext cx="2063339" cy="42960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6038562" y="196229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7674105" y="480227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1625"/>
          <p:cNvSpPr/>
          <p:nvPr/>
        </p:nvSpPr>
        <p:spPr>
          <a:xfrm>
            <a:off x="9731475" y="2434047"/>
            <a:ext cx="1270207" cy="127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177332" y="2605031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/>
          <p:nvPr/>
        </p:nvSpPr>
        <p:spPr>
          <a:xfrm>
            <a:off x="9891668" y="3044677"/>
            <a:ext cx="934156" cy="37433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4" grpId="0" build="p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bldLvl="0" animBg="1"/>
      <p:bldP spid="28" grpId="1" bldLvl="0" animBg="1"/>
      <p:bldP spid="29" grpId="0" bldLvl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/>
          <p:nvPr/>
        </p:nvSpPr>
        <p:spPr bwMode="auto">
          <a:xfrm>
            <a:off x="2815005" y="1735551"/>
            <a:ext cx="1361345" cy="2999495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4828312" y="1735551"/>
            <a:ext cx="1361344" cy="2999495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9" name="任意多边形 168"/>
          <p:cNvSpPr/>
          <p:nvPr/>
        </p:nvSpPr>
        <p:spPr bwMode="auto">
          <a:xfrm>
            <a:off x="8910649" y="1735551"/>
            <a:ext cx="1170755" cy="2999495"/>
          </a:xfrm>
          <a:custGeom>
            <a:avLst/>
            <a:gdLst>
              <a:gd name="connsiteX0" fmla="*/ 239712 w 1228725"/>
              <a:gd name="connsiteY0" fmla="*/ 0 h 3148013"/>
              <a:gd name="connsiteX1" fmla="*/ 252412 w 1228725"/>
              <a:gd name="connsiteY1" fmla="*/ 0 h 3148013"/>
              <a:gd name="connsiteX2" fmla="*/ 296862 w 1228725"/>
              <a:gd name="connsiteY2" fmla="*/ 0 h 3148013"/>
              <a:gd name="connsiteX3" fmla="*/ 339725 w 1228725"/>
              <a:gd name="connsiteY3" fmla="*/ 0 h 3148013"/>
              <a:gd name="connsiteX4" fmla="*/ 381000 w 1228725"/>
              <a:gd name="connsiteY4" fmla="*/ 0 h 3148013"/>
              <a:gd name="connsiteX5" fmla="*/ 423862 w 1228725"/>
              <a:gd name="connsiteY5" fmla="*/ 0 h 3148013"/>
              <a:gd name="connsiteX6" fmla="*/ 423863 w 1228725"/>
              <a:gd name="connsiteY6" fmla="*/ 0 h 3148013"/>
              <a:gd name="connsiteX7" fmla="*/ 465137 w 1228725"/>
              <a:gd name="connsiteY7" fmla="*/ 0 h 3148013"/>
              <a:gd name="connsiteX8" fmla="*/ 508000 w 1228725"/>
              <a:gd name="connsiteY8" fmla="*/ 0 h 3148013"/>
              <a:gd name="connsiteX9" fmla="*/ 550862 w 1228725"/>
              <a:gd name="connsiteY9" fmla="*/ 0 h 3148013"/>
              <a:gd name="connsiteX10" fmla="*/ 550863 w 1228725"/>
              <a:gd name="connsiteY10" fmla="*/ 0 h 3148013"/>
              <a:gd name="connsiteX11" fmla="*/ 592137 w 1228725"/>
              <a:gd name="connsiteY11" fmla="*/ 0 h 3148013"/>
              <a:gd name="connsiteX12" fmla="*/ 635000 w 1228725"/>
              <a:gd name="connsiteY12" fmla="*/ 0 h 3148013"/>
              <a:gd name="connsiteX13" fmla="*/ 676275 w 1228725"/>
              <a:gd name="connsiteY13" fmla="*/ 0 h 3148013"/>
              <a:gd name="connsiteX14" fmla="*/ 720725 w 1228725"/>
              <a:gd name="connsiteY14" fmla="*/ 0 h 3148013"/>
              <a:gd name="connsiteX15" fmla="*/ 763587 w 1228725"/>
              <a:gd name="connsiteY15" fmla="*/ 0 h 3148013"/>
              <a:gd name="connsiteX16" fmla="*/ 763588 w 1228725"/>
              <a:gd name="connsiteY16" fmla="*/ 0 h 3148013"/>
              <a:gd name="connsiteX17" fmla="*/ 804862 w 1228725"/>
              <a:gd name="connsiteY17" fmla="*/ 0 h 3148013"/>
              <a:gd name="connsiteX18" fmla="*/ 847725 w 1228725"/>
              <a:gd name="connsiteY18" fmla="*/ 0 h 3148013"/>
              <a:gd name="connsiteX19" fmla="*/ 889000 w 1228725"/>
              <a:gd name="connsiteY19" fmla="*/ 0 h 3148013"/>
              <a:gd name="connsiteX20" fmla="*/ 931862 w 1228725"/>
              <a:gd name="connsiteY20" fmla="*/ 0 h 3148013"/>
              <a:gd name="connsiteX21" fmla="*/ 931863 w 1228725"/>
              <a:gd name="connsiteY21" fmla="*/ 0 h 3148013"/>
              <a:gd name="connsiteX22" fmla="*/ 974725 w 1228725"/>
              <a:gd name="connsiteY22" fmla="*/ 0 h 3148013"/>
              <a:gd name="connsiteX23" fmla="*/ 989013 w 1228725"/>
              <a:gd name="connsiteY23" fmla="*/ 0 h 3148013"/>
              <a:gd name="connsiteX24" fmla="*/ 1016000 w 1228725"/>
              <a:gd name="connsiteY24" fmla="*/ 3175 h 3148013"/>
              <a:gd name="connsiteX25" fmla="*/ 1036638 w 1228725"/>
              <a:gd name="connsiteY25" fmla="*/ 4762 h 3148013"/>
              <a:gd name="connsiteX26" fmla="*/ 1058862 w 1228725"/>
              <a:gd name="connsiteY26" fmla="*/ 11112 h 3148013"/>
              <a:gd name="connsiteX27" fmla="*/ 1058862 w 1228725"/>
              <a:gd name="connsiteY27" fmla="*/ 11112 h 3148013"/>
              <a:gd name="connsiteX28" fmla="*/ 1081087 w 1228725"/>
              <a:gd name="connsiteY28" fmla="*/ 15874 h 3148013"/>
              <a:gd name="connsiteX29" fmla="*/ 1100137 w 1228725"/>
              <a:gd name="connsiteY29" fmla="*/ 25399 h 3148013"/>
              <a:gd name="connsiteX30" fmla="*/ 1100137 w 1228725"/>
              <a:gd name="connsiteY30" fmla="*/ 25400 h 3148013"/>
              <a:gd name="connsiteX31" fmla="*/ 1123949 w 1228725"/>
              <a:gd name="connsiteY31" fmla="*/ 34925 h 3148013"/>
              <a:gd name="connsiteX32" fmla="*/ 1144587 w 1228725"/>
              <a:gd name="connsiteY32" fmla="*/ 50800 h 3148013"/>
              <a:gd name="connsiteX33" fmla="*/ 1158875 w 1228725"/>
              <a:gd name="connsiteY33" fmla="*/ 60325 h 3148013"/>
              <a:gd name="connsiteX34" fmla="*/ 1187450 w 1228725"/>
              <a:gd name="connsiteY34" fmla="*/ 90488 h 3148013"/>
              <a:gd name="connsiteX35" fmla="*/ 1187450 w 1228725"/>
              <a:gd name="connsiteY35" fmla="*/ 90487 h 3148013"/>
              <a:gd name="connsiteX36" fmla="*/ 1189037 w 1228725"/>
              <a:gd name="connsiteY36" fmla="*/ 92075 h 3148013"/>
              <a:gd name="connsiteX37" fmla="*/ 1209675 w 1228725"/>
              <a:gd name="connsiteY37" fmla="*/ 128587 h 3148013"/>
              <a:gd name="connsiteX38" fmla="*/ 1222375 w 1228725"/>
              <a:gd name="connsiteY38" fmla="*/ 166687 h 3148013"/>
              <a:gd name="connsiteX39" fmla="*/ 1228725 w 1228725"/>
              <a:gd name="connsiteY39" fmla="*/ 209550 h 3148013"/>
              <a:gd name="connsiteX40" fmla="*/ 1228725 w 1228725"/>
              <a:gd name="connsiteY40" fmla="*/ 2940050 h 3148013"/>
              <a:gd name="connsiteX41" fmla="*/ 1222375 w 1228725"/>
              <a:gd name="connsiteY41" fmla="*/ 2982912 h 3148013"/>
              <a:gd name="connsiteX42" fmla="*/ 1209675 w 1228725"/>
              <a:gd name="connsiteY42" fmla="*/ 3021012 h 3148013"/>
              <a:gd name="connsiteX43" fmla="*/ 1189037 w 1228725"/>
              <a:gd name="connsiteY43" fmla="*/ 3055937 h 3148013"/>
              <a:gd name="connsiteX44" fmla="*/ 1187450 w 1228725"/>
              <a:gd name="connsiteY44" fmla="*/ 3059112 h 3148013"/>
              <a:gd name="connsiteX45" fmla="*/ 1187450 w 1228725"/>
              <a:gd name="connsiteY45" fmla="*/ 3059113 h 3148013"/>
              <a:gd name="connsiteX46" fmla="*/ 1158875 w 1228725"/>
              <a:gd name="connsiteY46" fmla="*/ 3087688 h 3148013"/>
              <a:gd name="connsiteX47" fmla="*/ 1144587 w 1228725"/>
              <a:gd name="connsiteY47" fmla="*/ 3097213 h 3148013"/>
              <a:gd name="connsiteX48" fmla="*/ 1144587 w 1228725"/>
              <a:gd name="connsiteY48" fmla="*/ 3097213 h 3148013"/>
              <a:gd name="connsiteX49" fmla="*/ 1123949 w 1228725"/>
              <a:gd name="connsiteY49" fmla="*/ 3113088 h 3148013"/>
              <a:gd name="connsiteX50" fmla="*/ 1100137 w 1228725"/>
              <a:gd name="connsiteY50" fmla="*/ 3124200 h 3148013"/>
              <a:gd name="connsiteX51" fmla="*/ 1081087 w 1228725"/>
              <a:gd name="connsiteY51" fmla="*/ 3132138 h 3148013"/>
              <a:gd name="connsiteX52" fmla="*/ 1058863 w 1228725"/>
              <a:gd name="connsiteY52" fmla="*/ 3136900 h 3148013"/>
              <a:gd name="connsiteX53" fmla="*/ 1036638 w 1228725"/>
              <a:gd name="connsiteY53" fmla="*/ 3144838 h 3148013"/>
              <a:gd name="connsiteX54" fmla="*/ 1016000 w 1228725"/>
              <a:gd name="connsiteY54" fmla="*/ 3146425 h 3148013"/>
              <a:gd name="connsiteX55" fmla="*/ 1016000 w 1228725"/>
              <a:gd name="connsiteY55" fmla="*/ 3146426 h 3148013"/>
              <a:gd name="connsiteX56" fmla="*/ 989013 w 1228725"/>
              <a:gd name="connsiteY56" fmla="*/ 3148013 h 3148013"/>
              <a:gd name="connsiteX57" fmla="*/ 974725 w 1228725"/>
              <a:gd name="connsiteY57" fmla="*/ 3148013 h 3148013"/>
              <a:gd name="connsiteX58" fmla="*/ 931863 w 1228725"/>
              <a:gd name="connsiteY58" fmla="*/ 3148013 h 3148013"/>
              <a:gd name="connsiteX59" fmla="*/ 931862 w 1228725"/>
              <a:gd name="connsiteY59" fmla="*/ 3148013 h 3148013"/>
              <a:gd name="connsiteX60" fmla="*/ 889000 w 1228725"/>
              <a:gd name="connsiteY60" fmla="*/ 3148013 h 3148013"/>
              <a:gd name="connsiteX61" fmla="*/ 847725 w 1228725"/>
              <a:gd name="connsiteY61" fmla="*/ 3148013 h 3148013"/>
              <a:gd name="connsiteX62" fmla="*/ 804862 w 1228725"/>
              <a:gd name="connsiteY62" fmla="*/ 3148013 h 3148013"/>
              <a:gd name="connsiteX63" fmla="*/ 763588 w 1228725"/>
              <a:gd name="connsiteY63" fmla="*/ 3148013 h 3148013"/>
              <a:gd name="connsiteX64" fmla="*/ 763587 w 1228725"/>
              <a:gd name="connsiteY64" fmla="*/ 3148013 h 3148013"/>
              <a:gd name="connsiteX65" fmla="*/ 720725 w 1228725"/>
              <a:gd name="connsiteY65" fmla="*/ 3148013 h 3148013"/>
              <a:gd name="connsiteX66" fmla="*/ 676275 w 1228725"/>
              <a:gd name="connsiteY66" fmla="*/ 3148013 h 3148013"/>
              <a:gd name="connsiteX67" fmla="*/ 635000 w 1228725"/>
              <a:gd name="connsiteY67" fmla="*/ 3148013 h 3148013"/>
              <a:gd name="connsiteX68" fmla="*/ 592137 w 1228725"/>
              <a:gd name="connsiteY68" fmla="*/ 3148013 h 3148013"/>
              <a:gd name="connsiteX69" fmla="*/ 550863 w 1228725"/>
              <a:gd name="connsiteY69" fmla="*/ 3148013 h 3148013"/>
              <a:gd name="connsiteX70" fmla="*/ 550862 w 1228725"/>
              <a:gd name="connsiteY70" fmla="*/ 3148013 h 3148013"/>
              <a:gd name="connsiteX71" fmla="*/ 508000 w 1228725"/>
              <a:gd name="connsiteY71" fmla="*/ 3148013 h 3148013"/>
              <a:gd name="connsiteX72" fmla="*/ 465137 w 1228725"/>
              <a:gd name="connsiteY72" fmla="*/ 3148013 h 3148013"/>
              <a:gd name="connsiteX73" fmla="*/ 423863 w 1228725"/>
              <a:gd name="connsiteY73" fmla="*/ 3148013 h 3148013"/>
              <a:gd name="connsiteX74" fmla="*/ 423862 w 1228725"/>
              <a:gd name="connsiteY74" fmla="*/ 3148013 h 3148013"/>
              <a:gd name="connsiteX75" fmla="*/ 381000 w 1228725"/>
              <a:gd name="connsiteY75" fmla="*/ 3148013 h 3148013"/>
              <a:gd name="connsiteX76" fmla="*/ 339725 w 1228725"/>
              <a:gd name="connsiteY76" fmla="*/ 3148013 h 3148013"/>
              <a:gd name="connsiteX77" fmla="*/ 296862 w 1228725"/>
              <a:gd name="connsiteY77" fmla="*/ 3148013 h 3148013"/>
              <a:gd name="connsiteX78" fmla="*/ 252412 w 1228725"/>
              <a:gd name="connsiteY78" fmla="*/ 3148013 h 3148013"/>
              <a:gd name="connsiteX79" fmla="*/ 239712 w 1228725"/>
              <a:gd name="connsiteY79" fmla="*/ 3148013 h 3148013"/>
              <a:gd name="connsiteX80" fmla="*/ 211137 w 1228725"/>
              <a:gd name="connsiteY80" fmla="*/ 3146426 h 3148013"/>
              <a:gd name="connsiteX81" fmla="*/ 211137 w 1228725"/>
              <a:gd name="connsiteY81" fmla="*/ 3146425 h 3148013"/>
              <a:gd name="connsiteX82" fmla="*/ 190500 w 1228725"/>
              <a:gd name="connsiteY82" fmla="*/ 3144838 h 3148013"/>
              <a:gd name="connsiteX83" fmla="*/ 168275 w 1228725"/>
              <a:gd name="connsiteY83" fmla="*/ 3136900 h 3148013"/>
              <a:gd name="connsiteX84" fmla="*/ 146049 w 1228725"/>
              <a:gd name="connsiteY84" fmla="*/ 3132138 h 3148013"/>
              <a:gd name="connsiteX85" fmla="*/ 125412 w 1228725"/>
              <a:gd name="connsiteY85" fmla="*/ 3124200 h 3148013"/>
              <a:gd name="connsiteX86" fmla="*/ 104774 w 1228725"/>
              <a:gd name="connsiteY86" fmla="*/ 3113088 h 3148013"/>
              <a:gd name="connsiteX87" fmla="*/ 84137 w 1228725"/>
              <a:gd name="connsiteY87" fmla="*/ 3097213 h 3148013"/>
              <a:gd name="connsiteX88" fmla="*/ 68263 w 1228725"/>
              <a:gd name="connsiteY88" fmla="*/ 3087688 h 3148013"/>
              <a:gd name="connsiteX89" fmla="*/ 41275 w 1228725"/>
              <a:gd name="connsiteY89" fmla="*/ 3059113 h 3148013"/>
              <a:gd name="connsiteX90" fmla="*/ 41275 w 1228725"/>
              <a:gd name="connsiteY90" fmla="*/ 3059112 h 3148013"/>
              <a:gd name="connsiteX91" fmla="*/ 39687 w 1228725"/>
              <a:gd name="connsiteY91" fmla="*/ 3055937 h 3148013"/>
              <a:gd name="connsiteX92" fmla="*/ 19050 w 1228725"/>
              <a:gd name="connsiteY92" fmla="*/ 3021012 h 3148013"/>
              <a:gd name="connsiteX93" fmla="*/ 3175 w 1228725"/>
              <a:gd name="connsiteY93" fmla="*/ 2982912 h 3148013"/>
              <a:gd name="connsiteX94" fmla="*/ 0 w 1228725"/>
              <a:gd name="connsiteY94" fmla="*/ 2940050 h 3148013"/>
              <a:gd name="connsiteX95" fmla="*/ 0 w 1228725"/>
              <a:gd name="connsiteY95" fmla="*/ 209550 h 3148013"/>
              <a:gd name="connsiteX96" fmla="*/ 3175 w 1228725"/>
              <a:gd name="connsiteY96" fmla="*/ 166687 h 3148013"/>
              <a:gd name="connsiteX97" fmla="*/ 19050 w 1228725"/>
              <a:gd name="connsiteY97" fmla="*/ 128587 h 3148013"/>
              <a:gd name="connsiteX98" fmla="*/ 39687 w 1228725"/>
              <a:gd name="connsiteY98" fmla="*/ 92075 h 3148013"/>
              <a:gd name="connsiteX99" fmla="*/ 41275 w 1228725"/>
              <a:gd name="connsiteY99" fmla="*/ 90487 h 3148013"/>
              <a:gd name="connsiteX100" fmla="*/ 41275 w 1228725"/>
              <a:gd name="connsiteY100" fmla="*/ 90488 h 3148013"/>
              <a:gd name="connsiteX101" fmla="*/ 68263 w 1228725"/>
              <a:gd name="connsiteY101" fmla="*/ 60325 h 3148013"/>
              <a:gd name="connsiteX102" fmla="*/ 84137 w 1228725"/>
              <a:gd name="connsiteY102" fmla="*/ 50801 h 3148013"/>
              <a:gd name="connsiteX103" fmla="*/ 84137 w 1228725"/>
              <a:gd name="connsiteY103" fmla="*/ 50800 h 3148013"/>
              <a:gd name="connsiteX104" fmla="*/ 104774 w 1228725"/>
              <a:gd name="connsiteY104" fmla="*/ 34925 h 3148013"/>
              <a:gd name="connsiteX105" fmla="*/ 125412 w 1228725"/>
              <a:gd name="connsiteY105" fmla="*/ 25400 h 3148013"/>
              <a:gd name="connsiteX106" fmla="*/ 125412 w 1228725"/>
              <a:gd name="connsiteY106" fmla="*/ 25399 h 3148013"/>
              <a:gd name="connsiteX107" fmla="*/ 146049 w 1228725"/>
              <a:gd name="connsiteY107" fmla="*/ 15874 h 3148013"/>
              <a:gd name="connsiteX108" fmla="*/ 168275 w 1228725"/>
              <a:gd name="connsiteY108" fmla="*/ 11112 h 3148013"/>
              <a:gd name="connsiteX109" fmla="*/ 168275 w 1228725"/>
              <a:gd name="connsiteY109" fmla="*/ 11112 h 3148013"/>
              <a:gd name="connsiteX110" fmla="*/ 190500 w 1228725"/>
              <a:gd name="connsiteY110" fmla="*/ 4762 h 3148013"/>
              <a:gd name="connsiteX111" fmla="*/ 211137 w 1228725"/>
              <a:gd name="connsiteY111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28725" h="3148013">
                <a:moveTo>
                  <a:pt x="239712" y="0"/>
                </a:moveTo>
                <a:lnTo>
                  <a:pt x="252412" y="0"/>
                </a:lnTo>
                <a:lnTo>
                  <a:pt x="296862" y="0"/>
                </a:lnTo>
                <a:lnTo>
                  <a:pt x="339725" y="0"/>
                </a:lnTo>
                <a:lnTo>
                  <a:pt x="381000" y="0"/>
                </a:lnTo>
                <a:lnTo>
                  <a:pt x="423862" y="0"/>
                </a:lnTo>
                <a:lnTo>
                  <a:pt x="423863" y="0"/>
                </a:lnTo>
                <a:lnTo>
                  <a:pt x="465137" y="0"/>
                </a:lnTo>
                <a:lnTo>
                  <a:pt x="508000" y="0"/>
                </a:lnTo>
                <a:lnTo>
                  <a:pt x="550862" y="0"/>
                </a:lnTo>
                <a:lnTo>
                  <a:pt x="550863" y="0"/>
                </a:lnTo>
                <a:lnTo>
                  <a:pt x="592137" y="0"/>
                </a:lnTo>
                <a:lnTo>
                  <a:pt x="635000" y="0"/>
                </a:lnTo>
                <a:lnTo>
                  <a:pt x="676275" y="0"/>
                </a:lnTo>
                <a:lnTo>
                  <a:pt x="720725" y="0"/>
                </a:lnTo>
                <a:lnTo>
                  <a:pt x="763587" y="0"/>
                </a:lnTo>
                <a:lnTo>
                  <a:pt x="763588" y="0"/>
                </a:lnTo>
                <a:lnTo>
                  <a:pt x="804862" y="0"/>
                </a:lnTo>
                <a:lnTo>
                  <a:pt x="847725" y="0"/>
                </a:lnTo>
                <a:lnTo>
                  <a:pt x="889000" y="0"/>
                </a:lnTo>
                <a:lnTo>
                  <a:pt x="931862" y="0"/>
                </a:lnTo>
                <a:lnTo>
                  <a:pt x="931863" y="0"/>
                </a:lnTo>
                <a:lnTo>
                  <a:pt x="974725" y="0"/>
                </a:lnTo>
                <a:lnTo>
                  <a:pt x="989013" y="0"/>
                </a:lnTo>
                <a:lnTo>
                  <a:pt x="1016000" y="3175"/>
                </a:lnTo>
                <a:lnTo>
                  <a:pt x="1036638" y="4762"/>
                </a:lnTo>
                <a:lnTo>
                  <a:pt x="1058862" y="11112"/>
                </a:lnTo>
                <a:lnTo>
                  <a:pt x="1058862" y="11112"/>
                </a:lnTo>
                <a:lnTo>
                  <a:pt x="1081087" y="15874"/>
                </a:lnTo>
                <a:lnTo>
                  <a:pt x="1100137" y="25399"/>
                </a:lnTo>
                <a:lnTo>
                  <a:pt x="1100137" y="25400"/>
                </a:lnTo>
                <a:lnTo>
                  <a:pt x="1123949" y="34925"/>
                </a:lnTo>
                <a:lnTo>
                  <a:pt x="1144587" y="50800"/>
                </a:lnTo>
                <a:lnTo>
                  <a:pt x="1158875" y="60325"/>
                </a:lnTo>
                <a:lnTo>
                  <a:pt x="1187450" y="90488"/>
                </a:lnTo>
                <a:lnTo>
                  <a:pt x="1187450" y="90487"/>
                </a:lnTo>
                <a:lnTo>
                  <a:pt x="1189037" y="92075"/>
                </a:lnTo>
                <a:lnTo>
                  <a:pt x="1209675" y="128587"/>
                </a:lnTo>
                <a:lnTo>
                  <a:pt x="1222375" y="166687"/>
                </a:lnTo>
                <a:lnTo>
                  <a:pt x="1228725" y="209550"/>
                </a:lnTo>
                <a:lnTo>
                  <a:pt x="1228725" y="2940050"/>
                </a:lnTo>
                <a:lnTo>
                  <a:pt x="1222375" y="2982912"/>
                </a:lnTo>
                <a:lnTo>
                  <a:pt x="1209675" y="3021012"/>
                </a:lnTo>
                <a:lnTo>
                  <a:pt x="1189037" y="3055937"/>
                </a:lnTo>
                <a:lnTo>
                  <a:pt x="1187450" y="3059112"/>
                </a:lnTo>
                <a:lnTo>
                  <a:pt x="1187450" y="3059113"/>
                </a:lnTo>
                <a:lnTo>
                  <a:pt x="1158875" y="3087688"/>
                </a:lnTo>
                <a:lnTo>
                  <a:pt x="1144587" y="3097213"/>
                </a:lnTo>
                <a:lnTo>
                  <a:pt x="1144587" y="3097213"/>
                </a:lnTo>
                <a:lnTo>
                  <a:pt x="1123949" y="3113088"/>
                </a:lnTo>
                <a:lnTo>
                  <a:pt x="1100137" y="3124200"/>
                </a:lnTo>
                <a:lnTo>
                  <a:pt x="1081087" y="3132138"/>
                </a:lnTo>
                <a:lnTo>
                  <a:pt x="1058863" y="3136900"/>
                </a:lnTo>
                <a:lnTo>
                  <a:pt x="1036638" y="3144838"/>
                </a:lnTo>
                <a:lnTo>
                  <a:pt x="1016000" y="3146425"/>
                </a:lnTo>
                <a:lnTo>
                  <a:pt x="1016000" y="3146426"/>
                </a:lnTo>
                <a:lnTo>
                  <a:pt x="989013" y="3148013"/>
                </a:lnTo>
                <a:lnTo>
                  <a:pt x="974725" y="3148013"/>
                </a:lnTo>
                <a:lnTo>
                  <a:pt x="931863" y="3148013"/>
                </a:lnTo>
                <a:lnTo>
                  <a:pt x="931862" y="3148013"/>
                </a:lnTo>
                <a:lnTo>
                  <a:pt x="889000" y="3148013"/>
                </a:lnTo>
                <a:lnTo>
                  <a:pt x="847725" y="3148013"/>
                </a:lnTo>
                <a:lnTo>
                  <a:pt x="804862" y="3148013"/>
                </a:lnTo>
                <a:lnTo>
                  <a:pt x="763588" y="3148013"/>
                </a:lnTo>
                <a:lnTo>
                  <a:pt x="763587" y="3148013"/>
                </a:lnTo>
                <a:lnTo>
                  <a:pt x="720725" y="3148013"/>
                </a:lnTo>
                <a:lnTo>
                  <a:pt x="676275" y="3148013"/>
                </a:lnTo>
                <a:lnTo>
                  <a:pt x="635000" y="3148013"/>
                </a:lnTo>
                <a:lnTo>
                  <a:pt x="592137" y="3148013"/>
                </a:lnTo>
                <a:lnTo>
                  <a:pt x="550863" y="3148013"/>
                </a:lnTo>
                <a:lnTo>
                  <a:pt x="550862" y="3148013"/>
                </a:lnTo>
                <a:lnTo>
                  <a:pt x="508000" y="3148013"/>
                </a:lnTo>
                <a:lnTo>
                  <a:pt x="465137" y="3148013"/>
                </a:lnTo>
                <a:lnTo>
                  <a:pt x="423863" y="3148013"/>
                </a:lnTo>
                <a:lnTo>
                  <a:pt x="423862" y="3148013"/>
                </a:lnTo>
                <a:lnTo>
                  <a:pt x="381000" y="3148013"/>
                </a:lnTo>
                <a:lnTo>
                  <a:pt x="339725" y="3148013"/>
                </a:lnTo>
                <a:lnTo>
                  <a:pt x="296862" y="3148013"/>
                </a:lnTo>
                <a:lnTo>
                  <a:pt x="252412" y="3148013"/>
                </a:lnTo>
                <a:lnTo>
                  <a:pt x="239712" y="3148013"/>
                </a:lnTo>
                <a:lnTo>
                  <a:pt x="211137" y="3146426"/>
                </a:lnTo>
                <a:lnTo>
                  <a:pt x="211137" y="3146425"/>
                </a:lnTo>
                <a:lnTo>
                  <a:pt x="190500" y="3144838"/>
                </a:lnTo>
                <a:lnTo>
                  <a:pt x="168275" y="3136900"/>
                </a:lnTo>
                <a:lnTo>
                  <a:pt x="146049" y="3132138"/>
                </a:lnTo>
                <a:lnTo>
                  <a:pt x="125412" y="3124200"/>
                </a:lnTo>
                <a:lnTo>
                  <a:pt x="104774" y="3113088"/>
                </a:lnTo>
                <a:lnTo>
                  <a:pt x="84137" y="3097213"/>
                </a:lnTo>
                <a:lnTo>
                  <a:pt x="68263" y="3087688"/>
                </a:lnTo>
                <a:lnTo>
                  <a:pt x="41275" y="3059113"/>
                </a:lnTo>
                <a:lnTo>
                  <a:pt x="41275" y="3059112"/>
                </a:lnTo>
                <a:lnTo>
                  <a:pt x="39687" y="3055937"/>
                </a:lnTo>
                <a:lnTo>
                  <a:pt x="19050" y="3021012"/>
                </a:lnTo>
                <a:lnTo>
                  <a:pt x="3175" y="2982912"/>
                </a:lnTo>
                <a:lnTo>
                  <a:pt x="0" y="2940050"/>
                </a:lnTo>
                <a:lnTo>
                  <a:pt x="0" y="209550"/>
                </a:lnTo>
                <a:lnTo>
                  <a:pt x="3175" y="166687"/>
                </a:lnTo>
                <a:lnTo>
                  <a:pt x="19050" y="128587"/>
                </a:lnTo>
                <a:lnTo>
                  <a:pt x="39687" y="92075"/>
                </a:lnTo>
                <a:lnTo>
                  <a:pt x="41275" y="90487"/>
                </a:lnTo>
                <a:lnTo>
                  <a:pt x="41275" y="90488"/>
                </a:lnTo>
                <a:lnTo>
                  <a:pt x="68263" y="60325"/>
                </a:lnTo>
                <a:lnTo>
                  <a:pt x="84137" y="50801"/>
                </a:lnTo>
                <a:lnTo>
                  <a:pt x="84137" y="50800"/>
                </a:lnTo>
                <a:lnTo>
                  <a:pt x="104774" y="34925"/>
                </a:lnTo>
                <a:lnTo>
                  <a:pt x="125412" y="25400"/>
                </a:lnTo>
                <a:lnTo>
                  <a:pt x="125412" y="25399"/>
                </a:lnTo>
                <a:lnTo>
                  <a:pt x="146049" y="15874"/>
                </a:lnTo>
                <a:lnTo>
                  <a:pt x="168275" y="11112"/>
                </a:lnTo>
                <a:lnTo>
                  <a:pt x="168275" y="11112"/>
                </a:lnTo>
                <a:lnTo>
                  <a:pt x="190500" y="4762"/>
                </a:lnTo>
                <a:lnTo>
                  <a:pt x="211137" y="3175"/>
                </a:ln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6895829" y="1735551"/>
            <a:ext cx="1362857" cy="2999495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10649" y="1935217"/>
            <a:ext cx="568739" cy="1692604"/>
            <a:chOff x="9286715" y="1680422"/>
            <a:chExt cx="654939" cy="1949140"/>
          </a:xfrm>
          <a:solidFill>
            <a:schemeClr val="accent4"/>
          </a:solidFill>
        </p:grpSpPr>
        <p:sp>
          <p:nvSpPr>
            <p:cNvPr id="171" name="Freeform 137"/>
            <p:cNvSpPr/>
            <p:nvPr/>
          </p:nvSpPr>
          <p:spPr bwMode="auto">
            <a:xfrm>
              <a:off x="9286715" y="1680422"/>
              <a:ext cx="654939" cy="1949140"/>
            </a:xfrm>
            <a:custGeom>
              <a:avLst/>
              <a:gdLst>
                <a:gd name="T0" fmla="*/ 0 w 376"/>
                <a:gd name="T1" fmla="*/ 0 h 1119"/>
                <a:gd name="T2" fmla="*/ 259 w 376"/>
                <a:gd name="T3" fmla="*/ 37 h 1119"/>
                <a:gd name="T4" fmla="*/ 283 w 376"/>
                <a:gd name="T5" fmla="*/ 42 h 1119"/>
                <a:gd name="T6" fmla="*/ 305 w 376"/>
                <a:gd name="T7" fmla="*/ 50 h 1119"/>
                <a:gd name="T8" fmla="*/ 325 w 376"/>
                <a:gd name="T9" fmla="*/ 60 h 1119"/>
                <a:gd name="T10" fmla="*/ 343 w 376"/>
                <a:gd name="T11" fmla="*/ 72 h 1119"/>
                <a:gd name="T12" fmla="*/ 357 w 376"/>
                <a:gd name="T13" fmla="*/ 86 h 1119"/>
                <a:gd name="T14" fmla="*/ 368 w 376"/>
                <a:gd name="T15" fmla="*/ 101 h 1119"/>
                <a:gd name="T16" fmla="*/ 374 w 376"/>
                <a:gd name="T17" fmla="*/ 119 h 1119"/>
                <a:gd name="T18" fmla="*/ 376 w 376"/>
                <a:gd name="T19" fmla="*/ 140 h 1119"/>
                <a:gd name="T20" fmla="*/ 376 w 376"/>
                <a:gd name="T21" fmla="*/ 968 h 1119"/>
                <a:gd name="T22" fmla="*/ 374 w 376"/>
                <a:gd name="T23" fmla="*/ 988 h 1119"/>
                <a:gd name="T24" fmla="*/ 368 w 376"/>
                <a:gd name="T25" fmla="*/ 1007 h 1119"/>
                <a:gd name="T26" fmla="*/ 358 w 376"/>
                <a:gd name="T27" fmla="*/ 1022 h 1119"/>
                <a:gd name="T28" fmla="*/ 344 w 376"/>
                <a:gd name="T29" fmla="*/ 1036 h 1119"/>
                <a:gd name="T30" fmla="*/ 327 w 376"/>
                <a:gd name="T31" fmla="*/ 1048 h 1119"/>
                <a:gd name="T32" fmla="*/ 306 w 376"/>
                <a:gd name="T33" fmla="*/ 1058 h 1119"/>
                <a:gd name="T34" fmla="*/ 284 w 376"/>
                <a:gd name="T35" fmla="*/ 1066 h 1119"/>
                <a:gd name="T36" fmla="*/ 259 w 376"/>
                <a:gd name="T37" fmla="*/ 1071 h 1119"/>
                <a:gd name="T38" fmla="*/ 0 w 376"/>
                <a:gd name="T39" fmla="*/ 1119 h 1119"/>
                <a:gd name="T40" fmla="*/ 0 w 376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5" y="50"/>
                  </a:lnTo>
                  <a:lnTo>
                    <a:pt x="325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4" y="119"/>
                  </a:lnTo>
                  <a:lnTo>
                    <a:pt x="376" y="140"/>
                  </a:lnTo>
                  <a:lnTo>
                    <a:pt x="376" y="968"/>
                  </a:lnTo>
                  <a:lnTo>
                    <a:pt x="374" y="988"/>
                  </a:lnTo>
                  <a:lnTo>
                    <a:pt x="368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6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80775" y="2482548"/>
              <a:ext cx="362307" cy="344889"/>
              <a:chOff x="8289913" y="3162328"/>
              <a:chExt cx="362307" cy="344889"/>
            </a:xfrm>
            <a:grpFill/>
          </p:grpSpPr>
          <p:sp>
            <p:nvSpPr>
              <p:cNvPr id="177" name="Freeform 162"/>
              <p:cNvSpPr>
                <a:spLocks noEditPoints="1"/>
              </p:cNvSpPr>
              <p:nvPr/>
            </p:nvSpPr>
            <p:spPr bwMode="auto">
              <a:xfrm>
                <a:off x="8289913" y="3218068"/>
                <a:ext cx="362307" cy="289149"/>
              </a:xfrm>
              <a:custGeom>
                <a:avLst/>
                <a:gdLst>
                  <a:gd name="T0" fmla="*/ 174 w 208"/>
                  <a:gd name="T1" fmla="*/ 62 h 166"/>
                  <a:gd name="T2" fmla="*/ 175 w 208"/>
                  <a:gd name="T3" fmla="*/ 43 h 166"/>
                  <a:gd name="T4" fmla="*/ 122 w 208"/>
                  <a:gd name="T5" fmla="*/ 50 h 166"/>
                  <a:gd name="T6" fmla="*/ 116 w 208"/>
                  <a:gd name="T7" fmla="*/ 53 h 166"/>
                  <a:gd name="T8" fmla="*/ 80 w 208"/>
                  <a:gd name="T9" fmla="*/ 53 h 166"/>
                  <a:gd name="T10" fmla="*/ 75 w 208"/>
                  <a:gd name="T11" fmla="*/ 51 h 166"/>
                  <a:gd name="T12" fmla="*/ 72 w 208"/>
                  <a:gd name="T13" fmla="*/ 51 h 166"/>
                  <a:gd name="T14" fmla="*/ 48 w 208"/>
                  <a:gd name="T15" fmla="*/ 51 h 166"/>
                  <a:gd name="T16" fmla="*/ 48 w 208"/>
                  <a:gd name="T17" fmla="*/ 54 h 166"/>
                  <a:gd name="T18" fmla="*/ 55 w 208"/>
                  <a:gd name="T19" fmla="*/ 58 h 166"/>
                  <a:gd name="T20" fmla="*/ 58 w 208"/>
                  <a:gd name="T21" fmla="*/ 60 h 166"/>
                  <a:gd name="T22" fmla="*/ 127 w 208"/>
                  <a:gd name="T23" fmla="*/ 62 h 166"/>
                  <a:gd name="T24" fmla="*/ 10 w 208"/>
                  <a:gd name="T25" fmla="*/ 6 h 166"/>
                  <a:gd name="T26" fmla="*/ 70 w 208"/>
                  <a:gd name="T27" fmla="*/ 41 h 166"/>
                  <a:gd name="T28" fmla="*/ 10 w 208"/>
                  <a:gd name="T29" fmla="*/ 6 h 166"/>
                  <a:gd name="T30" fmla="*/ 71 w 208"/>
                  <a:gd name="T31" fmla="*/ 0 h 166"/>
                  <a:gd name="T32" fmla="*/ 75 w 208"/>
                  <a:gd name="T33" fmla="*/ 2 h 166"/>
                  <a:gd name="T34" fmla="*/ 76 w 208"/>
                  <a:gd name="T35" fmla="*/ 39 h 166"/>
                  <a:gd name="T36" fmla="*/ 80 w 208"/>
                  <a:gd name="T37" fmla="*/ 38 h 166"/>
                  <a:gd name="T38" fmla="*/ 126 w 208"/>
                  <a:gd name="T39" fmla="*/ 14 h 166"/>
                  <a:gd name="T40" fmla="*/ 131 w 208"/>
                  <a:gd name="T41" fmla="*/ 9 h 166"/>
                  <a:gd name="T42" fmla="*/ 166 w 208"/>
                  <a:gd name="T43" fmla="*/ 8 h 166"/>
                  <a:gd name="T44" fmla="*/ 169 w 208"/>
                  <a:gd name="T45" fmla="*/ 9 h 166"/>
                  <a:gd name="T46" fmla="*/ 172 w 208"/>
                  <a:gd name="T47" fmla="*/ 10 h 166"/>
                  <a:gd name="T48" fmla="*/ 175 w 208"/>
                  <a:gd name="T49" fmla="*/ 14 h 166"/>
                  <a:gd name="T50" fmla="*/ 207 w 208"/>
                  <a:gd name="T51" fmla="*/ 67 h 166"/>
                  <a:gd name="T52" fmla="*/ 208 w 208"/>
                  <a:gd name="T53" fmla="*/ 74 h 166"/>
                  <a:gd name="T54" fmla="*/ 206 w 208"/>
                  <a:gd name="T55" fmla="*/ 80 h 166"/>
                  <a:gd name="T56" fmla="*/ 201 w 208"/>
                  <a:gd name="T57" fmla="*/ 85 h 166"/>
                  <a:gd name="T58" fmla="*/ 194 w 208"/>
                  <a:gd name="T59" fmla="*/ 86 h 166"/>
                  <a:gd name="T60" fmla="*/ 193 w 208"/>
                  <a:gd name="T61" fmla="*/ 163 h 166"/>
                  <a:gd name="T62" fmla="*/ 189 w 208"/>
                  <a:gd name="T63" fmla="*/ 166 h 166"/>
                  <a:gd name="T64" fmla="*/ 185 w 208"/>
                  <a:gd name="T65" fmla="*/ 163 h 166"/>
                  <a:gd name="T66" fmla="*/ 184 w 208"/>
                  <a:gd name="T67" fmla="*/ 86 h 166"/>
                  <a:gd name="T68" fmla="*/ 171 w 208"/>
                  <a:gd name="T69" fmla="*/ 157 h 166"/>
                  <a:gd name="T70" fmla="*/ 168 w 208"/>
                  <a:gd name="T71" fmla="*/ 163 h 166"/>
                  <a:gd name="T72" fmla="*/ 162 w 208"/>
                  <a:gd name="T73" fmla="*/ 166 h 166"/>
                  <a:gd name="T74" fmla="*/ 155 w 208"/>
                  <a:gd name="T75" fmla="*/ 163 h 166"/>
                  <a:gd name="T76" fmla="*/ 153 w 208"/>
                  <a:gd name="T77" fmla="*/ 157 h 166"/>
                  <a:gd name="T78" fmla="*/ 147 w 208"/>
                  <a:gd name="T79" fmla="*/ 86 h 166"/>
                  <a:gd name="T80" fmla="*/ 147 w 208"/>
                  <a:gd name="T81" fmla="*/ 161 h 166"/>
                  <a:gd name="T82" fmla="*/ 141 w 208"/>
                  <a:gd name="T83" fmla="*/ 165 h 166"/>
                  <a:gd name="T84" fmla="*/ 135 w 208"/>
                  <a:gd name="T85" fmla="*/ 165 h 166"/>
                  <a:gd name="T86" fmla="*/ 130 w 208"/>
                  <a:gd name="T87" fmla="*/ 161 h 166"/>
                  <a:gd name="T88" fmla="*/ 129 w 208"/>
                  <a:gd name="T89" fmla="*/ 86 h 166"/>
                  <a:gd name="T90" fmla="*/ 29 w 208"/>
                  <a:gd name="T91" fmla="*/ 161 h 166"/>
                  <a:gd name="T92" fmla="*/ 26 w 208"/>
                  <a:gd name="T93" fmla="*/ 165 h 166"/>
                  <a:gd name="T94" fmla="*/ 21 w 208"/>
                  <a:gd name="T95" fmla="*/ 165 h 166"/>
                  <a:gd name="T96" fmla="*/ 19 w 208"/>
                  <a:gd name="T97" fmla="*/ 161 h 166"/>
                  <a:gd name="T98" fmla="*/ 11 w 208"/>
                  <a:gd name="T99" fmla="*/ 86 h 166"/>
                  <a:gd name="T100" fmla="*/ 4 w 208"/>
                  <a:gd name="T101" fmla="*/ 83 h 166"/>
                  <a:gd name="T102" fmla="*/ 0 w 208"/>
                  <a:gd name="T103" fmla="*/ 77 h 166"/>
                  <a:gd name="T104" fmla="*/ 0 w 208"/>
                  <a:gd name="T105" fmla="*/ 69 h 166"/>
                  <a:gd name="T106" fmla="*/ 4 w 208"/>
                  <a:gd name="T107" fmla="*/ 64 h 166"/>
                  <a:gd name="T108" fmla="*/ 11 w 208"/>
                  <a:gd name="T109" fmla="*/ 62 h 166"/>
                  <a:gd name="T110" fmla="*/ 22 w 208"/>
                  <a:gd name="T111" fmla="*/ 60 h 166"/>
                  <a:gd name="T112" fmla="*/ 23 w 208"/>
                  <a:gd name="T113" fmla="*/ 58 h 166"/>
                  <a:gd name="T114" fmla="*/ 30 w 208"/>
                  <a:gd name="T115" fmla="*/ 54 h 166"/>
                  <a:gd name="T116" fmla="*/ 32 w 208"/>
                  <a:gd name="T117" fmla="*/ 54 h 166"/>
                  <a:gd name="T118" fmla="*/ 9 w 208"/>
                  <a:gd name="T119" fmla="*/ 51 h 166"/>
                  <a:gd name="T120" fmla="*/ 4 w 208"/>
                  <a:gd name="T121" fmla="*/ 48 h 166"/>
                  <a:gd name="T122" fmla="*/ 3 w 208"/>
                  <a:gd name="T123" fmla="*/ 5 h 166"/>
                  <a:gd name="T124" fmla="*/ 7 w 208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166">
                    <a:moveTo>
                      <a:pt x="175" y="43"/>
                    </a:moveTo>
                    <a:lnTo>
                      <a:pt x="174" y="62"/>
                    </a:lnTo>
                    <a:lnTo>
                      <a:pt x="186" y="62"/>
                    </a:lnTo>
                    <a:lnTo>
                      <a:pt x="175" y="43"/>
                    </a:lnTo>
                    <a:close/>
                    <a:moveTo>
                      <a:pt x="126" y="42"/>
                    </a:moveTo>
                    <a:lnTo>
                      <a:pt x="122" y="50"/>
                    </a:lnTo>
                    <a:lnTo>
                      <a:pt x="119" y="52"/>
                    </a:lnTo>
                    <a:lnTo>
                      <a:pt x="116" y="53"/>
                    </a:lnTo>
                    <a:lnTo>
                      <a:pt x="115" y="53"/>
                    </a:lnTo>
                    <a:lnTo>
                      <a:pt x="80" y="53"/>
                    </a:lnTo>
                    <a:lnTo>
                      <a:pt x="77" y="53"/>
                    </a:lnTo>
                    <a:lnTo>
                      <a:pt x="75" y="51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1" y="51"/>
                    </a:lnTo>
                    <a:lnTo>
                      <a:pt x="48" y="51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5" y="58"/>
                    </a:lnTo>
                    <a:lnTo>
                      <a:pt x="57" y="59"/>
                    </a:lnTo>
                    <a:lnTo>
                      <a:pt x="58" y="60"/>
                    </a:lnTo>
                    <a:lnTo>
                      <a:pt x="57" y="62"/>
                    </a:lnTo>
                    <a:lnTo>
                      <a:pt x="127" y="62"/>
                    </a:lnTo>
                    <a:lnTo>
                      <a:pt x="126" y="42"/>
                    </a:lnTo>
                    <a:close/>
                    <a:moveTo>
                      <a:pt x="10" y="6"/>
                    </a:moveTo>
                    <a:lnTo>
                      <a:pt x="10" y="41"/>
                    </a:lnTo>
                    <a:lnTo>
                      <a:pt x="70" y="41"/>
                    </a:lnTo>
                    <a:lnTo>
                      <a:pt x="70" y="6"/>
                    </a:lnTo>
                    <a:lnTo>
                      <a:pt x="10" y="6"/>
                    </a:lnTo>
                    <a:close/>
                    <a:moveTo>
                      <a:pt x="9" y="0"/>
                    </a:moveTo>
                    <a:lnTo>
                      <a:pt x="71" y="0"/>
                    </a:lnTo>
                    <a:lnTo>
                      <a:pt x="73" y="0"/>
                    </a:lnTo>
                    <a:lnTo>
                      <a:pt x="75" y="2"/>
                    </a:lnTo>
                    <a:lnTo>
                      <a:pt x="76" y="5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111" y="38"/>
                    </a:lnTo>
                    <a:lnTo>
                      <a:pt x="126" y="14"/>
                    </a:lnTo>
                    <a:lnTo>
                      <a:pt x="128" y="11"/>
                    </a:lnTo>
                    <a:lnTo>
                      <a:pt x="131" y="9"/>
                    </a:lnTo>
                    <a:lnTo>
                      <a:pt x="135" y="8"/>
                    </a:lnTo>
                    <a:lnTo>
                      <a:pt x="166" y="8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5" y="14"/>
                    </a:lnTo>
                    <a:lnTo>
                      <a:pt x="205" y="65"/>
                    </a:lnTo>
                    <a:lnTo>
                      <a:pt x="207" y="67"/>
                    </a:lnTo>
                    <a:lnTo>
                      <a:pt x="208" y="71"/>
                    </a:lnTo>
                    <a:lnTo>
                      <a:pt x="208" y="74"/>
                    </a:lnTo>
                    <a:lnTo>
                      <a:pt x="208" y="77"/>
                    </a:lnTo>
                    <a:lnTo>
                      <a:pt x="206" y="80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198" y="86"/>
                    </a:lnTo>
                    <a:lnTo>
                      <a:pt x="194" y="86"/>
                    </a:lnTo>
                    <a:lnTo>
                      <a:pt x="194" y="161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9" y="166"/>
                    </a:lnTo>
                    <a:lnTo>
                      <a:pt x="186" y="165"/>
                    </a:lnTo>
                    <a:lnTo>
                      <a:pt x="185" y="163"/>
                    </a:lnTo>
                    <a:lnTo>
                      <a:pt x="184" y="161"/>
                    </a:lnTo>
                    <a:lnTo>
                      <a:pt x="184" y="86"/>
                    </a:lnTo>
                    <a:lnTo>
                      <a:pt x="171" y="86"/>
                    </a:lnTo>
                    <a:lnTo>
                      <a:pt x="171" y="157"/>
                    </a:lnTo>
                    <a:lnTo>
                      <a:pt x="169" y="161"/>
                    </a:lnTo>
                    <a:lnTo>
                      <a:pt x="168" y="163"/>
                    </a:lnTo>
                    <a:lnTo>
                      <a:pt x="165" y="165"/>
                    </a:lnTo>
                    <a:lnTo>
                      <a:pt x="162" y="166"/>
                    </a:lnTo>
                    <a:lnTo>
                      <a:pt x="159" y="165"/>
                    </a:lnTo>
                    <a:lnTo>
                      <a:pt x="155" y="163"/>
                    </a:lnTo>
                    <a:lnTo>
                      <a:pt x="154" y="161"/>
                    </a:lnTo>
                    <a:lnTo>
                      <a:pt x="153" y="157"/>
                    </a:lnTo>
                    <a:lnTo>
                      <a:pt x="153" y="86"/>
                    </a:lnTo>
                    <a:lnTo>
                      <a:pt x="147" y="86"/>
                    </a:lnTo>
                    <a:lnTo>
                      <a:pt x="147" y="157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1" y="165"/>
                    </a:lnTo>
                    <a:lnTo>
                      <a:pt x="138" y="166"/>
                    </a:lnTo>
                    <a:lnTo>
                      <a:pt x="135" y="165"/>
                    </a:lnTo>
                    <a:lnTo>
                      <a:pt x="133" y="163"/>
                    </a:lnTo>
                    <a:lnTo>
                      <a:pt x="130" y="161"/>
                    </a:lnTo>
                    <a:lnTo>
                      <a:pt x="129" y="157"/>
                    </a:lnTo>
                    <a:lnTo>
                      <a:pt x="129" y="86"/>
                    </a:lnTo>
                    <a:lnTo>
                      <a:pt x="29" y="86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26" y="165"/>
                    </a:lnTo>
                    <a:lnTo>
                      <a:pt x="24" y="166"/>
                    </a:lnTo>
                    <a:lnTo>
                      <a:pt x="21" y="165"/>
                    </a:lnTo>
                    <a:lnTo>
                      <a:pt x="20" y="163"/>
                    </a:lnTo>
                    <a:lnTo>
                      <a:pt x="19" y="161"/>
                    </a:lnTo>
                    <a:lnTo>
                      <a:pt x="19" y="86"/>
                    </a:lnTo>
                    <a:lnTo>
                      <a:pt x="11" y="86"/>
                    </a:lnTo>
                    <a:lnTo>
                      <a:pt x="8" y="85"/>
                    </a:lnTo>
                    <a:lnTo>
                      <a:pt x="4" y="83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1"/>
                    </a:lnTo>
                    <a:lnTo>
                      <a:pt x="9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3" y="4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Freeform 163"/>
              <p:cNvSpPr/>
              <p:nvPr/>
            </p:nvSpPr>
            <p:spPr bwMode="auto">
              <a:xfrm>
                <a:off x="8518096" y="3162328"/>
                <a:ext cx="66191" cy="64449"/>
              </a:xfrm>
              <a:custGeom>
                <a:avLst/>
                <a:gdLst>
                  <a:gd name="T0" fmla="*/ 19 w 38"/>
                  <a:gd name="T1" fmla="*/ 0 h 37"/>
                  <a:gd name="T2" fmla="*/ 29 w 38"/>
                  <a:gd name="T3" fmla="*/ 3 h 37"/>
                  <a:gd name="T4" fmla="*/ 35 w 38"/>
                  <a:gd name="T5" fmla="*/ 9 h 37"/>
                  <a:gd name="T6" fmla="*/ 38 w 38"/>
                  <a:gd name="T7" fmla="*/ 19 h 37"/>
                  <a:gd name="T8" fmla="*/ 35 w 38"/>
                  <a:gd name="T9" fmla="*/ 28 h 37"/>
                  <a:gd name="T10" fmla="*/ 29 w 38"/>
                  <a:gd name="T11" fmla="*/ 34 h 37"/>
                  <a:gd name="T12" fmla="*/ 19 w 38"/>
                  <a:gd name="T13" fmla="*/ 37 h 37"/>
                  <a:gd name="T14" fmla="*/ 10 w 38"/>
                  <a:gd name="T15" fmla="*/ 34 h 37"/>
                  <a:gd name="T16" fmla="*/ 4 w 38"/>
                  <a:gd name="T17" fmla="*/ 28 h 37"/>
                  <a:gd name="T18" fmla="*/ 0 w 38"/>
                  <a:gd name="T19" fmla="*/ 19 h 37"/>
                  <a:gd name="T20" fmla="*/ 4 w 38"/>
                  <a:gd name="T21" fmla="*/ 9 h 37"/>
                  <a:gd name="T22" fmla="*/ 10 w 38"/>
                  <a:gd name="T23" fmla="*/ 3 h 37"/>
                  <a:gd name="T24" fmla="*/ 19 w 38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8" y="19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7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815007" y="1935217"/>
            <a:ext cx="571765" cy="1692604"/>
            <a:chOff x="2267202" y="1680422"/>
            <a:chExt cx="658423" cy="1949140"/>
          </a:xfrm>
          <a:solidFill>
            <a:schemeClr val="accent1"/>
          </a:solidFill>
        </p:grpSpPr>
        <p:sp>
          <p:nvSpPr>
            <p:cNvPr id="180" name="Freeform 37"/>
            <p:cNvSpPr/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/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28313" y="1935217"/>
            <a:ext cx="570252" cy="1692604"/>
            <a:chOff x="4585650" y="1680422"/>
            <a:chExt cx="656681" cy="1949140"/>
          </a:xfrm>
          <a:solidFill>
            <a:schemeClr val="accent2"/>
          </a:solidFill>
        </p:grpSpPr>
        <p:sp>
          <p:nvSpPr>
            <p:cNvPr id="189" name="Freeform 72"/>
            <p:cNvSpPr/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/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8" name="Freeform 166"/>
              <p:cNvSpPr/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184715" y="4033200"/>
            <a:ext cx="6547582" cy="570252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/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148"/>
              <p:cNvSpPr/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0"/>
              <p:cNvSpPr/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151"/>
              <p:cNvSpPr/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895830" y="1935217"/>
            <a:ext cx="571765" cy="1692604"/>
            <a:chOff x="6966525" y="1680422"/>
            <a:chExt cx="658423" cy="1949140"/>
          </a:xfrm>
          <a:solidFill>
            <a:schemeClr val="accent3"/>
          </a:solidFill>
        </p:grpSpPr>
        <p:sp>
          <p:nvSpPr>
            <p:cNvPr id="200" name="Freeform 107"/>
            <p:cNvSpPr/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/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160"/>
              <p:cNvSpPr/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1991506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991509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4233049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4233049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6482860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6482863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8724402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8724403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ldLvl="0" animBg="1"/>
      <p:bldP spid="188" grpId="0" bldLvl="0" animBg="1"/>
      <p:bldP spid="169" grpId="0" bldLvl="0" animBg="1"/>
      <p:bldP spid="199" grpId="0" bldLvl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1097280" y="517525"/>
            <a:ext cx="10664190" cy="61976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b="1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1"/>
            </p:custDataLst>
          </p:nvPr>
        </p:nvSpPr>
        <p:spPr>
          <a:xfrm>
            <a:off x="5379916" y="2362473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</a:t>
            </a:r>
            <a:r>
              <a:rPr 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1"/>
          <p:cNvSpPr txBox="1"/>
          <p:nvPr>
            <p:custDataLst>
              <p:tags r:id="rId2"/>
            </p:custDataLst>
          </p:nvPr>
        </p:nvSpPr>
        <p:spPr>
          <a:xfrm flipH="1">
            <a:off x="5595556" y="241097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SubTitle_2"/>
          <p:cNvSpPr/>
          <p:nvPr>
            <p:custDataLst>
              <p:tags r:id="rId3"/>
            </p:custDataLst>
          </p:nvPr>
        </p:nvSpPr>
        <p:spPr>
          <a:xfrm flipH="1">
            <a:off x="3465638" y="3355928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Other_2"/>
          <p:cNvSpPr txBox="1"/>
          <p:nvPr>
            <p:custDataLst>
              <p:tags r:id="rId4"/>
            </p:custDataLst>
          </p:nvPr>
        </p:nvSpPr>
        <p:spPr>
          <a:xfrm flipH="1">
            <a:off x="6441443" y="3403850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SubTitle_1"/>
          <p:cNvSpPr/>
          <p:nvPr>
            <p:custDataLst>
              <p:tags r:id="rId5"/>
            </p:custDataLst>
          </p:nvPr>
        </p:nvSpPr>
        <p:spPr>
          <a:xfrm>
            <a:off x="5379916" y="4290976"/>
            <a:ext cx="4013196" cy="74239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1368000" tIns="0" rIns="0" bIns="0" rtlCol="0" anchor="ctr" anchorCtr="0">
            <a:no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项目架构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1"/>
          <p:cNvSpPr txBox="1"/>
          <p:nvPr>
            <p:custDataLst>
              <p:tags r:id="rId6"/>
            </p:custDataLst>
          </p:nvPr>
        </p:nvSpPr>
        <p:spPr>
          <a:xfrm flipH="1">
            <a:off x="5595556" y="433947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SubTitle_2"/>
          <p:cNvSpPr/>
          <p:nvPr>
            <p:custDataLst>
              <p:tags r:id="rId7"/>
            </p:custDataLst>
          </p:nvPr>
        </p:nvSpPr>
        <p:spPr>
          <a:xfrm flipH="1">
            <a:off x="3465638" y="5284431"/>
            <a:ext cx="4011664" cy="741248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324000" tIns="0" rIns="0" bIns="0" rtlCol="0" anchor="ctr">
            <a:noAutofit/>
          </a:bodyPr>
          <a:lstStyle/>
          <a:p>
            <a:pPr lvl="0"/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Other_2"/>
          <p:cNvSpPr txBox="1"/>
          <p:nvPr>
            <p:custDataLst>
              <p:tags r:id="rId8"/>
            </p:custDataLst>
          </p:nvPr>
        </p:nvSpPr>
        <p:spPr>
          <a:xfrm flipH="1">
            <a:off x="6441443" y="5332353"/>
            <a:ext cx="845887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40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4000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9"/>
            </p:custDataLst>
          </p:nvPr>
        </p:nvSpPr>
        <p:spPr>
          <a:xfrm>
            <a:off x="4269135" y="1060917"/>
            <a:ext cx="1679574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10"/>
            </p:custDataLst>
          </p:nvPr>
        </p:nvSpPr>
        <p:spPr>
          <a:xfrm>
            <a:off x="6294152" y="1060918"/>
            <a:ext cx="317081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/>
      <p:bldP spid="19" grpId="0" animBg="1"/>
      <p:bldP spid="38" grpId="0"/>
      <p:bldP spid="12" grpId="0" animBg="1"/>
      <p:bldP spid="20" grpId="0"/>
      <p:bldP spid="21" grpId="0" animBg="1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1164369" y="2680221"/>
            <a:ext cx="2316294" cy="1514496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1498551" y="1229870"/>
              <a:ext cx="2042947" cy="44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3181743" y="2680221"/>
            <a:ext cx="2316294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5248957" y="2680221"/>
            <a:ext cx="2316294" cy="1514496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7299143" y="2680221"/>
            <a:ext cx="2316291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9378091" y="2680221"/>
            <a:ext cx="2316291" cy="1514496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2098263" y="3978266"/>
            <a:ext cx="448507" cy="448507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4119893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6182851" y="3978266"/>
            <a:ext cx="448507" cy="448507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8233035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10311984" y="3978266"/>
            <a:ext cx="448507" cy="448507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  <a:endParaRPr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Shape 373"/>
          <p:cNvSpPr/>
          <p:nvPr/>
        </p:nvSpPr>
        <p:spPr>
          <a:xfrm>
            <a:off x="139364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Shape 376"/>
          <p:cNvSpPr/>
          <p:nvPr/>
        </p:nvSpPr>
        <p:spPr>
          <a:xfrm>
            <a:off x="345462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Shape 379"/>
          <p:cNvSpPr/>
          <p:nvPr/>
        </p:nvSpPr>
        <p:spPr>
          <a:xfrm>
            <a:off x="5479631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Shape 382"/>
          <p:cNvSpPr/>
          <p:nvPr/>
        </p:nvSpPr>
        <p:spPr>
          <a:xfrm>
            <a:off x="756990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Shape 385"/>
          <p:cNvSpPr/>
          <p:nvPr/>
        </p:nvSpPr>
        <p:spPr>
          <a:xfrm>
            <a:off x="9630886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dvAuto="0"/>
      <p:bldP spid="7" grpId="0" bldLvl="0" animBg="1" advAuto="0"/>
      <p:bldP spid="12" grpId="0" bldLvl="0" animBg="1" advAuto="0"/>
      <p:bldP spid="17" grpId="0" bldLvl="0" animBg="1" advAuto="0"/>
      <p:bldP spid="22" grpId="0" bldLvl="0" animBg="1" advAuto="0"/>
      <p:bldP spid="27" grpId="0" bldLvl="0" animBg="1" advAuto="0"/>
      <p:bldP spid="30" grpId="0" bldLvl="0" animBg="1" advAuto="0"/>
      <p:bldP spid="33" grpId="0" bldLvl="0" animBg="1" advAuto="0"/>
      <p:bldP spid="36" grpId="0" bldLvl="0" animBg="1" advAuto="0"/>
      <p:bldP spid="39" grpId="0" bldLvl="0" animBg="1" advAuto="0"/>
      <p:bldP spid="43" grpId="0" bldLvl="0" animBg="1"/>
      <p:bldP spid="46" grpId="0" bldLvl="0" animBg="1"/>
      <p:bldP spid="49" grpId="0" bldLvl="0" animBg="1"/>
      <p:bldP spid="52" grpId="0" bldLvl="0" animBg="1"/>
      <p:bldP spid="5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7514859" y="3399234"/>
            <a:ext cx="3675708" cy="679548"/>
            <a:chOff x="7125311" y="3386950"/>
            <a:chExt cx="3485499" cy="644384"/>
          </a:xfrm>
          <a:solidFill>
            <a:schemeClr val="accent4"/>
          </a:solidFill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630821" y="3399234"/>
            <a:ext cx="3684606" cy="679548"/>
            <a:chOff x="1545760" y="3386950"/>
            <a:chExt cx="3493936" cy="644384"/>
          </a:xfrm>
          <a:solidFill>
            <a:schemeClr val="accent3"/>
          </a:solidFill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7142958" y="1895073"/>
            <a:ext cx="4049674" cy="907007"/>
            <a:chOff x="6772654" y="2152648"/>
            <a:chExt cx="3840113" cy="860072"/>
          </a:xfrm>
          <a:solidFill>
            <a:schemeClr val="accent2"/>
          </a:solidFill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630822" y="1895073"/>
            <a:ext cx="4064124" cy="907007"/>
            <a:chOff x="1545760" y="2152648"/>
            <a:chExt cx="3853814" cy="860072"/>
          </a:xfrm>
          <a:solidFill>
            <a:schemeClr val="accent1"/>
          </a:solidFill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7129675" y="4735475"/>
            <a:ext cx="4081025" cy="907007"/>
            <a:chOff x="6760059" y="4457519"/>
            <a:chExt cx="3869841" cy="860072"/>
          </a:xfrm>
          <a:solidFill>
            <a:schemeClr val="accent6"/>
          </a:solidFill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630820" y="4735475"/>
            <a:ext cx="4064117" cy="907007"/>
            <a:chOff x="1545760" y="4457519"/>
            <a:chExt cx="3853808" cy="860072"/>
          </a:xfrm>
          <a:solidFill>
            <a:schemeClr val="accent5"/>
          </a:solidFill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631640" y="2140616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631640" y="3646761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631640" y="5222079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10988607" y="2140616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10988607" y="3646761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10988607" y="5222079"/>
            <a:ext cx="207990" cy="19708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2110114" y="2086522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2110114" y="3587403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2110112" y="5148846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7959492" y="2086522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7959492" y="3587403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7959491" y="5148846"/>
            <a:ext cx="2754800" cy="40379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2110111" y="2656166"/>
            <a:ext cx="2496763" cy="5281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2110110" y="4164583"/>
            <a:ext cx="2496763" cy="5281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2110110" y="5764097"/>
            <a:ext cx="2496763" cy="52813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8353130" y="2663295"/>
            <a:ext cx="2365640" cy="52084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8353128" y="4171711"/>
            <a:ext cx="2365640" cy="52084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8353128" y="5771226"/>
            <a:ext cx="2365640" cy="52084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016109" y="2359512"/>
            <a:ext cx="2809304" cy="2809302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53572" tIns="53572" rIns="53572" bIns="53572" anchor="ctr"/>
            <a:lstStyle/>
            <a:p>
              <a:pPr>
                <a:lnSpc>
                  <a:spcPct val="120000"/>
                </a:lnSpc>
                <a:spcBef>
                  <a:spcPts val="474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年度工作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内容概述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201X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项目背景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44460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808605" y="5139055"/>
            <a:ext cx="256794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挂号难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19904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145" y="1103630"/>
            <a:ext cx="5477510" cy="415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05890"/>
            <a:ext cx="5400000" cy="33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4750" y="5757545"/>
            <a:ext cx="4354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看病挂号是一件令人无比烦恼的事，感冒小痛小痒想去医院看个病，看到挂号大厅排队如此长，瞬间就想回家有没有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9459595" y="5388610"/>
            <a:ext cx="256794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号贩子烦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60970" y="5947410"/>
            <a:ext cx="4354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不仅是挂号队伍长，挂号贩子的存在，更是使得我们有时候想挂号都挂不到，只能选择委屈高价挂号。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5433" y="21975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sz="3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sz="32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5026150" y="72964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Background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>
            <a:spLocks noChangeAspect="1"/>
          </p:cNvSpPr>
          <p:nvPr/>
        </p:nvSpPr>
        <p:spPr>
          <a:xfrm>
            <a:off x="479425" y="743585"/>
            <a:ext cx="11899265" cy="6111875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1451610" y="4144963"/>
            <a:ext cx="1924685" cy="3321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互联网大潮的推进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H="1" flipV="1">
            <a:off x="6146165" y="1795145"/>
            <a:ext cx="21590" cy="223901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263" y="140794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2512060" y="2705418"/>
            <a:ext cx="2017395" cy="3321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网络交易环境改善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3571240" y="1362393"/>
            <a:ext cx="2329815" cy="33210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人脸识别技术逐渐成熟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8178452" y="4846351"/>
            <a:ext cx="1344392" cy="25853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6038562" y="1460010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7674105" y="480227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1625"/>
          <p:cNvSpPr/>
          <p:nvPr/>
        </p:nvSpPr>
        <p:spPr>
          <a:xfrm>
            <a:off x="9744175" y="1974942"/>
            <a:ext cx="1800000" cy="180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464352" y="2246256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/>
          <p:nvPr/>
        </p:nvSpPr>
        <p:spPr>
          <a:xfrm>
            <a:off x="9891395" y="2745105"/>
            <a:ext cx="1505585" cy="4686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sz="18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预约挂号平台</a:t>
            </a:r>
            <a:endParaRPr lang="zh-CN" sz="18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Background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8" grpId="0"/>
      <p:bldP spid="20" grpId="0"/>
      <p:bldP spid="22" grpId="0"/>
      <p:bldP spid="24" grpId="0"/>
      <p:bldP spid="25" grpId="0"/>
      <p:bldP spid="26" grpId="0"/>
      <p:bldP spid="27" grpId="0"/>
      <p:bldP spid="28" grpId="0" bldLvl="0" animBg="1"/>
      <p:bldP spid="28" grpId="1" bldLvl="0" animBg="1"/>
      <p:bldP spid="29" grpId="0" bldLvl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>
            <a:spLocks noChangeAspect="1"/>
          </p:cNvSpPr>
          <p:nvPr/>
        </p:nvSpPr>
        <p:spPr>
          <a:xfrm>
            <a:off x="479425" y="743585"/>
            <a:ext cx="11899265" cy="6111875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144" name="Freeform 2351"/>
          <p:cNvSpPr/>
          <p:nvPr/>
        </p:nvSpPr>
        <p:spPr bwMode="auto">
          <a:xfrm>
            <a:off x="1386645" y="1822218"/>
            <a:ext cx="4397134" cy="1187385"/>
          </a:xfrm>
          <a:custGeom>
            <a:avLst/>
            <a:gdLst>
              <a:gd name="T0" fmla="*/ 101 w 5540"/>
              <a:gd name="T1" fmla="*/ 0 h 1497"/>
              <a:gd name="T2" fmla="*/ 144 w 5540"/>
              <a:gd name="T3" fmla="*/ 8 h 1497"/>
              <a:gd name="T4" fmla="*/ 226 w 5540"/>
              <a:gd name="T5" fmla="*/ 24 h 1497"/>
              <a:gd name="T6" fmla="*/ 346 w 5540"/>
              <a:gd name="T7" fmla="*/ 44 h 1497"/>
              <a:gd name="T8" fmla="*/ 501 w 5540"/>
              <a:gd name="T9" fmla="*/ 69 h 1497"/>
              <a:gd name="T10" fmla="*/ 687 w 5540"/>
              <a:gd name="T11" fmla="*/ 95 h 1497"/>
              <a:gd name="T12" fmla="*/ 905 w 5540"/>
              <a:gd name="T13" fmla="*/ 122 h 1497"/>
              <a:gd name="T14" fmla="*/ 1150 w 5540"/>
              <a:gd name="T15" fmla="*/ 147 h 1497"/>
              <a:gd name="T16" fmla="*/ 1420 w 5540"/>
              <a:gd name="T17" fmla="*/ 171 h 1497"/>
              <a:gd name="T18" fmla="*/ 1712 w 5540"/>
              <a:gd name="T19" fmla="*/ 189 h 1497"/>
              <a:gd name="T20" fmla="*/ 2023 w 5540"/>
              <a:gd name="T21" fmla="*/ 203 h 1497"/>
              <a:gd name="T22" fmla="*/ 2352 w 5540"/>
              <a:gd name="T23" fmla="*/ 208 h 1497"/>
              <a:gd name="T24" fmla="*/ 2697 w 5540"/>
              <a:gd name="T25" fmla="*/ 204 h 1497"/>
              <a:gd name="T26" fmla="*/ 3053 w 5540"/>
              <a:gd name="T27" fmla="*/ 191 h 1497"/>
              <a:gd name="T28" fmla="*/ 3458 w 5540"/>
              <a:gd name="T29" fmla="*/ 176 h 1497"/>
              <a:gd name="T30" fmla="*/ 3824 w 5540"/>
              <a:gd name="T31" fmla="*/ 169 h 1497"/>
              <a:gd name="T32" fmla="*/ 4154 w 5540"/>
              <a:gd name="T33" fmla="*/ 174 h 1497"/>
              <a:gd name="T34" fmla="*/ 4446 w 5540"/>
              <a:gd name="T35" fmla="*/ 188 h 1497"/>
              <a:gd name="T36" fmla="*/ 4701 w 5540"/>
              <a:gd name="T37" fmla="*/ 210 h 1497"/>
              <a:gd name="T38" fmla="*/ 4922 w 5540"/>
              <a:gd name="T39" fmla="*/ 238 h 1497"/>
              <a:gd name="T40" fmla="*/ 5108 w 5540"/>
              <a:gd name="T41" fmla="*/ 274 h 1497"/>
              <a:gd name="T42" fmla="*/ 5258 w 5540"/>
              <a:gd name="T43" fmla="*/ 313 h 1497"/>
              <a:gd name="T44" fmla="*/ 5376 w 5540"/>
              <a:gd name="T45" fmla="*/ 356 h 1497"/>
              <a:gd name="T46" fmla="*/ 5462 w 5540"/>
              <a:gd name="T47" fmla="*/ 402 h 1497"/>
              <a:gd name="T48" fmla="*/ 5516 w 5540"/>
              <a:gd name="T49" fmla="*/ 448 h 1497"/>
              <a:gd name="T50" fmla="*/ 5540 w 5540"/>
              <a:gd name="T51" fmla="*/ 497 h 1497"/>
              <a:gd name="T52" fmla="*/ 5496 w 5540"/>
              <a:gd name="T53" fmla="*/ 566 h 1497"/>
              <a:gd name="T54" fmla="*/ 5418 w 5540"/>
              <a:gd name="T55" fmla="*/ 623 h 1497"/>
              <a:gd name="T56" fmla="*/ 5310 w 5540"/>
              <a:gd name="T57" fmla="*/ 667 h 1497"/>
              <a:gd name="T58" fmla="*/ 5174 w 5540"/>
              <a:gd name="T59" fmla="*/ 701 h 1497"/>
              <a:gd name="T60" fmla="*/ 5010 w 5540"/>
              <a:gd name="T61" fmla="*/ 727 h 1497"/>
              <a:gd name="T62" fmla="*/ 4822 w 5540"/>
              <a:gd name="T63" fmla="*/ 747 h 1497"/>
              <a:gd name="T64" fmla="*/ 4613 w 5540"/>
              <a:gd name="T65" fmla="*/ 762 h 1497"/>
              <a:gd name="T66" fmla="*/ 4382 w 5540"/>
              <a:gd name="T67" fmla="*/ 776 h 1497"/>
              <a:gd name="T68" fmla="*/ 4133 w 5540"/>
              <a:gd name="T69" fmla="*/ 789 h 1497"/>
              <a:gd name="T70" fmla="*/ 3870 w 5540"/>
              <a:gd name="T71" fmla="*/ 804 h 1497"/>
              <a:gd name="T72" fmla="*/ 3591 w 5540"/>
              <a:gd name="T73" fmla="*/ 823 h 1497"/>
              <a:gd name="T74" fmla="*/ 3304 w 5540"/>
              <a:gd name="T75" fmla="*/ 850 h 1497"/>
              <a:gd name="T76" fmla="*/ 3006 w 5540"/>
              <a:gd name="T77" fmla="*/ 884 h 1497"/>
              <a:gd name="T78" fmla="*/ 2702 w 5540"/>
              <a:gd name="T79" fmla="*/ 928 h 1497"/>
              <a:gd name="T80" fmla="*/ 2393 w 5540"/>
              <a:gd name="T81" fmla="*/ 983 h 1497"/>
              <a:gd name="T82" fmla="*/ 2082 w 5540"/>
              <a:gd name="T83" fmla="*/ 1054 h 1497"/>
              <a:gd name="T84" fmla="*/ 1852 w 5540"/>
              <a:gd name="T85" fmla="*/ 1122 h 1497"/>
              <a:gd name="T86" fmla="*/ 1653 w 5540"/>
              <a:gd name="T87" fmla="*/ 1203 h 1497"/>
              <a:gd name="T88" fmla="*/ 1484 w 5540"/>
              <a:gd name="T89" fmla="*/ 1293 h 1497"/>
              <a:gd name="T90" fmla="*/ 1339 w 5540"/>
              <a:gd name="T91" fmla="*/ 1392 h 1497"/>
              <a:gd name="T92" fmla="*/ 1221 w 5540"/>
              <a:gd name="T93" fmla="*/ 1497 h 1497"/>
              <a:gd name="T94" fmla="*/ 981 w 5540"/>
              <a:gd name="T95" fmla="*/ 1489 h 1497"/>
              <a:gd name="T96" fmla="*/ 745 w 5540"/>
              <a:gd name="T97" fmla="*/ 1477 h 1497"/>
              <a:gd name="T98" fmla="*/ 518 w 5540"/>
              <a:gd name="T99" fmla="*/ 1463 h 1497"/>
              <a:gd name="T100" fmla="*/ 312 w 5540"/>
              <a:gd name="T101" fmla="*/ 1448 h 1497"/>
              <a:gd name="T102" fmla="*/ 137 w 5540"/>
              <a:gd name="T103" fmla="*/ 1433 h 1497"/>
              <a:gd name="T104" fmla="*/ 0 w 5540"/>
              <a:gd name="T105" fmla="*/ 1418 h 1497"/>
              <a:gd name="T106" fmla="*/ 96 w 5540"/>
              <a:gd name="T107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5" name="Freeform 2352"/>
          <p:cNvSpPr>
            <a:spLocks noEditPoints="1"/>
          </p:cNvSpPr>
          <p:nvPr/>
        </p:nvSpPr>
        <p:spPr bwMode="auto">
          <a:xfrm>
            <a:off x="2162889" y="3290574"/>
            <a:ext cx="3227211" cy="1017532"/>
          </a:xfrm>
          <a:custGeom>
            <a:avLst/>
            <a:gdLst>
              <a:gd name="T0" fmla="*/ 0 w 4066"/>
              <a:gd name="T1" fmla="*/ 951 h 1280"/>
              <a:gd name="T2" fmla="*/ 0 w 4066"/>
              <a:gd name="T3" fmla="*/ 951 h 1280"/>
              <a:gd name="T4" fmla="*/ 3571 w 4066"/>
              <a:gd name="T5" fmla="*/ 39 h 1280"/>
              <a:gd name="T6" fmla="*/ 3733 w 4066"/>
              <a:gd name="T7" fmla="*/ 121 h 1280"/>
              <a:gd name="T8" fmla="*/ 3867 w 4066"/>
              <a:gd name="T9" fmla="*/ 207 h 1280"/>
              <a:gd name="T10" fmla="*/ 3968 w 4066"/>
              <a:gd name="T11" fmla="*/ 294 h 1280"/>
              <a:gd name="T12" fmla="*/ 4036 w 4066"/>
              <a:gd name="T13" fmla="*/ 378 h 1280"/>
              <a:gd name="T14" fmla="*/ 4066 w 4066"/>
              <a:gd name="T15" fmla="*/ 459 h 1280"/>
              <a:gd name="T16" fmla="*/ 4064 w 4066"/>
              <a:gd name="T17" fmla="*/ 456 h 1280"/>
              <a:gd name="T18" fmla="*/ 4024 w 4066"/>
              <a:gd name="T19" fmla="*/ 518 h 1280"/>
              <a:gd name="T20" fmla="*/ 3950 w 4066"/>
              <a:gd name="T21" fmla="*/ 566 h 1280"/>
              <a:gd name="T22" fmla="*/ 3845 w 4066"/>
              <a:gd name="T23" fmla="*/ 601 h 1280"/>
              <a:gd name="T24" fmla="*/ 3710 w 4066"/>
              <a:gd name="T25" fmla="*/ 628 h 1280"/>
              <a:gd name="T26" fmla="*/ 3549 w 4066"/>
              <a:gd name="T27" fmla="*/ 647 h 1280"/>
              <a:gd name="T28" fmla="*/ 3367 w 4066"/>
              <a:gd name="T29" fmla="*/ 662 h 1280"/>
              <a:gd name="T30" fmla="*/ 3163 w 4066"/>
              <a:gd name="T31" fmla="*/ 674 h 1280"/>
              <a:gd name="T32" fmla="*/ 2940 w 4066"/>
              <a:gd name="T33" fmla="*/ 686 h 1280"/>
              <a:gd name="T34" fmla="*/ 2702 w 4066"/>
              <a:gd name="T35" fmla="*/ 699 h 1280"/>
              <a:gd name="T36" fmla="*/ 2452 w 4066"/>
              <a:gd name="T37" fmla="*/ 719 h 1280"/>
              <a:gd name="T38" fmla="*/ 2190 w 4066"/>
              <a:gd name="T39" fmla="*/ 745 h 1280"/>
              <a:gd name="T40" fmla="*/ 1920 w 4066"/>
              <a:gd name="T41" fmla="*/ 780 h 1280"/>
              <a:gd name="T42" fmla="*/ 1646 w 4066"/>
              <a:gd name="T43" fmla="*/ 829 h 1280"/>
              <a:gd name="T44" fmla="*/ 1370 w 4066"/>
              <a:gd name="T45" fmla="*/ 890 h 1280"/>
              <a:gd name="T46" fmla="*/ 1153 w 4066"/>
              <a:gd name="T47" fmla="*/ 958 h 1280"/>
              <a:gd name="T48" fmla="*/ 973 w 4066"/>
              <a:gd name="T49" fmla="*/ 1037 h 1280"/>
              <a:gd name="T50" fmla="*/ 824 w 4066"/>
              <a:gd name="T51" fmla="*/ 1128 h 1280"/>
              <a:gd name="T52" fmla="*/ 704 w 4066"/>
              <a:gd name="T53" fmla="*/ 1228 h 1280"/>
              <a:gd name="T54" fmla="*/ 549 w 4066"/>
              <a:gd name="T55" fmla="*/ 1255 h 1280"/>
              <a:gd name="T56" fmla="*/ 360 w 4066"/>
              <a:gd name="T57" fmla="*/ 1198 h 1280"/>
              <a:gd name="T58" fmla="*/ 206 w 4066"/>
              <a:gd name="T59" fmla="*/ 1133 h 1280"/>
              <a:gd name="T60" fmla="*/ 91 w 4066"/>
              <a:gd name="T61" fmla="*/ 1064 h 1280"/>
              <a:gd name="T62" fmla="*/ 20 w 4066"/>
              <a:gd name="T63" fmla="*/ 990 h 1280"/>
              <a:gd name="T64" fmla="*/ 12 w 4066"/>
              <a:gd name="T65" fmla="*/ 885 h 1280"/>
              <a:gd name="T66" fmla="*/ 61 w 4066"/>
              <a:gd name="T67" fmla="*/ 763 h 1280"/>
              <a:gd name="T68" fmla="*/ 139 w 4066"/>
              <a:gd name="T69" fmla="*/ 657 h 1280"/>
              <a:gd name="T70" fmla="*/ 243 w 4066"/>
              <a:gd name="T71" fmla="*/ 566 h 1280"/>
              <a:gd name="T72" fmla="*/ 372 w 4066"/>
              <a:gd name="T73" fmla="*/ 486 h 1280"/>
              <a:gd name="T74" fmla="*/ 520 w 4066"/>
              <a:gd name="T75" fmla="*/ 420 h 1280"/>
              <a:gd name="T76" fmla="*/ 687 w 4066"/>
              <a:gd name="T77" fmla="*/ 365 h 1280"/>
              <a:gd name="T78" fmla="*/ 868 w 4066"/>
              <a:gd name="T79" fmla="*/ 317 h 1280"/>
              <a:gd name="T80" fmla="*/ 1061 w 4066"/>
              <a:gd name="T81" fmla="*/ 280 h 1280"/>
              <a:gd name="T82" fmla="*/ 1262 w 4066"/>
              <a:gd name="T83" fmla="*/ 248 h 1280"/>
              <a:gd name="T84" fmla="*/ 1467 w 4066"/>
              <a:gd name="T85" fmla="*/ 224 h 1280"/>
              <a:gd name="T86" fmla="*/ 1677 w 4066"/>
              <a:gd name="T87" fmla="*/ 204 h 1280"/>
              <a:gd name="T88" fmla="*/ 1883 w 4066"/>
              <a:gd name="T89" fmla="*/ 189 h 1280"/>
              <a:gd name="T90" fmla="*/ 2087 w 4066"/>
              <a:gd name="T91" fmla="*/ 175 h 1280"/>
              <a:gd name="T92" fmla="*/ 2281 w 4066"/>
              <a:gd name="T93" fmla="*/ 164 h 1280"/>
              <a:gd name="T94" fmla="*/ 2467 w 4066"/>
              <a:gd name="T95" fmla="*/ 152 h 1280"/>
              <a:gd name="T96" fmla="*/ 2639 w 4066"/>
              <a:gd name="T97" fmla="*/ 140 h 1280"/>
              <a:gd name="T98" fmla="*/ 2795 w 4066"/>
              <a:gd name="T99" fmla="*/ 126 h 1280"/>
              <a:gd name="T100" fmla="*/ 3095 w 4066"/>
              <a:gd name="T101" fmla="*/ 86 h 1280"/>
              <a:gd name="T102" fmla="*/ 3359 w 4066"/>
              <a:gd name="T103" fmla="*/ 3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6" name="Freeform 2353"/>
          <p:cNvSpPr/>
          <p:nvPr/>
        </p:nvSpPr>
        <p:spPr bwMode="auto">
          <a:xfrm>
            <a:off x="2564504" y="4546219"/>
            <a:ext cx="2404931" cy="784181"/>
          </a:xfrm>
          <a:custGeom>
            <a:avLst/>
            <a:gdLst>
              <a:gd name="T0" fmla="*/ 2348 w 3030"/>
              <a:gd name="T1" fmla="*/ 25 h 988"/>
              <a:gd name="T2" fmla="*/ 2537 w 3030"/>
              <a:gd name="T3" fmla="*/ 82 h 988"/>
              <a:gd name="T4" fmla="*/ 2700 w 3030"/>
              <a:gd name="T5" fmla="*/ 150 h 988"/>
              <a:gd name="T6" fmla="*/ 2833 w 3030"/>
              <a:gd name="T7" fmla="*/ 221 h 988"/>
              <a:gd name="T8" fmla="*/ 2934 w 3030"/>
              <a:gd name="T9" fmla="*/ 297 h 988"/>
              <a:gd name="T10" fmla="*/ 3000 w 3030"/>
              <a:gd name="T11" fmla="*/ 371 h 988"/>
              <a:gd name="T12" fmla="*/ 3030 w 3030"/>
              <a:gd name="T13" fmla="*/ 442 h 988"/>
              <a:gd name="T14" fmla="*/ 3029 w 3030"/>
              <a:gd name="T15" fmla="*/ 441 h 988"/>
              <a:gd name="T16" fmla="*/ 2992 w 3030"/>
              <a:gd name="T17" fmla="*/ 493 h 988"/>
              <a:gd name="T18" fmla="*/ 2924 w 3030"/>
              <a:gd name="T19" fmla="*/ 532 h 988"/>
              <a:gd name="T20" fmla="*/ 2826 w 3030"/>
              <a:gd name="T21" fmla="*/ 559 h 988"/>
              <a:gd name="T22" fmla="*/ 2701 w 3030"/>
              <a:gd name="T23" fmla="*/ 579 h 988"/>
              <a:gd name="T24" fmla="*/ 2553 w 3030"/>
              <a:gd name="T25" fmla="*/ 593 h 988"/>
              <a:gd name="T26" fmla="*/ 2384 w 3030"/>
              <a:gd name="T27" fmla="*/ 604 h 988"/>
              <a:gd name="T28" fmla="*/ 2196 w 3030"/>
              <a:gd name="T29" fmla="*/ 615 h 988"/>
              <a:gd name="T30" fmla="*/ 1994 w 3030"/>
              <a:gd name="T31" fmla="*/ 626 h 988"/>
              <a:gd name="T32" fmla="*/ 1778 w 3030"/>
              <a:gd name="T33" fmla="*/ 643 h 988"/>
              <a:gd name="T34" fmla="*/ 1553 w 3030"/>
              <a:gd name="T35" fmla="*/ 667 h 988"/>
              <a:gd name="T36" fmla="*/ 1320 w 3030"/>
              <a:gd name="T37" fmla="*/ 699 h 988"/>
              <a:gd name="T38" fmla="*/ 1084 w 3030"/>
              <a:gd name="T39" fmla="*/ 745 h 988"/>
              <a:gd name="T40" fmla="*/ 879 w 3030"/>
              <a:gd name="T41" fmla="*/ 797 h 988"/>
              <a:gd name="T42" fmla="*/ 729 w 3030"/>
              <a:gd name="T43" fmla="*/ 853 h 988"/>
              <a:gd name="T44" fmla="*/ 606 w 3030"/>
              <a:gd name="T45" fmla="*/ 917 h 988"/>
              <a:gd name="T46" fmla="*/ 503 w 3030"/>
              <a:gd name="T47" fmla="*/ 988 h 988"/>
              <a:gd name="T48" fmla="*/ 339 w 3030"/>
              <a:gd name="T49" fmla="*/ 925 h 988"/>
              <a:gd name="T50" fmla="*/ 202 w 3030"/>
              <a:gd name="T51" fmla="*/ 856 h 988"/>
              <a:gd name="T52" fmla="*/ 98 w 3030"/>
              <a:gd name="T53" fmla="*/ 787 h 988"/>
              <a:gd name="T54" fmla="*/ 28 w 3030"/>
              <a:gd name="T55" fmla="*/ 716 h 988"/>
              <a:gd name="T56" fmla="*/ 0 w 3030"/>
              <a:gd name="T57" fmla="*/ 650 h 988"/>
              <a:gd name="T58" fmla="*/ 10 w 3030"/>
              <a:gd name="T59" fmla="*/ 591 h 988"/>
              <a:gd name="T60" fmla="*/ 55 w 3030"/>
              <a:gd name="T61" fmla="*/ 486 h 988"/>
              <a:gd name="T62" fmla="*/ 131 w 3030"/>
              <a:gd name="T63" fmla="*/ 397 h 988"/>
              <a:gd name="T64" fmla="*/ 231 w 3030"/>
              <a:gd name="T65" fmla="*/ 321 h 988"/>
              <a:gd name="T66" fmla="*/ 354 w 3030"/>
              <a:gd name="T67" fmla="*/ 256 h 988"/>
              <a:gd name="T68" fmla="*/ 496 w 3030"/>
              <a:gd name="T69" fmla="*/ 204 h 988"/>
              <a:gd name="T70" fmla="*/ 653 w 3030"/>
              <a:gd name="T71" fmla="*/ 162 h 988"/>
              <a:gd name="T72" fmla="*/ 820 w 3030"/>
              <a:gd name="T73" fmla="*/ 126 h 988"/>
              <a:gd name="T74" fmla="*/ 998 w 3030"/>
              <a:gd name="T75" fmla="*/ 101 h 988"/>
              <a:gd name="T76" fmla="*/ 1180 w 3030"/>
              <a:gd name="T77" fmla="*/ 79 h 988"/>
              <a:gd name="T78" fmla="*/ 1362 w 3030"/>
              <a:gd name="T79" fmla="*/ 64 h 988"/>
              <a:gd name="T80" fmla="*/ 1545 w 3030"/>
              <a:gd name="T81" fmla="*/ 50 h 988"/>
              <a:gd name="T82" fmla="*/ 1719 w 3030"/>
              <a:gd name="T83" fmla="*/ 40 h 988"/>
              <a:gd name="T84" fmla="*/ 1886 w 3030"/>
              <a:gd name="T85" fmla="*/ 30 h 988"/>
              <a:gd name="T86" fmla="*/ 2039 w 3030"/>
              <a:gd name="T87" fmla="*/ 20 h 988"/>
              <a:gd name="T88" fmla="*/ 2176 w 3030"/>
              <a:gd name="T89" fmla="*/ 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7" name="Freeform 2354"/>
          <p:cNvSpPr/>
          <p:nvPr/>
        </p:nvSpPr>
        <p:spPr bwMode="auto">
          <a:xfrm>
            <a:off x="2769281" y="4895448"/>
            <a:ext cx="2214442" cy="1100078"/>
          </a:xfrm>
          <a:custGeom>
            <a:avLst/>
            <a:gdLst>
              <a:gd name="T0" fmla="*/ 2772 w 2789"/>
              <a:gd name="T1" fmla="*/ 1 h 1385"/>
              <a:gd name="T2" fmla="*/ 2776 w 2789"/>
              <a:gd name="T3" fmla="*/ 18 h 1385"/>
              <a:gd name="T4" fmla="*/ 2783 w 2789"/>
              <a:gd name="T5" fmla="*/ 52 h 1385"/>
              <a:gd name="T6" fmla="*/ 2788 w 2789"/>
              <a:gd name="T7" fmla="*/ 99 h 1385"/>
              <a:gd name="T8" fmla="*/ 2789 w 2789"/>
              <a:gd name="T9" fmla="*/ 157 h 1385"/>
              <a:gd name="T10" fmla="*/ 2784 w 2789"/>
              <a:gd name="T11" fmla="*/ 224 h 1385"/>
              <a:gd name="T12" fmla="*/ 2769 w 2789"/>
              <a:gd name="T13" fmla="*/ 297 h 1385"/>
              <a:gd name="T14" fmla="*/ 2742 w 2789"/>
              <a:gd name="T15" fmla="*/ 375 h 1385"/>
              <a:gd name="T16" fmla="*/ 2698 w 2789"/>
              <a:gd name="T17" fmla="*/ 456 h 1385"/>
              <a:gd name="T18" fmla="*/ 2637 w 2789"/>
              <a:gd name="T19" fmla="*/ 535 h 1385"/>
              <a:gd name="T20" fmla="*/ 2555 w 2789"/>
              <a:gd name="T21" fmla="*/ 615 h 1385"/>
              <a:gd name="T22" fmla="*/ 2448 w 2789"/>
              <a:gd name="T23" fmla="*/ 687 h 1385"/>
              <a:gd name="T24" fmla="*/ 2315 w 2789"/>
              <a:gd name="T25" fmla="*/ 755 h 1385"/>
              <a:gd name="T26" fmla="*/ 2153 w 2789"/>
              <a:gd name="T27" fmla="*/ 812 h 1385"/>
              <a:gd name="T28" fmla="*/ 1957 w 2789"/>
              <a:gd name="T29" fmla="*/ 860 h 1385"/>
              <a:gd name="T30" fmla="*/ 1727 w 2789"/>
              <a:gd name="T31" fmla="*/ 893 h 1385"/>
              <a:gd name="T32" fmla="*/ 1604 w 2789"/>
              <a:gd name="T33" fmla="*/ 903 h 1385"/>
              <a:gd name="T34" fmla="*/ 1467 w 2789"/>
              <a:gd name="T35" fmla="*/ 914 h 1385"/>
              <a:gd name="T36" fmla="*/ 1317 w 2789"/>
              <a:gd name="T37" fmla="*/ 922 h 1385"/>
              <a:gd name="T38" fmla="*/ 1160 w 2789"/>
              <a:gd name="T39" fmla="*/ 932 h 1385"/>
              <a:gd name="T40" fmla="*/ 1000 w 2789"/>
              <a:gd name="T41" fmla="*/ 946 h 1385"/>
              <a:gd name="T42" fmla="*/ 839 w 2789"/>
              <a:gd name="T43" fmla="*/ 963 h 1385"/>
              <a:gd name="T44" fmla="*/ 684 w 2789"/>
              <a:gd name="T45" fmla="*/ 986 h 1385"/>
              <a:gd name="T46" fmla="*/ 535 w 2789"/>
              <a:gd name="T47" fmla="*/ 1017 h 1385"/>
              <a:gd name="T48" fmla="*/ 402 w 2789"/>
              <a:gd name="T49" fmla="*/ 1057 h 1385"/>
              <a:gd name="T50" fmla="*/ 284 w 2789"/>
              <a:gd name="T51" fmla="*/ 1106 h 1385"/>
              <a:gd name="T52" fmla="*/ 186 w 2789"/>
              <a:gd name="T53" fmla="*/ 1169 h 1385"/>
              <a:gd name="T54" fmla="*/ 113 w 2789"/>
              <a:gd name="T55" fmla="*/ 1245 h 1385"/>
              <a:gd name="T56" fmla="*/ 69 w 2789"/>
              <a:gd name="T57" fmla="*/ 1334 h 1385"/>
              <a:gd name="T58" fmla="*/ 57 w 2789"/>
              <a:gd name="T59" fmla="*/ 1383 h 1385"/>
              <a:gd name="T60" fmla="*/ 49 w 2789"/>
              <a:gd name="T61" fmla="*/ 1361 h 1385"/>
              <a:gd name="T62" fmla="*/ 37 w 2789"/>
              <a:gd name="T63" fmla="*/ 1321 h 1385"/>
              <a:gd name="T64" fmla="*/ 22 w 2789"/>
              <a:gd name="T65" fmla="*/ 1265 h 1385"/>
              <a:gd name="T66" fmla="*/ 10 w 2789"/>
              <a:gd name="T67" fmla="*/ 1194 h 1385"/>
              <a:gd name="T68" fmla="*/ 2 w 2789"/>
              <a:gd name="T69" fmla="*/ 1113 h 1385"/>
              <a:gd name="T70" fmla="*/ 2 w 2789"/>
              <a:gd name="T71" fmla="*/ 1023 h 1385"/>
              <a:gd name="T72" fmla="*/ 15 w 2789"/>
              <a:gd name="T73" fmla="*/ 929 h 1385"/>
              <a:gd name="T74" fmla="*/ 42 w 2789"/>
              <a:gd name="T75" fmla="*/ 831 h 1385"/>
              <a:gd name="T76" fmla="*/ 88 w 2789"/>
              <a:gd name="T77" fmla="*/ 733 h 1385"/>
              <a:gd name="T78" fmla="*/ 155 w 2789"/>
              <a:gd name="T79" fmla="*/ 637 h 1385"/>
              <a:gd name="T80" fmla="*/ 246 w 2789"/>
              <a:gd name="T81" fmla="*/ 547 h 1385"/>
              <a:gd name="T82" fmla="*/ 368 w 2789"/>
              <a:gd name="T83" fmla="*/ 464 h 1385"/>
              <a:gd name="T84" fmla="*/ 520 w 2789"/>
              <a:gd name="T85" fmla="*/ 392 h 1385"/>
              <a:gd name="T86" fmla="*/ 706 w 2789"/>
              <a:gd name="T87" fmla="*/ 332 h 1385"/>
              <a:gd name="T88" fmla="*/ 944 w 2789"/>
              <a:gd name="T89" fmla="*/ 280 h 1385"/>
              <a:gd name="T90" fmla="*/ 1179 w 2789"/>
              <a:gd name="T91" fmla="*/ 241 h 1385"/>
              <a:gd name="T92" fmla="*/ 1408 w 2789"/>
              <a:gd name="T93" fmla="*/ 212 h 1385"/>
              <a:gd name="T94" fmla="*/ 1629 w 2789"/>
              <a:gd name="T95" fmla="*/ 192 h 1385"/>
              <a:gd name="T96" fmla="*/ 1839 w 2789"/>
              <a:gd name="T97" fmla="*/ 179 h 1385"/>
              <a:gd name="T98" fmla="*/ 2033 w 2789"/>
              <a:gd name="T99" fmla="*/ 169 h 1385"/>
              <a:gd name="T100" fmla="*/ 2212 w 2789"/>
              <a:gd name="T101" fmla="*/ 158 h 1385"/>
              <a:gd name="T102" fmla="*/ 2371 w 2789"/>
              <a:gd name="T103" fmla="*/ 145 h 1385"/>
              <a:gd name="T104" fmla="*/ 2507 w 2789"/>
              <a:gd name="T105" fmla="*/ 130 h 1385"/>
              <a:gd name="T106" fmla="*/ 2621 w 2789"/>
              <a:gd name="T107" fmla="*/ 106 h 1385"/>
              <a:gd name="T108" fmla="*/ 2703 w 2789"/>
              <a:gd name="T109" fmla="*/ 72 h 1385"/>
              <a:gd name="T110" fmla="*/ 2757 w 2789"/>
              <a:gd name="T111" fmla="*/ 27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8" name="Freeform 2355"/>
          <p:cNvSpPr/>
          <p:nvPr/>
        </p:nvSpPr>
        <p:spPr bwMode="auto">
          <a:xfrm>
            <a:off x="2518470" y="3638218"/>
            <a:ext cx="2890680" cy="1438196"/>
          </a:xfrm>
          <a:custGeom>
            <a:avLst/>
            <a:gdLst>
              <a:gd name="T0" fmla="*/ 3620 w 3642"/>
              <a:gd name="T1" fmla="*/ 8 h 1811"/>
              <a:gd name="T2" fmla="*/ 3630 w 3642"/>
              <a:gd name="T3" fmla="*/ 52 h 1811"/>
              <a:gd name="T4" fmla="*/ 3640 w 3642"/>
              <a:gd name="T5" fmla="*/ 127 h 1811"/>
              <a:gd name="T6" fmla="*/ 3640 w 3642"/>
              <a:gd name="T7" fmla="*/ 226 h 1811"/>
              <a:gd name="T8" fmla="*/ 3625 w 3642"/>
              <a:gd name="T9" fmla="*/ 343 h 1811"/>
              <a:gd name="T10" fmla="*/ 3586 w 3642"/>
              <a:gd name="T11" fmla="*/ 473 h 1811"/>
              <a:gd name="T12" fmla="*/ 3515 w 3642"/>
              <a:gd name="T13" fmla="*/ 608 h 1811"/>
              <a:gd name="T14" fmla="*/ 3402 w 3642"/>
              <a:gd name="T15" fmla="*/ 743 h 1811"/>
              <a:gd name="T16" fmla="*/ 3242 w 3642"/>
              <a:gd name="T17" fmla="*/ 870 h 1811"/>
              <a:gd name="T18" fmla="*/ 3025 w 3642"/>
              <a:gd name="T19" fmla="*/ 985 h 1811"/>
              <a:gd name="T20" fmla="*/ 2743 w 3642"/>
              <a:gd name="T21" fmla="*/ 1081 h 1811"/>
              <a:gd name="T22" fmla="*/ 2389 w 3642"/>
              <a:gd name="T23" fmla="*/ 1152 h 1811"/>
              <a:gd name="T24" fmla="*/ 2115 w 3642"/>
              <a:gd name="T25" fmla="*/ 1181 h 1811"/>
              <a:gd name="T26" fmla="*/ 1879 w 3642"/>
              <a:gd name="T27" fmla="*/ 1196 h 1811"/>
              <a:gd name="T28" fmla="*/ 1621 w 3642"/>
              <a:gd name="T29" fmla="*/ 1211 h 1811"/>
              <a:gd name="T30" fmla="*/ 1347 w 3642"/>
              <a:gd name="T31" fmla="*/ 1232 h 1811"/>
              <a:gd name="T32" fmla="*/ 1074 w 3642"/>
              <a:gd name="T33" fmla="*/ 1262 h 1811"/>
              <a:gd name="T34" fmla="*/ 812 w 3642"/>
              <a:gd name="T35" fmla="*/ 1304 h 1811"/>
              <a:gd name="T36" fmla="*/ 572 w 3642"/>
              <a:gd name="T37" fmla="*/ 1365 h 1811"/>
              <a:gd name="T38" fmla="*/ 366 w 3642"/>
              <a:gd name="T39" fmla="*/ 1448 h 1811"/>
              <a:gd name="T40" fmla="*/ 207 w 3642"/>
              <a:gd name="T41" fmla="*/ 1558 h 1811"/>
              <a:gd name="T42" fmla="*/ 104 w 3642"/>
              <a:gd name="T43" fmla="*/ 1698 h 1811"/>
              <a:gd name="T44" fmla="*/ 74 w 3642"/>
              <a:gd name="T45" fmla="*/ 1808 h 1811"/>
              <a:gd name="T46" fmla="*/ 60 w 3642"/>
              <a:gd name="T47" fmla="*/ 1771 h 1811"/>
              <a:gd name="T48" fmla="*/ 37 w 3642"/>
              <a:gd name="T49" fmla="*/ 1693 h 1811"/>
              <a:gd name="T50" fmla="*/ 15 w 3642"/>
              <a:gd name="T51" fmla="*/ 1583 h 1811"/>
              <a:gd name="T52" fmla="*/ 0 w 3642"/>
              <a:gd name="T53" fmla="*/ 1449 h 1811"/>
              <a:gd name="T54" fmla="*/ 5 w 3642"/>
              <a:gd name="T55" fmla="*/ 1297 h 1811"/>
              <a:gd name="T56" fmla="*/ 37 w 3642"/>
              <a:gd name="T57" fmla="*/ 1137 h 1811"/>
              <a:gd name="T58" fmla="*/ 104 w 3642"/>
              <a:gd name="T59" fmla="*/ 973 h 1811"/>
              <a:gd name="T60" fmla="*/ 217 w 3642"/>
              <a:gd name="T61" fmla="*/ 813 h 1811"/>
              <a:gd name="T62" fmla="*/ 386 w 3642"/>
              <a:gd name="T63" fmla="*/ 666 h 1811"/>
              <a:gd name="T64" fmla="*/ 618 w 3642"/>
              <a:gd name="T65" fmla="*/ 537 h 1811"/>
              <a:gd name="T66" fmla="*/ 922 w 3642"/>
              <a:gd name="T67" fmla="*/ 434 h 1811"/>
              <a:gd name="T68" fmla="*/ 1335 w 3642"/>
              <a:gd name="T69" fmla="*/ 348 h 1811"/>
              <a:gd name="T70" fmla="*/ 1742 w 3642"/>
              <a:gd name="T71" fmla="*/ 289 h 1811"/>
              <a:gd name="T72" fmla="*/ 2131 w 3642"/>
              <a:gd name="T73" fmla="*/ 252 h 1811"/>
              <a:gd name="T74" fmla="*/ 2492 w 3642"/>
              <a:gd name="T75" fmla="*/ 230 h 1811"/>
              <a:gd name="T76" fmla="*/ 2819 w 3642"/>
              <a:gd name="T77" fmla="*/ 211 h 1811"/>
              <a:gd name="T78" fmla="*/ 3101 w 3642"/>
              <a:gd name="T79" fmla="*/ 191 h 1811"/>
              <a:gd name="T80" fmla="*/ 3333 w 3642"/>
              <a:gd name="T81" fmla="*/ 159 h 1811"/>
              <a:gd name="T82" fmla="*/ 3502 w 3642"/>
              <a:gd name="T83" fmla="*/ 110 h 1811"/>
              <a:gd name="T84" fmla="*/ 3601 w 3642"/>
              <a:gd name="T85" fmla="*/ 32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9" name="Freeform 2356"/>
          <p:cNvSpPr/>
          <p:nvPr/>
        </p:nvSpPr>
        <p:spPr bwMode="auto">
          <a:xfrm>
            <a:off x="2100980" y="2201610"/>
            <a:ext cx="3706610" cy="1844574"/>
          </a:xfrm>
          <a:custGeom>
            <a:avLst/>
            <a:gdLst>
              <a:gd name="T0" fmla="*/ 4642 w 4670"/>
              <a:gd name="T1" fmla="*/ 10 h 2325"/>
              <a:gd name="T2" fmla="*/ 4652 w 4670"/>
              <a:gd name="T3" fmla="*/ 54 h 2325"/>
              <a:gd name="T4" fmla="*/ 4664 w 4670"/>
              <a:gd name="T5" fmla="*/ 128 h 2325"/>
              <a:gd name="T6" fmla="*/ 4670 w 4670"/>
              <a:gd name="T7" fmla="*/ 230 h 2325"/>
              <a:gd name="T8" fmla="*/ 4664 w 4670"/>
              <a:gd name="T9" fmla="*/ 353 h 2325"/>
              <a:gd name="T10" fmla="*/ 4638 w 4670"/>
              <a:gd name="T11" fmla="*/ 492 h 2325"/>
              <a:gd name="T12" fmla="*/ 4586 w 4670"/>
              <a:gd name="T13" fmla="*/ 640 h 2325"/>
              <a:gd name="T14" fmla="*/ 4501 w 4670"/>
              <a:gd name="T15" fmla="*/ 792 h 2325"/>
              <a:gd name="T16" fmla="*/ 4375 w 4670"/>
              <a:gd name="T17" fmla="*/ 945 h 2325"/>
              <a:gd name="T18" fmla="*/ 4201 w 4670"/>
              <a:gd name="T19" fmla="*/ 1090 h 2325"/>
              <a:gd name="T20" fmla="*/ 3973 w 4670"/>
              <a:gd name="T21" fmla="*/ 1223 h 2325"/>
              <a:gd name="T22" fmla="*/ 3683 w 4670"/>
              <a:gd name="T23" fmla="*/ 1340 h 2325"/>
              <a:gd name="T24" fmla="*/ 3325 w 4670"/>
              <a:gd name="T25" fmla="*/ 1434 h 2325"/>
              <a:gd name="T26" fmla="*/ 2891 w 4670"/>
              <a:gd name="T27" fmla="*/ 1500 h 2325"/>
              <a:gd name="T28" fmla="*/ 2651 w 4670"/>
              <a:gd name="T29" fmla="*/ 1521 h 2325"/>
              <a:gd name="T30" fmla="*/ 2377 w 4670"/>
              <a:gd name="T31" fmla="*/ 1538 h 2325"/>
              <a:gd name="T32" fmla="*/ 2082 w 4670"/>
              <a:gd name="T33" fmla="*/ 1556 h 2325"/>
              <a:gd name="T34" fmla="*/ 1773 w 4670"/>
              <a:gd name="T35" fmla="*/ 1578 h 2325"/>
              <a:gd name="T36" fmla="*/ 1461 w 4670"/>
              <a:gd name="T37" fmla="*/ 1610 h 2325"/>
              <a:gd name="T38" fmla="*/ 1157 w 4670"/>
              <a:gd name="T39" fmla="*/ 1654 h 2325"/>
              <a:gd name="T40" fmla="*/ 873 w 4670"/>
              <a:gd name="T41" fmla="*/ 1713 h 2325"/>
              <a:gd name="T42" fmla="*/ 616 w 4670"/>
              <a:gd name="T43" fmla="*/ 1794 h 2325"/>
              <a:gd name="T44" fmla="*/ 400 w 4670"/>
              <a:gd name="T45" fmla="*/ 1899 h 2325"/>
              <a:gd name="T46" fmla="*/ 235 w 4670"/>
              <a:gd name="T47" fmla="*/ 2031 h 2325"/>
              <a:gd name="T48" fmla="*/ 128 w 4670"/>
              <a:gd name="T49" fmla="*/ 2196 h 2325"/>
              <a:gd name="T50" fmla="*/ 96 w 4670"/>
              <a:gd name="T51" fmla="*/ 2323 h 2325"/>
              <a:gd name="T52" fmla="*/ 81 w 4670"/>
              <a:gd name="T53" fmla="*/ 2283 h 2325"/>
              <a:gd name="T54" fmla="*/ 56 w 4670"/>
              <a:gd name="T55" fmla="*/ 2203 h 2325"/>
              <a:gd name="T56" fmla="*/ 29 w 4670"/>
              <a:gd name="T57" fmla="*/ 2087 h 2325"/>
              <a:gd name="T58" fmla="*/ 7 w 4670"/>
              <a:gd name="T59" fmla="*/ 1943 h 2325"/>
              <a:gd name="T60" fmla="*/ 0 w 4670"/>
              <a:gd name="T61" fmla="*/ 1779 h 2325"/>
              <a:gd name="T62" fmla="*/ 15 w 4670"/>
              <a:gd name="T63" fmla="*/ 1600 h 2325"/>
              <a:gd name="T64" fmla="*/ 62 w 4670"/>
              <a:gd name="T65" fmla="*/ 1413 h 2325"/>
              <a:gd name="T66" fmla="*/ 149 w 4670"/>
              <a:gd name="T67" fmla="*/ 1225 h 2325"/>
              <a:gd name="T68" fmla="*/ 284 w 4670"/>
              <a:gd name="T69" fmla="*/ 1041 h 2325"/>
              <a:gd name="T70" fmla="*/ 473 w 4670"/>
              <a:gd name="T71" fmla="*/ 872 h 2325"/>
              <a:gd name="T72" fmla="*/ 728 w 4670"/>
              <a:gd name="T73" fmla="*/ 720 h 2325"/>
              <a:gd name="T74" fmla="*/ 1055 w 4670"/>
              <a:gd name="T75" fmla="*/ 595 h 2325"/>
              <a:gd name="T76" fmla="*/ 1493 w 4670"/>
              <a:gd name="T77" fmla="*/ 488 h 2325"/>
              <a:gd name="T78" fmla="*/ 1955 w 4670"/>
              <a:gd name="T79" fmla="*/ 409 h 2325"/>
              <a:gd name="T80" fmla="*/ 2404 w 4670"/>
              <a:gd name="T81" fmla="*/ 355 h 2325"/>
              <a:gd name="T82" fmla="*/ 2833 w 4670"/>
              <a:gd name="T83" fmla="*/ 318 h 2325"/>
              <a:gd name="T84" fmla="*/ 3233 w 4670"/>
              <a:gd name="T85" fmla="*/ 294 h 2325"/>
              <a:gd name="T86" fmla="*/ 3600 w 4670"/>
              <a:gd name="T87" fmla="*/ 274 h 2325"/>
              <a:gd name="T88" fmla="*/ 3922 w 4670"/>
              <a:gd name="T89" fmla="*/ 252 h 2325"/>
              <a:gd name="T90" fmla="*/ 4196 w 4670"/>
              <a:gd name="T91" fmla="*/ 220 h 2325"/>
              <a:gd name="T92" fmla="*/ 4412 w 4670"/>
              <a:gd name="T93" fmla="*/ 172 h 2325"/>
              <a:gd name="T94" fmla="*/ 4562 w 4670"/>
              <a:gd name="T95" fmla="*/ 101 h 2325"/>
              <a:gd name="T96" fmla="*/ 4640 w 4670"/>
              <a:gd name="T9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80512" y="2625449"/>
            <a:ext cx="687351" cy="2784322"/>
            <a:chOff x="7312026" y="2874963"/>
            <a:chExt cx="687388" cy="2784475"/>
          </a:xfrm>
          <a:solidFill>
            <a:schemeClr val="bg1"/>
          </a:solidFill>
        </p:grpSpPr>
        <p:sp>
          <p:nvSpPr>
            <p:cNvPr id="4150" name="Freeform 2357"/>
            <p:cNvSpPr/>
            <p:nvPr/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132 w 262"/>
                <a:gd name="T1" fmla="*/ 0 h 344"/>
                <a:gd name="T2" fmla="*/ 149 w 262"/>
                <a:gd name="T3" fmla="*/ 1 h 344"/>
                <a:gd name="T4" fmla="*/ 96 w 262"/>
                <a:gd name="T5" fmla="*/ 54 h 344"/>
                <a:gd name="T6" fmla="*/ 120 w 262"/>
                <a:gd name="T7" fmla="*/ 138 h 344"/>
                <a:gd name="T8" fmla="*/ 204 w 262"/>
                <a:gd name="T9" fmla="*/ 162 h 344"/>
                <a:gd name="T10" fmla="*/ 260 w 262"/>
                <a:gd name="T11" fmla="*/ 106 h 344"/>
                <a:gd name="T12" fmla="*/ 262 w 262"/>
                <a:gd name="T13" fmla="*/ 118 h 344"/>
                <a:gd name="T14" fmla="*/ 262 w 262"/>
                <a:gd name="T15" fmla="*/ 131 h 344"/>
                <a:gd name="T16" fmla="*/ 258 w 262"/>
                <a:gd name="T17" fmla="*/ 162 h 344"/>
                <a:gd name="T18" fmla="*/ 248 w 262"/>
                <a:gd name="T19" fmla="*/ 190 h 344"/>
                <a:gd name="T20" fmla="*/ 231 w 262"/>
                <a:gd name="T21" fmla="*/ 216 h 344"/>
                <a:gd name="T22" fmla="*/ 209 w 262"/>
                <a:gd name="T23" fmla="*/ 236 h 344"/>
                <a:gd name="T24" fmla="*/ 184 w 262"/>
                <a:gd name="T25" fmla="*/ 251 h 344"/>
                <a:gd name="T26" fmla="*/ 154 w 262"/>
                <a:gd name="T27" fmla="*/ 260 h 344"/>
                <a:gd name="T28" fmla="*/ 154 w 262"/>
                <a:gd name="T29" fmla="*/ 344 h 344"/>
                <a:gd name="T30" fmla="*/ 46 w 262"/>
                <a:gd name="T31" fmla="*/ 344 h 344"/>
                <a:gd name="T32" fmla="*/ 46 w 262"/>
                <a:gd name="T33" fmla="*/ 231 h 344"/>
                <a:gd name="T34" fmla="*/ 27 w 262"/>
                <a:gd name="T35" fmla="*/ 211 h 344"/>
                <a:gd name="T36" fmla="*/ 14 w 262"/>
                <a:gd name="T37" fmla="*/ 187 h 344"/>
                <a:gd name="T38" fmla="*/ 3 w 262"/>
                <a:gd name="T39" fmla="*/ 160 h 344"/>
                <a:gd name="T40" fmla="*/ 0 w 262"/>
                <a:gd name="T41" fmla="*/ 131 h 344"/>
                <a:gd name="T42" fmla="*/ 5 w 262"/>
                <a:gd name="T43" fmla="*/ 96 h 344"/>
                <a:gd name="T44" fmla="*/ 19 w 262"/>
                <a:gd name="T45" fmla="*/ 65 h 344"/>
                <a:gd name="T46" fmla="*/ 39 w 262"/>
                <a:gd name="T47" fmla="*/ 38 h 344"/>
                <a:gd name="T48" fmla="*/ 66 w 262"/>
                <a:gd name="T49" fmla="*/ 18 h 344"/>
                <a:gd name="T50" fmla="*/ 96 w 262"/>
                <a:gd name="T51" fmla="*/ 5 h 344"/>
                <a:gd name="T52" fmla="*/ 132 w 262"/>
                <a:gd name="T53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4" name="任意多边形 2433"/>
            <p:cNvSpPr/>
            <p:nvPr/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connsiteX0" fmla="*/ 185739 w 339726"/>
                <a:gd name="connsiteY0" fmla="*/ 211138 h 341313"/>
                <a:gd name="connsiteX1" fmla="*/ 189707 w 339726"/>
                <a:gd name="connsiteY1" fmla="*/ 211138 h 341313"/>
                <a:gd name="connsiteX2" fmla="*/ 189707 w 339726"/>
                <a:gd name="connsiteY2" fmla="*/ 212707 h 341313"/>
                <a:gd name="connsiteX3" fmla="*/ 189707 w 339726"/>
                <a:gd name="connsiteY3" fmla="*/ 215059 h 341313"/>
                <a:gd name="connsiteX4" fmla="*/ 189707 w 339726"/>
                <a:gd name="connsiteY4" fmla="*/ 218980 h 341313"/>
                <a:gd name="connsiteX5" fmla="*/ 191295 w 339726"/>
                <a:gd name="connsiteY5" fmla="*/ 226038 h 341313"/>
                <a:gd name="connsiteX6" fmla="*/ 191295 w 339726"/>
                <a:gd name="connsiteY6" fmla="*/ 232311 h 341313"/>
                <a:gd name="connsiteX7" fmla="*/ 191295 w 339726"/>
                <a:gd name="connsiteY7" fmla="*/ 241722 h 341313"/>
                <a:gd name="connsiteX8" fmla="*/ 192089 w 339726"/>
                <a:gd name="connsiteY8" fmla="*/ 251132 h 341313"/>
                <a:gd name="connsiteX9" fmla="*/ 192089 w 339726"/>
                <a:gd name="connsiteY9" fmla="*/ 261326 h 341313"/>
                <a:gd name="connsiteX10" fmla="*/ 192089 w 339726"/>
                <a:gd name="connsiteY10" fmla="*/ 273873 h 341313"/>
                <a:gd name="connsiteX11" fmla="*/ 193676 w 339726"/>
                <a:gd name="connsiteY11" fmla="*/ 285636 h 341313"/>
                <a:gd name="connsiteX12" fmla="*/ 193676 w 339726"/>
                <a:gd name="connsiteY12" fmla="*/ 291909 h 341313"/>
                <a:gd name="connsiteX13" fmla="*/ 193676 w 339726"/>
                <a:gd name="connsiteY13" fmla="*/ 298967 h 341313"/>
                <a:gd name="connsiteX14" fmla="*/ 193676 w 339726"/>
                <a:gd name="connsiteY14" fmla="*/ 313083 h 341313"/>
                <a:gd name="connsiteX15" fmla="*/ 192089 w 339726"/>
                <a:gd name="connsiteY15" fmla="*/ 327982 h 341313"/>
                <a:gd name="connsiteX16" fmla="*/ 192089 w 339726"/>
                <a:gd name="connsiteY16" fmla="*/ 341313 h 341313"/>
                <a:gd name="connsiteX17" fmla="*/ 169863 w 339726"/>
                <a:gd name="connsiteY17" fmla="*/ 341313 h 341313"/>
                <a:gd name="connsiteX18" fmla="*/ 169863 w 339726"/>
                <a:gd name="connsiteY18" fmla="*/ 339745 h 341313"/>
                <a:gd name="connsiteX19" fmla="*/ 172245 w 339726"/>
                <a:gd name="connsiteY19" fmla="*/ 324845 h 341313"/>
                <a:gd name="connsiteX20" fmla="*/ 174626 w 339726"/>
                <a:gd name="connsiteY20" fmla="*/ 312298 h 341313"/>
                <a:gd name="connsiteX21" fmla="*/ 176213 w 339726"/>
                <a:gd name="connsiteY21" fmla="*/ 297399 h 341313"/>
                <a:gd name="connsiteX22" fmla="*/ 178595 w 339726"/>
                <a:gd name="connsiteY22" fmla="*/ 285636 h 341313"/>
                <a:gd name="connsiteX23" fmla="*/ 180182 w 339726"/>
                <a:gd name="connsiteY23" fmla="*/ 272305 h 341313"/>
                <a:gd name="connsiteX24" fmla="*/ 181770 w 339726"/>
                <a:gd name="connsiteY24" fmla="*/ 261326 h 341313"/>
                <a:gd name="connsiteX25" fmla="*/ 183357 w 339726"/>
                <a:gd name="connsiteY25" fmla="*/ 251132 h 341313"/>
                <a:gd name="connsiteX26" fmla="*/ 183357 w 339726"/>
                <a:gd name="connsiteY26" fmla="*/ 240153 h 341313"/>
                <a:gd name="connsiteX27" fmla="*/ 184151 w 339726"/>
                <a:gd name="connsiteY27" fmla="*/ 232311 h 341313"/>
                <a:gd name="connsiteX28" fmla="*/ 184151 w 339726"/>
                <a:gd name="connsiteY28" fmla="*/ 226038 h 341313"/>
                <a:gd name="connsiteX29" fmla="*/ 185739 w 339726"/>
                <a:gd name="connsiteY29" fmla="*/ 218980 h 341313"/>
                <a:gd name="connsiteX30" fmla="*/ 185739 w 339726"/>
                <a:gd name="connsiteY30" fmla="*/ 215059 h 341313"/>
                <a:gd name="connsiteX31" fmla="*/ 185739 w 339726"/>
                <a:gd name="connsiteY31" fmla="*/ 212707 h 341313"/>
                <a:gd name="connsiteX32" fmla="*/ 298218 w 339726"/>
                <a:gd name="connsiteY32" fmla="*/ 173038 h 341313"/>
                <a:gd name="connsiteX33" fmla="*/ 314183 w 339726"/>
                <a:gd name="connsiteY33" fmla="*/ 173038 h 341313"/>
                <a:gd name="connsiteX34" fmla="*/ 327753 w 339726"/>
                <a:gd name="connsiteY34" fmla="*/ 174614 h 341313"/>
                <a:gd name="connsiteX35" fmla="*/ 337332 w 339726"/>
                <a:gd name="connsiteY35" fmla="*/ 175402 h 341313"/>
                <a:gd name="connsiteX36" fmla="*/ 339726 w 339726"/>
                <a:gd name="connsiteY36" fmla="*/ 175402 h 341313"/>
                <a:gd name="connsiteX37" fmla="*/ 339726 w 339726"/>
                <a:gd name="connsiteY37" fmla="*/ 179341 h 341313"/>
                <a:gd name="connsiteX38" fmla="*/ 338130 w 339726"/>
                <a:gd name="connsiteY38" fmla="*/ 188797 h 341313"/>
                <a:gd name="connsiteX39" fmla="*/ 334139 w 339726"/>
                <a:gd name="connsiteY39" fmla="*/ 200616 h 341313"/>
                <a:gd name="connsiteX40" fmla="*/ 329349 w 339726"/>
                <a:gd name="connsiteY40" fmla="*/ 217164 h 341313"/>
                <a:gd name="connsiteX41" fmla="*/ 320569 w 339726"/>
                <a:gd name="connsiteY41" fmla="*/ 234499 h 341313"/>
                <a:gd name="connsiteX42" fmla="*/ 310191 w 339726"/>
                <a:gd name="connsiteY42" fmla="*/ 250258 h 341313"/>
                <a:gd name="connsiteX43" fmla="*/ 294227 w 339726"/>
                <a:gd name="connsiteY43" fmla="*/ 263653 h 341313"/>
                <a:gd name="connsiteX44" fmla="*/ 272674 w 339726"/>
                <a:gd name="connsiteY44" fmla="*/ 273897 h 341313"/>
                <a:gd name="connsiteX45" fmla="*/ 249525 w 339726"/>
                <a:gd name="connsiteY45" fmla="*/ 279412 h 341313"/>
                <a:gd name="connsiteX46" fmla="*/ 229570 w 339726"/>
                <a:gd name="connsiteY46" fmla="*/ 280988 h 341313"/>
                <a:gd name="connsiteX47" fmla="*/ 212008 w 339726"/>
                <a:gd name="connsiteY47" fmla="*/ 279412 h 341313"/>
                <a:gd name="connsiteX48" fmla="*/ 199236 w 339726"/>
                <a:gd name="connsiteY48" fmla="*/ 277048 h 341313"/>
                <a:gd name="connsiteX49" fmla="*/ 206421 w 339726"/>
                <a:gd name="connsiteY49" fmla="*/ 271533 h 341313"/>
                <a:gd name="connsiteX50" fmla="*/ 216798 w 339726"/>
                <a:gd name="connsiteY50" fmla="*/ 262077 h 341313"/>
                <a:gd name="connsiteX51" fmla="*/ 222385 w 339726"/>
                <a:gd name="connsiteY51" fmla="*/ 256562 h 341313"/>
                <a:gd name="connsiteX52" fmla="*/ 227973 w 339726"/>
                <a:gd name="connsiteY52" fmla="*/ 252622 h 341313"/>
                <a:gd name="connsiteX53" fmla="*/ 241543 w 339726"/>
                <a:gd name="connsiteY53" fmla="*/ 242378 h 341313"/>
                <a:gd name="connsiteX54" fmla="*/ 243938 w 339726"/>
                <a:gd name="connsiteY54" fmla="*/ 240802 h 341313"/>
                <a:gd name="connsiteX55" fmla="*/ 247131 w 339726"/>
                <a:gd name="connsiteY55" fmla="*/ 238439 h 341313"/>
                <a:gd name="connsiteX56" fmla="*/ 253517 w 339726"/>
                <a:gd name="connsiteY56" fmla="*/ 232923 h 341313"/>
                <a:gd name="connsiteX57" fmla="*/ 259903 w 339726"/>
                <a:gd name="connsiteY57" fmla="*/ 228983 h 341313"/>
                <a:gd name="connsiteX58" fmla="*/ 265490 w 339726"/>
                <a:gd name="connsiteY58" fmla="*/ 223467 h 341313"/>
                <a:gd name="connsiteX59" fmla="*/ 272674 w 339726"/>
                <a:gd name="connsiteY59" fmla="*/ 219528 h 341313"/>
                <a:gd name="connsiteX60" fmla="*/ 277464 w 339726"/>
                <a:gd name="connsiteY60" fmla="*/ 215588 h 341313"/>
                <a:gd name="connsiteX61" fmla="*/ 288639 w 339726"/>
                <a:gd name="connsiteY61" fmla="*/ 209284 h 341313"/>
                <a:gd name="connsiteX62" fmla="*/ 292630 w 339726"/>
                <a:gd name="connsiteY62" fmla="*/ 206132 h 341313"/>
                <a:gd name="connsiteX63" fmla="*/ 298218 w 339726"/>
                <a:gd name="connsiteY63" fmla="*/ 202192 h 341313"/>
                <a:gd name="connsiteX64" fmla="*/ 300613 w 339726"/>
                <a:gd name="connsiteY64" fmla="*/ 200616 h 341313"/>
                <a:gd name="connsiteX65" fmla="*/ 304604 w 339726"/>
                <a:gd name="connsiteY65" fmla="*/ 198252 h 341313"/>
                <a:gd name="connsiteX66" fmla="*/ 307797 w 339726"/>
                <a:gd name="connsiteY66" fmla="*/ 196676 h 341313"/>
                <a:gd name="connsiteX67" fmla="*/ 310191 w 339726"/>
                <a:gd name="connsiteY67" fmla="*/ 195888 h 341313"/>
                <a:gd name="connsiteX68" fmla="*/ 311788 w 339726"/>
                <a:gd name="connsiteY68" fmla="*/ 194313 h 341313"/>
                <a:gd name="connsiteX69" fmla="*/ 310191 w 339726"/>
                <a:gd name="connsiteY69" fmla="*/ 194313 h 341313"/>
                <a:gd name="connsiteX70" fmla="*/ 307797 w 339726"/>
                <a:gd name="connsiteY70" fmla="*/ 195888 h 341313"/>
                <a:gd name="connsiteX71" fmla="*/ 304604 w 339726"/>
                <a:gd name="connsiteY71" fmla="*/ 198252 h 341313"/>
                <a:gd name="connsiteX72" fmla="*/ 300613 w 339726"/>
                <a:gd name="connsiteY72" fmla="*/ 199828 h 341313"/>
                <a:gd name="connsiteX73" fmla="*/ 296621 w 339726"/>
                <a:gd name="connsiteY73" fmla="*/ 202192 h 341313"/>
                <a:gd name="connsiteX74" fmla="*/ 292630 w 339726"/>
                <a:gd name="connsiteY74" fmla="*/ 204556 h 341313"/>
                <a:gd name="connsiteX75" fmla="*/ 287043 w 339726"/>
                <a:gd name="connsiteY75" fmla="*/ 207708 h 341313"/>
                <a:gd name="connsiteX76" fmla="*/ 276666 w 339726"/>
                <a:gd name="connsiteY76" fmla="*/ 213224 h 341313"/>
                <a:gd name="connsiteX77" fmla="*/ 269481 w 339726"/>
                <a:gd name="connsiteY77" fmla="*/ 217164 h 341313"/>
                <a:gd name="connsiteX78" fmla="*/ 264692 w 339726"/>
                <a:gd name="connsiteY78" fmla="*/ 221104 h 341313"/>
                <a:gd name="connsiteX79" fmla="*/ 257508 w 339726"/>
                <a:gd name="connsiteY79" fmla="*/ 225043 h 341313"/>
                <a:gd name="connsiteX80" fmla="*/ 251122 w 339726"/>
                <a:gd name="connsiteY80" fmla="*/ 228983 h 341313"/>
                <a:gd name="connsiteX81" fmla="*/ 243938 w 339726"/>
                <a:gd name="connsiteY81" fmla="*/ 232923 h 341313"/>
                <a:gd name="connsiteX82" fmla="*/ 239947 w 339726"/>
                <a:gd name="connsiteY82" fmla="*/ 235287 h 341313"/>
                <a:gd name="connsiteX83" fmla="*/ 237552 w 339726"/>
                <a:gd name="connsiteY83" fmla="*/ 238439 h 341313"/>
                <a:gd name="connsiteX84" fmla="*/ 223982 w 339726"/>
                <a:gd name="connsiteY84" fmla="*/ 246318 h 341313"/>
                <a:gd name="connsiteX85" fmla="*/ 216798 w 339726"/>
                <a:gd name="connsiteY85" fmla="*/ 251834 h 341313"/>
                <a:gd name="connsiteX86" fmla="*/ 212008 w 339726"/>
                <a:gd name="connsiteY86" fmla="*/ 255774 h 341313"/>
                <a:gd name="connsiteX87" fmla="*/ 199236 w 339726"/>
                <a:gd name="connsiteY87" fmla="*/ 264441 h 341313"/>
                <a:gd name="connsiteX88" fmla="*/ 198438 w 339726"/>
                <a:gd name="connsiteY88" fmla="*/ 266017 h 341313"/>
                <a:gd name="connsiteX89" fmla="*/ 200833 w 339726"/>
                <a:gd name="connsiteY89" fmla="*/ 252622 h 341313"/>
                <a:gd name="connsiteX90" fmla="*/ 206421 w 339726"/>
                <a:gd name="connsiteY90" fmla="*/ 236863 h 341313"/>
                <a:gd name="connsiteX91" fmla="*/ 214403 w 339726"/>
                <a:gd name="connsiteY91" fmla="*/ 219528 h 341313"/>
                <a:gd name="connsiteX92" fmla="*/ 226377 w 339726"/>
                <a:gd name="connsiteY92" fmla="*/ 203768 h 341313"/>
                <a:gd name="connsiteX93" fmla="*/ 241543 w 339726"/>
                <a:gd name="connsiteY93" fmla="*/ 188797 h 341313"/>
                <a:gd name="connsiteX94" fmla="*/ 259903 w 339726"/>
                <a:gd name="connsiteY94" fmla="*/ 179341 h 341313"/>
                <a:gd name="connsiteX95" fmla="*/ 279060 w 339726"/>
                <a:gd name="connsiteY95" fmla="*/ 174614 h 341313"/>
                <a:gd name="connsiteX96" fmla="*/ 54523 w 339726"/>
                <a:gd name="connsiteY96" fmla="*/ 128588 h 341313"/>
                <a:gd name="connsiteX97" fmla="*/ 73488 w 339726"/>
                <a:gd name="connsiteY97" fmla="*/ 128588 h 341313"/>
                <a:gd name="connsiteX98" fmla="*/ 93243 w 339726"/>
                <a:gd name="connsiteY98" fmla="*/ 131763 h 341313"/>
                <a:gd name="connsiteX99" fmla="*/ 112207 w 339726"/>
                <a:gd name="connsiteY99" fmla="*/ 138113 h 341313"/>
                <a:gd name="connsiteX100" fmla="*/ 131172 w 339726"/>
                <a:gd name="connsiteY100" fmla="*/ 151607 h 341313"/>
                <a:gd name="connsiteX101" fmla="*/ 145395 w 339726"/>
                <a:gd name="connsiteY101" fmla="*/ 167482 h 341313"/>
                <a:gd name="connsiteX102" fmla="*/ 157248 w 339726"/>
                <a:gd name="connsiteY102" fmla="*/ 183357 h 341313"/>
                <a:gd name="connsiteX103" fmla="*/ 166730 w 339726"/>
                <a:gd name="connsiteY103" fmla="*/ 200819 h 341313"/>
                <a:gd name="connsiteX104" fmla="*/ 172262 w 339726"/>
                <a:gd name="connsiteY104" fmla="*/ 214314 h 341313"/>
                <a:gd name="connsiteX105" fmla="*/ 176213 w 339726"/>
                <a:gd name="connsiteY105" fmla="*/ 225426 h 341313"/>
                <a:gd name="connsiteX106" fmla="*/ 166730 w 339726"/>
                <a:gd name="connsiteY106" fmla="*/ 221457 h 341313"/>
                <a:gd name="connsiteX107" fmla="*/ 152507 w 339726"/>
                <a:gd name="connsiteY107" fmla="*/ 215901 h 341313"/>
                <a:gd name="connsiteX108" fmla="*/ 144605 w 339726"/>
                <a:gd name="connsiteY108" fmla="*/ 213520 h 341313"/>
                <a:gd name="connsiteX109" fmla="*/ 135913 w 339726"/>
                <a:gd name="connsiteY109" fmla="*/ 209551 h 341313"/>
                <a:gd name="connsiteX110" fmla="*/ 120109 w 339726"/>
                <a:gd name="connsiteY110" fmla="*/ 202407 h 341313"/>
                <a:gd name="connsiteX111" fmla="*/ 116158 w 339726"/>
                <a:gd name="connsiteY111" fmla="*/ 200819 h 341313"/>
                <a:gd name="connsiteX112" fmla="*/ 110627 w 339726"/>
                <a:gd name="connsiteY112" fmla="*/ 198438 h 341313"/>
                <a:gd name="connsiteX113" fmla="*/ 102725 w 339726"/>
                <a:gd name="connsiteY113" fmla="*/ 196057 h 341313"/>
                <a:gd name="connsiteX114" fmla="*/ 96403 w 339726"/>
                <a:gd name="connsiteY114" fmla="*/ 192088 h 341313"/>
                <a:gd name="connsiteX115" fmla="*/ 88501 w 339726"/>
                <a:gd name="connsiteY115" fmla="*/ 187326 h 341313"/>
                <a:gd name="connsiteX116" fmla="*/ 80599 w 339726"/>
                <a:gd name="connsiteY116" fmla="*/ 183357 h 341313"/>
                <a:gd name="connsiteX117" fmla="*/ 73488 w 339726"/>
                <a:gd name="connsiteY117" fmla="*/ 180975 h 341313"/>
                <a:gd name="connsiteX118" fmla="*/ 67166 w 339726"/>
                <a:gd name="connsiteY118" fmla="*/ 177007 h 341313"/>
                <a:gd name="connsiteX119" fmla="*/ 60054 w 339726"/>
                <a:gd name="connsiteY119" fmla="*/ 174625 h 341313"/>
                <a:gd name="connsiteX120" fmla="*/ 54523 w 339726"/>
                <a:gd name="connsiteY120" fmla="*/ 170657 h 341313"/>
                <a:gd name="connsiteX121" fmla="*/ 49782 w 339726"/>
                <a:gd name="connsiteY121" fmla="*/ 167482 h 341313"/>
                <a:gd name="connsiteX122" fmla="*/ 45831 w 339726"/>
                <a:gd name="connsiteY122" fmla="*/ 165100 h 341313"/>
                <a:gd name="connsiteX123" fmla="*/ 41880 w 339726"/>
                <a:gd name="connsiteY123" fmla="*/ 163513 h 341313"/>
                <a:gd name="connsiteX124" fmla="*/ 45831 w 339726"/>
                <a:gd name="connsiteY124" fmla="*/ 165894 h 341313"/>
                <a:gd name="connsiteX125" fmla="*/ 49782 w 339726"/>
                <a:gd name="connsiteY125" fmla="*/ 169069 h 341313"/>
                <a:gd name="connsiteX126" fmla="*/ 53733 w 339726"/>
                <a:gd name="connsiteY126" fmla="*/ 173038 h 341313"/>
                <a:gd name="connsiteX127" fmla="*/ 60054 w 339726"/>
                <a:gd name="connsiteY127" fmla="*/ 175419 h 341313"/>
                <a:gd name="connsiteX128" fmla="*/ 65586 w 339726"/>
                <a:gd name="connsiteY128" fmla="*/ 179388 h 341313"/>
                <a:gd name="connsiteX129" fmla="*/ 71907 w 339726"/>
                <a:gd name="connsiteY129" fmla="*/ 183357 h 341313"/>
                <a:gd name="connsiteX130" fmla="*/ 79019 w 339726"/>
                <a:gd name="connsiteY130" fmla="*/ 187326 h 341313"/>
                <a:gd name="connsiteX131" fmla="*/ 85341 w 339726"/>
                <a:gd name="connsiteY131" fmla="*/ 192088 h 341313"/>
                <a:gd name="connsiteX132" fmla="*/ 93243 w 339726"/>
                <a:gd name="connsiteY132" fmla="*/ 196057 h 341313"/>
                <a:gd name="connsiteX133" fmla="*/ 100354 w 339726"/>
                <a:gd name="connsiteY133" fmla="*/ 200819 h 341313"/>
                <a:gd name="connsiteX134" fmla="*/ 108256 w 339726"/>
                <a:gd name="connsiteY134" fmla="*/ 204788 h 341313"/>
                <a:gd name="connsiteX135" fmla="*/ 112207 w 339726"/>
                <a:gd name="connsiteY135" fmla="*/ 206376 h 341313"/>
                <a:gd name="connsiteX136" fmla="*/ 116158 w 339726"/>
                <a:gd name="connsiteY136" fmla="*/ 209551 h 341313"/>
                <a:gd name="connsiteX137" fmla="*/ 131962 w 339726"/>
                <a:gd name="connsiteY137" fmla="*/ 217489 h 341313"/>
                <a:gd name="connsiteX138" fmla="*/ 140654 w 339726"/>
                <a:gd name="connsiteY138" fmla="*/ 221457 h 341313"/>
                <a:gd name="connsiteX139" fmla="*/ 148556 w 339726"/>
                <a:gd name="connsiteY139" fmla="*/ 225426 h 341313"/>
                <a:gd name="connsiteX140" fmla="*/ 162779 w 339726"/>
                <a:gd name="connsiteY140" fmla="*/ 231776 h 341313"/>
                <a:gd name="connsiteX141" fmla="*/ 165940 w 339726"/>
                <a:gd name="connsiteY141" fmla="*/ 233364 h 341313"/>
                <a:gd name="connsiteX142" fmla="*/ 150927 w 339726"/>
                <a:gd name="connsiteY142" fmla="*/ 237332 h 341313"/>
                <a:gd name="connsiteX143" fmla="*/ 131962 w 339726"/>
                <a:gd name="connsiteY143" fmla="*/ 239714 h 341313"/>
                <a:gd name="connsiteX144" fmla="*/ 110627 w 339726"/>
                <a:gd name="connsiteY144" fmla="*/ 241301 h 341313"/>
                <a:gd name="connsiteX145" fmla="*/ 88501 w 339726"/>
                <a:gd name="connsiteY145" fmla="*/ 238920 h 341313"/>
                <a:gd name="connsiteX146" fmla="*/ 65586 w 339726"/>
                <a:gd name="connsiteY146" fmla="*/ 230982 h 341313"/>
                <a:gd name="connsiteX147" fmla="*/ 46621 w 339726"/>
                <a:gd name="connsiteY147" fmla="*/ 217489 h 341313"/>
                <a:gd name="connsiteX148" fmla="*/ 32398 w 339726"/>
                <a:gd name="connsiteY148" fmla="*/ 200819 h 341313"/>
                <a:gd name="connsiteX149" fmla="*/ 20545 w 339726"/>
                <a:gd name="connsiteY149" fmla="*/ 184944 h 341313"/>
                <a:gd name="connsiteX150" fmla="*/ 11062 w 339726"/>
                <a:gd name="connsiteY150" fmla="*/ 167482 h 341313"/>
                <a:gd name="connsiteX151" fmla="*/ 5531 w 339726"/>
                <a:gd name="connsiteY151" fmla="*/ 153988 h 341313"/>
                <a:gd name="connsiteX152" fmla="*/ 1580 w 339726"/>
                <a:gd name="connsiteY152" fmla="*/ 143669 h 341313"/>
                <a:gd name="connsiteX153" fmla="*/ 0 w 339726"/>
                <a:gd name="connsiteY153" fmla="*/ 139700 h 341313"/>
                <a:gd name="connsiteX154" fmla="*/ 3161 w 339726"/>
                <a:gd name="connsiteY154" fmla="*/ 139700 h 341313"/>
                <a:gd name="connsiteX155" fmla="*/ 11062 w 339726"/>
                <a:gd name="connsiteY155" fmla="*/ 136525 h 341313"/>
                <a:gd name="connsiteX156" fmla="*/ 22915 w 339726"/>
                <a:gd name="connsiteY156" fmla="*/ 132557 h 341313"/>
                <a:gd name="connsiteX157" fmla="*/ 37139 w 339726"/>
                <a:gd name="connsiteY157" fmla="*/ 130175 h 341313"/>
                <a:gd name="connsiteX158" fmla="*/ 191688 w 339726"/>
                <a:gd name="connsiteY158" fmla="*/ 0 h 341313"/>
                <a:gd name="connsiteX159" fmla="*/ 194052 w 339726"/>
                <a:gd name="connsiteY159" fmla="*/ 2381 h 341313"/>
                <a:gd name="connsiteX160" fmla="*/ 200357 w 339726"/>
                <a:gd name="connsiteY160" fmla="*/ 7937 h 341313"/>
                <a:gd name="connsiteX161" fmla="*/ 209025 w 339726"/>
                <a:gd name="connsiteY161" fmla="*/ 19050 h 341313"/>
                <a:gd name="connsiteX162" fmla="*/ 219270 w 339726"/>
                <a:gd name="connsiteY162" fmla="*/ 30956 h 341313"/>
                <a:gd name="connsiteX163" fmla="*/ 228726 w 339726"/>
                <a:gd name="connsiteY163" fmla="*/ 46831 h 341313"/>
                <a:gd name="connsiteX164" fmla="*/ 238183 w 339726"/>
                <a:gd name="connsiteY164" fmla="*/ 64294 h 341313"/>
                <a:gd name="connsiteX165" fmla="*/ 243699 w 339726"/>
                <a:gd name="connsiteY165" fmla="*/ 84137 h 341313"/>
                <a:gd name="connsiteX166" fmla="*/ 246063 w 339726"/>
                <a:gd name="connsiteY166" fmla="*/ 105569 h 341313"/>
                <a:gd name="connsiteX167" fmla="*/ 243699 w 339726"/>
                <a:gd name="connsiteY167" fmla="*/ 130175 h 341313"/>
                <a:gd name="connsiteX168" fmla="*/ 235031 w 339726"/>
                <a:gd name="connsiteY168" fmla="*/ 153194 h 341313"/>
                <a:gd name="connsiteX169" fmla="*/ 224786 w 339726"/>
                <a:gd name="connsiteY169" fmla="*/ 171450 h 341313"/>
                <a:gd name="connsiteX170" fmla="*/ 212965 w 339726"/>
                <a:gd name="connsiteY170" fmla="*/ 188912 h 341313"/>
                <a:gd name="connsiteX171" fmla="*/ 203509 w 339726"/>
                <a:gd name="connsiteY171" fmla="*/ 200819 h 341313"/>
                <a:gd name="connsiteX172" fmla="*/ 195628 w 339726"/>
                <a:gd name="connsiteY172" fmla="*/ 209550 h 341313"/>
                <a:gd name="connsiteX173" fmla="*/ 194052 w 339726"/>
                <a:gd name="connsiteY173" fmla="*/ 198437 h 341313"/>
                <a:gd name="connsiteX174" fmla="*/ 191688 w 339726"/>
                <a:gd name="connsiteY174" fmla="*/ 182562 h 341313"/>
                <a:gd name="connsiteX175" fmla="*/ 191688 w 339726"/>
                <a:gd name="connsiteY175" fmla="*/ 173037 h 341313"/>
                <a:gd name="connsiteX176" fmla="*/ 190112 w 339726"/>
                <a:gd name="connsiteY176" fmla="*/ 163512 h 341313"/>
                <a:gd name="connsiteX177" fmla="*/ 188536 w 339726"/>
                <a:gd name="connsiteY177" fmla="*/ 144462 h 341313"/>
                <a:gd name="connsiteX178" fmla="*/ 188536 w 339726"/>
                <a:gd name="connsiteY178" fmla="*/ 139700 h 341313"/>
                <a:gd name="connsiteX179" fmla="*/ 188536 w 339726"/>
                <a:gd name="connsiteY179" fmla="*/ 135731 h 341313"/>
                <a:gd name="connsiteX180" fmla="*/ 188536 w 339726"/>
                <a:gd name="connsiteY180" fmla="*/ 124619 h 341313"/>
                <a:gd name="connsiteX181" fmla="*/ 188536 w 339726"/>
                <a:gd name="connsiteY181" fmla="*/ 116681 h 341313"/>
                <a:gd name="connsiteX182" fmla="*/ 187748 w 339726"/>
                <a:gd name="connsiteY182" fmla="*/ 107156 h 341313"/>
                <a:gd name="connsiteX183" fmla="*/ 187748 w 339726"/>
                <a:gd name="connsiteY183" fmla="*/ 97631 h 341313"/>
                <a:gd name="connsiteX184" fmla="*/ 187748 w 339726"/>
                <a:gd name="connsiteY184" fmla="*/ 89694 h 341313"/>
                <a:gd name="connsiteX185" fmla="*/ 188536 w 339726"/>
                <a:gd name="connsiteY185" fmla="*/ 81756 h 341313"/>
                <a:gd name="connsiteX186" fmla="*/ 188536 w 339726"/>
                <a:gd name="connsiteY186" fmla="*/ 73819 h 341313"/>
                <a:gd name="connsiteX187" fmla="*/ 188536 w 339726"/>
                <a:gd name="connsiteY187" fmla="*/ 66675 h 341313"/>
                <a:gd name="connsiteX188" fmla="*/ 188536 w 339726"/>
                <a:gd name="connsiteY188" fmla="*/ 60325 h 341313"/>
                <a:gd name="connsiteX189" fmla="*/ 188536 w 339726"/>
                <a:gd name="connsiteY189" fmla="*/ 54769 h 341313"/>
                <a:gd name="connsiteX190" fmla="*/ 188536 w 339726"/>
                <a:gd name="connsiteY190" fmla="*/ 50800 h 341313"/>
                <a:gd name="connsiteX191" fmla="*/ 190112 w 339726"/>
                <a:gd name="connsiteY191" fmla="*/ 45244 h 341313"/>
                <a:gd name="connsiteX192" fmla="*/ 190112 w 339726"/>
                <a:gd name="connsiteY192" fmla="*/ 42862 h 341313"/>
                <a:gd name="connsiteX193" fmla="*/ 188536 w 339726"/>
                <a:gd name="connsiteY193" fmla="*/ 45244 h 341313"/>
                <a:gd name="connsiteX194" fmla="*/ 188536 w 339726"/>
                <a:gd name="connsiteY194" fmla="*/ 50800 h 341313"/>
                <a:gd name="connsiteX195" fmla="*/ 187748 w 339726"/>
                <a:gd name="connsiteY195" fmla="*/ 54769 h 341313"/>
                <a:gd name="connsiteX196" fmla="*/ 187748 w 339726"/>
                <a:gd name="connsiteY196" fmla="*/ 60325 h 341313"/>
                <a:gd name="connsiteX197" fmla="*/ 186172 w 339726"/>
                <a:gd name="connsiteY197" fmla="*/ 66675 h 341313"/>
                <a:gd name="connsiteX198" fmla="*/ 186172 w 339726"/>
                <a:gd name="connsiteY198" fmla="*/ 73819 h 341313"/>
                <a:gd name="connsiteX199" fmla="*/ 184596 w 339726"/>
                <a:gd name="connsiteY199" fmla="*/ 81756 h 341313"/>
                <a:gd name="connsiteX200" fmla="*/ 184596 w 339726"/>
                <a:gd name="connsiteY200" fmla="*/ 89694 h 341313"/>
                <a:gd name="connsiteX201" fmla="*/ 183808 w 339726"/>
                <a:gd name="connsiteY201" fmla="*/ 97631 h 341313"/>
                <a:gd name="connsiteX202" fmla="*/ 183808 w 339726"/>
                <a:gd name="connsiteY202" fmla="*/ 107156 h 341313"/>
                <a:gd name="connsiteX203" fmla="*/ 183808 w 339726"/>
                <a:gd name="connsiteY203" fmla="*/ 115094 h 341313"/>
                <a:gd name="connsiteX204" fmla="*/ 182232 w 339726"/>
                <a:gd name="connsiteY204" fmla="*/ 124619 h 341313"/>
                <a:gd name="connsiteX205" fmla="*/ 182232 w 339726"/>
                <a:gd name="connsiteY205" fmla="*/ 135731 h 341313"/>
                <a:gd name="connsiteX206" fmla="*/ 182232 w 339726"/>
                <a:gd name="connsiteY206" fmla="*/ 139700 h 341313"/>
                <a:gd name="connsiteX207" fmla="*/ 182232 w 339726"/>
                <a:gd name="connsiteY207" fmla="*/ 144462 h 341313"/>
                <a:gd name="connsiteX208" fmla="*/ 182232 w 339726"/>
                <a:gd name="connsiteY208" fmla="*/ 163512 h 341313"/>
                <a:gd name="connsiteX209" fmla="*/ 182232 w 339726"/>
                <a:gd name="connsiteY209" fmla="*/ 173037 h 341313"/>
                <a:gd name="connsiteX210" fmla="*/ 182232 w 339726"/>
                <a:gd name="connsiteY210" fmla="*/ 182562 h 341313"/>
                <a:gd name="connsiteX211" fmla="*/ 182232 w 339726"/>
                <a:gd name="connsiteY211" fmla="*/ 192087 h 341313"/>
                <a:gd name="connsiteX212" fmla="*/ 182232 w 339726"/>
                <a:gd name="connsiteY212" fmla="*/ 200025 h 341313"/>
                <a:gd name="connsiteX213" fmla="*/ 182232 w 339726"/>
                <a:gd name="connsiteY213" fmla="*/ 202406 h 341313"/>
                <a:gd name="connsiteX214" fmla="*/ 171199 w 339726"/>
                <a:gd name="connsiteY214" fmla="*/ 190500 h 341313"/>
                <a:gd name="connsiteX215" fmla="*/ 159378 w 339726"/>
                <a:gd name="connsiteY215" fmla="*/ 174625 h 341313"/>
                <a:gd name="connsiteX216" fmla="*/ 149133 w 339726"/>
                <a:gd name="connsiteY216" fmla="*/ 153987 h 341313"/>
                <a:gd name="connsiteX217" fmla="*/ 141253 w 339726"/>
                <a:gd name="connsiteY217" fmla="*/ 131762 h 341313"/>
                <a:gd name="connsiteX218" fmla="*/ 136525 w 339726"/>
                <a:gd name="connsiteY218" fmla="*/ 105569 h 341313"/>
                <a:gd name="connsiteX219" fmla="*/ 139677 w 339726"/>
                <a:gd name="connsiteY219" fmla="*/ 84137 h 341313"/>
                <a:gd name="connsiteX220" fmla="*/ 145981 w 339726"/>
                <a:gd name="connsiteY220" fmla="*/ 64294 h 341313"/>
                <a:gd name="connsiteX221" fmla="*/ 153862 w 339726"/>
                <a:gd name="connsiteY221" fmla="*/ 46831 h 341313"/>
                <a:gd name="connsiteX222" fmla="*/ 164894 w 339726"/>
                <a:gd name="connsiteY222" fmla="*/ 30956 h 341313"/>
                <a:gd name="connsiteX223" fmla="*/ 174351 w 339726"/>
                <a:gd name="connsiteY223" fmla="*/ 19050 h 341313"/>
                <a:gd name="connsiteX224" fmla="*/ 183808 w 339726"/>
                <a:gd name="connsiteY224" fmla="*/ 7937 h 341313"/>
                <a:gd name="connsiteX225" fmla="*/ 188536 w 339726"/>
                <a:gd name="connsiteY225" fmla="*/ 2381 h 34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3" name="任意多边形 2432"/>
            <p:cNvSpPr/>
            <p:nvPr/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connsiteX0" fmla="*/ 79375 w 366713"/>
                <a:gd name="connsiteY0" fmla="*/ 201612 h 301625"/>
                <a:gd name="connsiteX1" fmla="*/ 79375 w 366713"/>
                <a:gd name="connsiteY1" fmla="*/ 301625 h 301625"/>
                <a:gd name="connsiteX2" fmla="*/ 14287 w 366713"/>
                <a:gd name="connsiteY2" fmla="*/ 301625 h 301625"/>
                <a:gd name="connsiteX3" fmla="*/ 14287 w 366713"/>
                <a:gd name="connsiteY3" fmla="*/ 250418 h 301625"/>
                <a:gd name="connsiteX4" fmla="*/ 131743 w 366713"/>
                <a:gd name="connsiteY4" fmla="*/ 163512 h 301625"/>
                <a:gd name="connsiteX5" fmla="*/ 161925 w 366713"/>
                <a:gd name="connsiteY5" fmla="*/ 182562 h 301625"/>
                <a:gd name="connsiteX6" fmla="*/ 161925 w 366713"/>
                <a:gd name="connsiteY6" fmla="*/ 301625 h 301625"/>
                <a:gd name="connsiteX7" fmla="*/ 100012 w 366713"/>
                <a:gd name="connsiteY7" fmla="*/ 301625 h 301625"/>
                <a:gd name="connsiteX8" fmla="*/ 100012 w 366713"/>
                <a:gd name="connsiteY8" fmla="*/ 187325 h 301625"/>
                <a:gd name="connsiteX9" fmla="*/ 246062 w 366713"/>
                <a:gd name="connsiteY9" fmla="*/ 139700 h 301625"/>
                <a:gd name="connsiteX10" fmla="*/ 246062 w 366713"/>
                <a:gd name="connsiteY10" fmla="*/ 301625 h 301625"/>
                <a:gd name="connsiteX11" fmla="*/ 182562 w 366713"/>
                <a:gd name="connsiteY11" fmla="*/ 301625 h 301625"/>
                <a:gd name="connsiteX12" fmla="*/ 182562 w 366713"/>
                <a:gd name="connsiteY12" fmla="*/ 192346 h 301625"/>
                <a:gd name="connsiteX13" fmla="*/ 184130 w 366713"/>
                <a:gd name="connsiteY13" fmla="*/ 193941 h 301625"/>
                <a:gd name="connsiteX14" fmla="*/ 330200 w 366713"/>
                <a:gd name="connsiteY14" fmla="*/ 69850 h 301625"/>
                <a:gd name="connsiteX15" fmla="*/ 330200 w 366713"/>
                <a:gd name="connsiteY15" fmla="*/ 301625 h 301625"/>
                <a:gd name="connsiteX16" fmla="*/ 265112 w 366713"/>
                <a:gd name="connsiteY16" fmla="*/ 301625 h 301625"/>
                <a:gd name="connsiteX17" fmla="*/ 265112 w 366713"/>
                <a:gd name="connsiteY17" fmla="*/ 124011 h 301625"/>
                <a:gd name="connsiteX18" fmla="*/ 279211 w 366713"/>
                <a:gd name="connsiteY18" fmla="*/ 0 h 301625"/>
                <a:gd name="connsiteX19" fmla="*/ 366713 w 366713"/>
                <a:gd name="connsiteY19" fmla="*/ 3996 h 301625"/>
                <a:gd name="connsiteX20" fmla="*/ 356372 w 366713"/>
                <a:gd name="connsiteY20" fmla="*/ 90312 h 301625"/>
                <a:gd name="connsiteX21" fmla="*/ 333303 w 366713"/>
                <a:gd name="connsiteY21" fmla="*/ 88714 h 301625"/>
                <a:gd name="connsiteX22" fmla="*/ 338872 w 366713"/>
                <a:gd name="connsiteY22" fmla="*/ 43158 h 301625"/>
                <a:gd name="connsiteX23" fmla="*/ 184550 w 366713"/>
                <a:gd name="connsiteY23" fmla="*/ 174231 h 301625"/>
                <a:gd name="connsiteX24" fmla="*/ 132049 w 366713"/>
                <a:gd name="connsiteY24" fmla="*/ 143860 h 301625"/>
                <a:gd name="connsiteX25" fmla="*/ 15114 w 366713"/>
                <a:gd name="connsiteY25" fmla="*/ 231775 h 301625"/>
                <a:gd name="connsiteX26" fmla="*/ 0 w 366713"/>
                <a:gd name="connsiteY26" fmla="*/ 213393 h 301625"/>
                <a:gd name="connsiteX27" fmla="*/ 130458 w 366713"/>
                <a:gd name="connsiteY27" fmla="*/ 114289 h 301625"/>
                <a:gd name="connsiteX28" fmla="*/ 181368 w 366713"/>
                <a:gd name="connsiteY28" fmla="*/ 143860 h 301625"/>
                <a:gd name="connsiteX29" fmla="*/ 322167 w 366713"/>
                <a:gd name="connsiteY29" fmla="*/ 25575 h 301625"/>
                <a:gd name="connsiteX30" fmla="*/ 278416 w 366713"/>
                <a:gd name="connsiteY30" fmla="*/ 22378 h 3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35" tIns="45717" rIns="91435" bIns="45717" numCol="1" anchor="t" anchorCtr="0" compatLnSpc="1"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24"/>
          <p:cNvSpPr txBox="1"/>
          <p:nvPr/>
        </p:nvSpPr>
        <p:spPr>
          <a:xfrm>
            <a:off x="6293126" y="2414068"/>
            <a:ext cx="56692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旨在开发一款基于人脸识别的智慧医疗预约挂号平台。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6498590" y="3552190"/>
            <a:ext cx="506793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帮助患者进行就诊挂号，节省挂号时间，方便患者快速就诊。</a:t>
            </a:r>
            <a:endParaRPr lang="zh-CN" altLang="en-US" sz="18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Background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4" grpId="0" bldLvl="0" animBg="1"/>
      <p:bldP spid="4145" grpId="0" bldLvl="0" animBg="1"/>
      <p:bldP spid="4146" grpId="0" bldLvl="0" animBg="1"/>
      <p:bldP spid="4147" grpId="0" bldLvl="0" animBg="1"/>
      <p:bldP spid="4148" grpId="0" bldLvl="0" animBg="1"/>
      <p:bldP spid="4149" grpId="0" bldLvl="0" animBg="1"/>
      <p:bldP spid="1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>
            <a:spLocks noChangeAspect="1"/>
          </p:cNvSpPr>
          <p:nvPr/>
        </p:nvSpPr>
        <p:spPr>
          <a:xfrm>
            <a:off x="-388620" y="2435860"/>
            <a:ext cx="16642715" cy="14560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830" dirty="0">
              <a:solidFill>
                <a:srgbClr val="5B9BD5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00" y="2748495"/>
            <a:ext cx="4468868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项目内容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82458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5813895" y="3616325"/>
            <a:ext cx="4860273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37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450018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Content Placeholder 2"/>
          <p:cNvSpPr txBox="1"/>
          <p:nvPr/>
        </p:nvSpPr>
        <p:spPr>
          <a:xfrm>
            <a:off x="8403590" y="2139315"/>
            <a:ext cx="3227070" cy="295465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1、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人脸识别信息注册。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挂号时运用“人脸识别注册”通过身份证+人脸识别，这种验证系统精准、科学地防止”号贩子”恶意注册并占用挂号资源，真实有效的方便实际病患挂号需求；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Content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2101215"/>
            <a:ext cx="6913245" cy="3621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450018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Content Placeholder 2"/>
          <p:cNvSpPr txBox="1"/>
          <p:nvPr/>
        </p:nvSpPr>
        <p:spPr>
          <a:xfrm>
            <a:off x="8616315" y="3169920"/>
            <a:ext cx="3211195" cy="184658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2、精准信息检索。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用户可通过点击相应科室、疾病或模糊搜索，实现预约挂号；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4454798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项目内容</a:t>
            </a:r>
            <a:endParaRPr 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616"/>
            <a:ext cx="280772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     Content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1528445"/>
            <a:ext cx="7581900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12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p="http://schemas.openxmlformats.org/presentationml/2006/main">
  <p:tag name="MH" val="20161022204031"/>
  <p:tag name="MH_LIBRARY" val="GRAPHIC"/>
</p:tagLst>
</file>

<file path=ppt/tags/tag16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p="http://schemas.openxmlformats.org/presentationml/2006/main">
  <p:tag name="MH" val="20161022204031"/>
  <p:tag name="MH_LIBRARY" val="GRAPHIC"/>
</p:tagLst>
</file>

<file path=ppt/tags/tag2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2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4.xml><?xml version="1.0" encoding="utf-8"?>
<p:tagLst xmlns:p="http://schemas.openxmlformats.org/presentationml/2006/main">
  <p:tag name="MH" val="20161022204031"/>
  <p:tag name="MH_LIBRARY" val="GRAPHIC"/>
</p:tagLst>
</file>

<file path=ppt/tags/tag25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26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7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8.xml><?xml version="1.0" encoding="utf-8"?>
<p:tagLst xmlns:p="http://schemas.openxmlformats.org/presentationml/2006/main">
  <p:tag name="MH" val="20161022204031"/>
  <p:tag name="MH_LIBRARY" val="GRAPHIC"/>
</p:tagLst>
</file>

<file path=ppt/tags/tag29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083"/>
</p:tagLst>
</file>

<file path=ppt/tags/tag3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4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1022203851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1022203851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203851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BFBFBF"/>
      </a:accent2>
      <a:accent3>
        <a:srgbClr val="4BC1DD"/>
      </a:accent3>
      <a:accent4>
        <a:srgbClr val="BFBFBF"/>
      </a:accent4>
      <a:accent5>
        <a:srgbClr val="4BC1DD"/>
      </a:accent5>
      <a:accent6>
        <a:srgbClr val="BFBFBF"/>
      </a:accent6>
      <a:hlink>
        <a:srgbClr val="4BC1DD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5200</Words>
  <Application>WPS 演示</Application>
  <PresentationFormat>自定义</PresentationFormat>
  <Paragraphs>381</Paragraphs>
  <Slides>21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等线</vt:lpstr>
      <vt:lpstr>Agency FB</vt:lpstr>
      <vt:lpstr>Times New Roman</vt:lpstr>
      <vt:lpstr>Open Sans</vt:lpstr>
      <vt:lpstr>Open Sans</vt:lpstr>
      <vt:lpstr>Arial</vt:lpstr>
      <vt:lpstr>Arial Unicode MS</vt:lpstr>
      <vt:lpstr>Calibri Light</vt:lpstr>
      <vt:lpstr>Gill Sans</vt:lpstr>
      <vt:lpstr>Lato Light</vt:lpstr>
      <vt:lpstr>FontAwesome</vt:lpstr>
      <vt:lpstr>Gill Sans</vt:lpstr>
      <vt:lpstr>Gill Sans MT</vt:lpstr>
      <vt:lpstr>Arial Narrow</vt:lpstr>
      <vt:lpstr>Helvetica Neue</vt:lpstr>
      <vt:lpstr>STIXGeneral-Bold</vt:lpstr>
      <vt:lpstr>Oxygen</vt:lpstr>
      <vt:lpstr>Aller Light</vt:lpstr>
      <vt:lpstr>U.S. 101</vt:lpstr>
      <vt:lpstr>Roboto</vt:lpstr>
      <vt:lpstr>Aller Light</vt:lpstr>
      <vt:lpstr>Segoe Print</vt:lpstr>
      <vt:lpstr>NewsGoth BT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医学报告</dc:title>
  <dc:creator/>
  <cp:keywords>第一PPT模板网-WWW.1PPT.COM</cp:keywords>
  <cp:lastModifiedBy>    Cynicism°</cp:lastModifiedBy>
  <cp:revision>58</cp:revision>
  <dcterms:created xsi:type="dcterms:W3CDTF">2016-11-11T14:31:00Z</dcterms:created>
  <dcterms:modified xsi:type="dcterms:W3CDTF">2019-04-28T14:54:29Z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