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LIZETH PETRONILO GONZ�LEZ" userId="066fb47e-512d-4a5b-87a1-b2a3da73ba81" providerId="ADAL" clId="{208100DD-62EB-8445-A579-03219ADB4DF3}"/>
    <pc:docChg chg="custSel addSld modSld">
      <pc:chgData name="CYNTHIA LIZETH PETRONILO GONZ�LEZ" userId="066fb47e-512d-4a5b-87a1-b2a3da73ba81" providerId="ADAL" clId="{208100DD-62EB-8445-A579-03219ADB4DF3}" dt="2024-12-07T14:39:06.404" v="152" actId="1076"/>
      <pc:docMkLst>
        <pc:docMk/>
      </pc:docMkLst>
      <pc:sldChg chg="modSp">
        <pc:chgData name="CYNTHIA LIZETH PETRONILO GONZ�LEZ" userId="066fb47e-512d-4a5b-87a1-b2a3da73ba81" providerId="ADAL" clId="{208100DD-62EB-8445-A579-03219ADB4DF3}" dt="2024-12-07T14:29:10.646" v="100" actId="20577"/>
        <pc:sldMkLst>
          <pc:docMk/>
          <pc:sldMk cId="2406273178" sldId="256"/>
        </pc:sldMkLst>
        <pc:spChg chg="mod">
          <ac:chgData name="CYNTHIA LIZETH PETRONILO GONZ�LEZ" userId="066fb47e-512d-4a5b-87a1-b2a3da73ba81" providerId="ADAL" clId="{208100DD-62EB-8445-A579-03219ADB4DF3}" dt="2024-12-07T14:29:10.646" v="100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CYNTHIA LIZETH PETRONILO GONZ�LEZ" userId="066fb47e-512d-4a5b-87a1-b2a3da73ba81" providerId="ADAL" clId="{208100DD-62EB-8445-A579-03219ADB4DF3}" dt="2024-12-07T14:29:04.741" v="97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 new">
        <pc:chgData name="CYNTHIA LIZETH PETRONILO GONZ�LEZ" userId="066fb47e-512d-4a5b-87a1-b2a3da73ba81" providerId="ADAL" clId="{208100DD-62EB-8445-A579-03219ADB4DF3}" dt="2024-12-07T14:38:11.253" v="137" actId="1076"/>
        <pc:sldMkLst>
          <pc:docMk/>
          <pc:sldMk cId="204609844" sldId="257"/>
        </pc:sldMkLst>
        <pc:spChg chg="del">
          <ac:chgData name="CYNTHIA LIZETH PETRONILO GONZ�LEZ" userId="066fb47e-512d-4a5b-87a1-b2a3da73ba81" providerId="ADAL" clId="{208100DD-62EB-8445-A579-03219ADB4DF3}" dt="2024-12-07T14:31:02.351" v="105" actId="478"/>
          <ac:spMkLst>
            <pc:docMk/>
            <pc:sldMk cId="204609844" sldId="257"/>
            <ac:spMk id="2" creationId="{6D2C390E-7E7C-DD20-C9D3-208D21417708}"/>
          </ac:spMkLst>
        </pc:spChg>
        <pc:spChg chg="del mod">
          <ac:chgData name="CYNTHIA LIZETH PETRONILO GONZ�LEZ" userId="066fb47e-512d-4a5b-87a1-b2a3da73ba81" providerId="ADAL" clId="{208100DD-62EB-8445-A579-03219ADB4DF3}" dt="2024-12-07T14:31:11.922" v="107" actId="478"/>
          <ac:spMkLst>
            <pc:docMk/>
            <pc:sldMk cId="204609844" sldId="257"/>
            <ac:spMk id="3" creationId="{F7082ED3-7E70-5928-0385-9A76C8A361DE}"/>
          </ac:spMkLst>
        </pc:spChg>
        <pc:spChg chg="add mod">
          <ac:chgData name="CYNTHIA LIZETH PETRONILO GONZ�LEZ" userId="066fb47e-512d-4a5b-87a1-b2a3da73ba81" providerId="ADAL" clId="{208100DD-62EB-8445-A579-03219ADB4DF3}" dt="2024-12-07T14:38:11.253" v="137" actId="1076"/>
          <ac:spMkLst>
            <pc:docMk/>
            <pc:sldMk cId="204609844" sldId="257"/>
            <ac:spMk id="5" creationId="{460DC783-925C-5ABF-EA36-9A1BBD94136B}"/>
          </ac:spMkLst>
        </pc:spChg>
      </pc:sldChg>
      <pc:sldChg chg="delSp modSp new">
        <pc:chgData name="CYNTHIA LIZETH PETRONILO GONZ�LEZ" userId="066fb47e-512d-4a5b-87a1-b2a3da73ba81" providerId="ADAL" clId="{208100DD-62EB-8445-A579-03219ADB4DF3}" dt="2024-12-07T14:39:06.404" v="152" actId="1076"/>
        <pc:sldMkLst>
          <pc:docMk/>
          <pc:sldMk cId="344639301" sldId="258"/>
        </pc:sldMkLst>
        <pc:spChg chg="del">
          <ac:chgData name="CYNTHIA LIZETH PETRONILO GONZ�LEZ" userId="066fb47e-512d-4a5b-87a1-b2a3da73ba81" providerId="ADAL" clId="{208100DD-62EB-8445-A579-03219ADB4DF3}" dt="2024-12-07T14:38:20.525" v="139" actId="478"/>
          <ac:spMkLst>
            <pc:docMk/>
            <pc:sldMk cId="344639301" sldId="258"/>
            <ac:spMk id="2" creationId="{975D61A6-F166-AB5A-2178-B7B4C1C0EB78}"/>
          </ac:spMkLst>
        </pc:spChg>
        <pc:spChg chg="mod">
          <ac:chgData name="CYNTHIA LIZETH PETRONILO GONZ�LEZ" userId="066fb47e-512d-4a5b-87a1-b2a3da73ba81" providerId="ADAL" clId="{208100DD-62EB-8445-A579-03219ADB4DF3}" dt="2024-12-07T14:39:06.404" v="152" actId="1076"/>
          <ac:spMkLst>
            <pc:docMk/>
            <pc:sldMk cId="344639301" sldId="258"/>
            <ac:spMk id="3" creationId="{3A34149A-0FF3-D535-33DA-358BAC42BA5E}"/>
          </ac:spMkLst>
        </pc:spChg>
      </pc:sldChg>
    </pc:docChg>
  </pc:docChgLst>
  <pc:docChgLst>
    <pc:chgData name="CYNTHIA LIZETH PETRONILO GONZ�LEZ" userId="S::l24580024@reynosa.tecnm.mx::066fb47e-512d-4a5b-87a1-b2a3da73ba81" providerId="AD" clId="Web-{79290C4D-FA94-370D-FE22-17D4E5AE9252}"/>
    <pc:docChg chg="modSld addMainMaster delMainMaster">
      <pc:chgData name="CYNTHIA LIZETH PETRONILO GONZ�LEZ" userId="S::l24580024@reynosa.tecnm.mx::066fb47e-512d-4a5b-87a1-b2a3da73ba81" providerId="AD" clId="Web-{79290C4D-FA94-370D-FE22-17D4E5AE9252}" dt="2024-12-07T14:24:13.783" v="0"/>
      <pc:docMkLst>
        <pc:docMk/>
      </pc:docMkLst>
      <pc:sldChg chg="addSp modSp mod setBg modClrScheme chgLayout">
        <pc:chgData name="CYNTHIA LIZETH PETRONILO GONZ�LEZ" userId="S::l24580024@reynosa.tecnm.mx::066fb47e-512d-4a5b-87a1-b2a3da73ba81" providerId="AD" clId="Web-{79290C4D-FA94-370D-FE22-17D4E5AE9252}" dt="2024-12-07T14:24:13.783" v="0"/>
        <pc:sldMkLst>
          <pc:docMk/>
          <pc:sldMk cId="2406273178" sldId="256"/>
        </pc:sldMkLst>
        <pc:spChg chg="mod">
          <ac:chgData name="CYNTHIA LIZETH PETRONILO GONZ�LEZ" userId="S::l24580024@reynosa.tecnm.mx::066fb47e-512d-4a5b-87a1-b2a3da73ba81" providerId="AD" clId="Web-{79290C4D-FA94-370D-FE22-17D4E5AE9252}" dt="2024-12-07T14:24:13.783" v="0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CYNTHIA LIZETH PETRONILO GONZ�LEZ" userId="S::l24580024@reynosa.tecnm.mx::066fb47e-512d-4a5b-87a1-b2a3da73ba81" providerId="AD" clId="Web-{79290C4D-FA94-370D-FE22-17D4E5AE9252}" dt="2024-12-07T14:24:13.783" v="0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CYNTHIA LIZETH PETRONILO GONZ�LEZ" userId="S::l24580024@reynosa.tecnm.mx::066fb47e-512d-4a5b-87a1-b2a3da73ba81" providerId="AD" clId="Web-{79290C4D-FA94-370D-FE22-17D4E5AE9252}" dt="2024-12-07T14:24:13.783" v="0"/>
          <ac:spMkLst>
            <pc:docMk/>
            <pc:sldMk cId="2406273178" sldId="256"/>
            <ac:spMk id="9" creationId="{6E0D4398-84C2-41B8-BF30-3157F7B18DF2}"/>
          </ac:spMkLst>
        </pc:spChg>
        <pc:spChg chg="add">
          <ac:chgData name="CYNTHIA LIZETH PETRONILO GONZ�LEZ" userId="S::l24580024@reynosa.tecnm.mx::066fb47e-512d-4a5b-87a1-b2a3da73ba81" providerId="AD" clId="Web-{79290C4D-FA94-370D-FE22-17D4E5AE9252}" dt="2024-12-07T14:24:13.783" v="0"/>
          <ac:spMkLst>
            <pc:docMk/>
            <pc:sldMk cId="2406273178" sldId="256"/>
            <ac:spMk id="11" creationId="{1E519840-CB5B-442F-AF8C-F848E7699768}"/>
          </ac:spMkLst>
        </pc:spChg>
        <pc:picChg chg="add">
          <ac:chgData name="CYNTHIA LIZETH PETRONILO GONZ�LEZ" userId="S::l24580024@reynosa.tecnm.mx::066fb47e-512d-4a5b-87a1-b2a3da73ba81" providerId="AD" clId="Web-{79290C4D-FA94-370D-FE22-17D4E5AE9252}" dt="2024-12-07T14:24:13.783" v="0"/>
          <ac:picMkLst>
            <pc:docMk/>
            <pc:sldMk cId="2406273178" sldId="256"/>
            <ac:picMk id="4" creationId="{EBED1E14-20C2-F448-134C-806AC85279DE}"/>
          </ac:picMkLst>
        </pc:picChg>
        <pc:cxnChg chg="add">
          <ac:chgData name="CYNTHIA LIZETH PETRONILO GONZ�LEZ" userId="S::l24580024@reynosa.tecnm.mx::066fb47e-512d-4a5b-87a1-b2a3da73ba81" providerId="AD" clId="Web-{79290C4D-FA94-370D-FE22-17D4E5AE9252}" dt="2024-12-07T14:24:13.783" v="0"/>
          <ac:cxnSpMkLst>
            <pc:docMk/>
            <pc:sldMk cId="2406273178" sldId="256"/>
            <ac:cxnSpMk id="13" creationId="{AC7EF422-3076-48F2-A38B-7CA851778E05}"/>
          </ac:cxnSpMkLst>
        </pc:cxnChg>
        <pc:cxnChg chg="add">
          <ac:chgData name="CYNTHIA LIZETH PETRONILO GONZ�LEZ" userId="S::l24580024@reynosa.tecnm.mx::066fb47e-512d-4a5b-87a1-b2a3da73ba81" providerId="AD" clId="Web-{79290C4D-FA94-370D-FE22-17D4E5AE9252}" dt="2024-12-07T14:24:13.783" v="0"/>
          <ac:cxnSpMkLst>
            <pc:docMk/>
            <pc:sldMk cId="2406273178" sldId="256"/>
            <ac:cxnSpMk id="15" creationId="{6896548C-21A4-493D-B220-64E89F1EF6D7}"/>
          </ac:cxnSpMkLst>
        </pc:cxnChg>
      </pc:sldChg>
      <pc:sldMasterChg chg="del delSldLayout">
        <pc:chgData name="CYNTHIA LIZETH PETRONILO GONZ�LEZ" userId="S::l24580024@reynosa.tecnm.mx::066fb47e-512d-4a5b-87a1-b2a3da73ba81" providerId="AD" clId="Web-{79290C4D-FA94-370D-FE22-17D4E5AE9252}" dt="2024-12-07T14:24:13.783" v="0"/>
        <pc:sldMasterMkLst>
          <pc:docMk/>
          <pc:sldMasterMk cId="2933118997" sldId="2147483648"/>
        </pc:sldMasterMkLst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replId addSldLayout">
        <pc:chgData name="CYNTHIA LIZETH PETRONILO GONZ�LEZ" userId="S::l24580024@reynosa.tecnm.mx::066fb47e-512d-4a5b-87a1-b2a3da73ba81" providerId="AD" clId="Web-{79290C4D-FA94-370D-FE22-17D4E5AE9252}" dt="2024-12-07T14:24:13.783" v="0"/>
        <pc:sldMasterMkLst>
          <pc:docMk/>
          <pc:sldMasterMk cId="1250882259" sldId="2147483660"/>
        </pc:sldMasterMkLst>
        <pc:sldLayoutChg chg="ad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2319166787" sldId="2147483661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1082025026" sldId="2147483662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4035021796" sldId="2147483663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2294044902" sldId="2147483664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2185267244" sldId="2147483665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3597229368" sldId="2147483666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738399872" sldId="2147483667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3555551486" sldId="2147483668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1951431955" sldId="2147483669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3958220659" sldId="2147483670"/>
          </pc:sldLayoutMkLst>
        </pc:sldLayoutChg>
        <pc:sldLayoutChg chg="add replId">
          <pc:chgData name="CYNTHIA LIZETH PETRONILO GONZ�LEZ" userId="S::l24580024@reynosa.tecnm.mx::066fb47e-512d-4a5b-87a1-b2a3da73ba81" providerId="AD" clId="Web-{79290C4D-FA94-370D-FE22-17D4E5AE9252}" dt="2024-12-07T14:24:13.783" v="0"/>
          <pc:sldLayoutMkLst>
            <pc:docMk/>
            <pc:sldMasterMk cId="1250882259" sldId="2147483660"/>
            <pc:sldLayoutMk cId="215085550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5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6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4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ubes rosas y azules">
            <a:extLst>
              <a:ext uri="{FF2B5EF4-FFF2-40B4-BE49-F238E27FC236}">
                <a16:creationId xmlns:a16="http://schemas.microsoft.com/office/drawing/2014/main" id="{EBED1E14-20C2-F448-134C-806AC852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39" r="5332" b="6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 fontScale="90000"/>
          </a:bodyPr>
          <a:lstStyle/>
          <a:p>
            <a:pPr algn="r"/>
            <a:r>
              <a:rPr lang="es-US" sz="4400" dirty="0"/>
              <a:t>Cómo subir un archivo </a:t>
            </a:r>
            <a:r>
              <a:rPr lang="es-US" sz="4400" dirty="0" err="1"/>
              <a:t>power</a:t>
            </a:r>
            <a:r>
              <a:rPr lang="es-US" sz="4400" dirty="0"/>
              <a:t> </a:t>
            </a:r>
            <a:r>
              <a:rPr lang="es-US" sz="4400" dirty="0" err="1"/>
              <a:t>point</a:t>
            </a:r>
            <a:r>
              <a:rPr lang="es-US" sz="4400" dirty="0"/>
              <a:t>  A GIT HUB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es-US" sz="1600" dirty="0"/>
              <a:t>Pasos a realizar</a:t>
            </a:r>
            <a:endParaRPr lang="es-E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60DC783-925C-5ABF-EA36-9A1BBD94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823" y="1214446"/>
            <a:ext cx="7469150" cy="5256619"/>
          </a:xfrm>
        </p:spPr>
        <p:txBody>
          <a:bodyPr>
            <a:normAutofit/>
          </a:bodyPr>
          <a:lstStyle/>
          <a:p>
            <a:r>
              <a:rPr lang="es-US" dirty="0"/>
              <a:t>Aquí te dejo las instrucciones para subir un archivo PowerPoint a GitHub de manera concisa:</a:t>
            </a:r>
          </a:p>
          <a:p>
            <a:r>
              <a:rPr lang="es-US" dirty="0"/>
              <a:t>Método 1: Subir directamente desde GitHub</a:t>
            </a:r>
          </a:p>
          <a:p>
            <a:r>
              <a:rPr lang="es-US" dirty="0"/>
              <a:t>1. Crea un repositorio en GitHub.</a:t>
            </a:r>
          </a:p>
          <a:p>
            <a:r>
              <a:rPr lang="es-US" dirty="0"/>
              <a:t>2. Haz clic en "</a:t>
            </a:r>
            <a:r>
              <a:rPr lang="es-US" dirty="0" err="1"/>
              <a:t>Upload</a:t>
            </a:r>
            <a:r>
              <a:rPr lang="es-US" dirty="0"/>
              <a:t> files" (Subir archivos).</a:t>
            </a:r>
          </a:p>
          <a:p>
            <a:r>
              <a:rPr lang="es-US" dirty="0"/>
              <a:t>3. Selecciona el archivo PowerPoint.</a:t>
            </a:r>
          </a:p>
          <a:p>
            <a:r>
              <a:rPr lang="es-US" dirty="0"/>
              <a:t>4. Agrega una descripción y haz clic en "</a:t>
            </a:r>
            <a:r>
              <a:rPr lang="es-US" dirty="0" err="1"/>
              <a:t>Upload</a:t>
            </a:r>
            <a:r>
              <a:rPr lang="es-US" dirty="0"/>
              <a:t>" (Subir).</a:t>
            </a:r>
          </a:p>
          <a:p>
            <a:pPr marL="0" indent="0">
              <a:buNone/>
            </a:pP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0460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34149A-0FF3-D535-33DA-358BAC42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947" y="1403936"/>
            <a:ext cx="8486222" cy="4977618"/>
          </a:xfrm>
        </p:spPr>
        <p:txBody>
          <a:bodyPr/>
          <a:lstStyle/>
          <a:p>
            <a:r>
              <a:rPr lang="es-US" dirty="0"/>
              <a:t>Método 2: A través de la línea de comandos</a:t>
            </a:r>
          </a:p>
          <a:p>
            <a:r>
              <a:rPr lang="es-US" dirty="0"/>
              <a:t>1. Inicia sesión en tu cuenta de GitHub.</a:t>
            </a:r>
          </a:p>
          <a:p>
            <a:r>
              <a:rPr lang="es-US" dirty="0"/>
              <a:t>2. Crea un repositorio local con `</a:t>
            </a:r>
            <a:r>
              <a:rPr lang="es-US" dirty="0" err="1"/>
              <a:t>git</a:t>
            </a:r>
            <a:r>
              <a:rPr lang="es-US" dirty="0"/>
              <a:t> </a:t>
            </a:r>
            <a:r>
              <a:rPr lang="es-US" dirty="0" err="1"/>
              <a:t>init</a:t>
            </a:r>
            <a:r>
              <a:rPr lang="es-US" dirty="0"/>
              <a:t>`.</a:t>
            </a:r>
          </a:p>
          <a:p>
            <a:r>
              <a:rPr lang="es-US" dirty="0"/>
              <a:t>3. Agrega el archivo PowerPoint con `</a:t>
            </a:r>
            <a:r>
              <a:rPr lang="es-US" dirty="0" err="1"/>
              <a:t>git</a:t>
            </a:r>
            <a:r>
              <a:rPr lang="es-US" dirty="0"/>
              <a:t> </a:t>
            </a:r>
            <a:r>
              <a:rPr lang="es-US" dirty="0" err="1"/>
              <a:t>add</a:t>
            </a:r>
            <a:r>
              <a:rPr lang="es-US" dirty="0"/>
              <a:t> </a:t>
            </a:r>
            <a:r>
              <a:rPr lang="es-US" dirty="0" err="1"/>
              <a:t>archivo.pptx</a:t>
            </a:r>
            <a:r>
              <a:rPr lang="es-US" dirty="0"/>
              <a:t>`.</a:t>
            </a:r>
          </a:p>
          <a:p>
            <a:r>
              <a:rPr lang="es-US" dirty="0"/>
              <a:t>4. Sube el archivo con `</a:t>
            </a:r>
            <a:r>
              <a:rPr lang="es-US" dirty="0" err="1"/>
              <a:t>git</a:t>
            </a:r>
            <a:r>
              <a:rPr lang="es-US" dirty="0"/>
              <a:t> </a:t>
            </a:r>
            <a:r>
              <a:rPr lang="es-US" dirty="0" err="1"/>
              <a:t>push</a:t>
            </a:r>
            <a:r>
              <a:rPr lang="es-US" dirty="0"/>
              <a:t> –u </a:t>
            </a:r>
            <a:r>
              <a:rPr lang="es-US" dirty="0" err="1"/>
              <a:t>origin</a:t>
            </a:r>
            <a:r>
              <a:rPr lang="es-US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4463930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08CD0"/>
      </a:accent1>
      <a:accent2>
        <a:srgbClr val="A472C6"/>
      </a:accent2>
      <a:accent3>
        <a:srgbClr val="988CD0"/>
      </a:accent3>
      <a:accent4>
        <a:srgbClr val="7286C6"/>
      </a:accent4>
      <a:accent5>
        <a:srgbClr val="73AAC6"/>
      </a:accent5>
      <a:accent6>
        <a:srgbClr val="66B0AB"/>
      </a:accent6>
      <a:hlink>
        <a:srgbClr val="568F57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AngleLinesVTI</vt:lpstr>
      <vt:lpstr>Cómo subir un archivo power point  A GIT HUB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subir un archivo power point  A GIT HUB</dc:title>
  <dc:creator/>
  <cp:lastModifiedBy>Cynthia Liz</cp:lastModifiedBy>
  <cp:revision>3</cp:revision>
  <dcterms:created xsi:type="dcterms:W3CDTF">2024-12-07T14:23:37Z</dcterms:created>
  <dcterms:modified xsi:type="dcterms:W3CDTF">2024-12-07T14:39:40Z</dcterms:modified>
</cp:coreProperties>
</file>