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Montserrat"/>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6.xml"/><Relationship Id="rId41" Type="http://schemas.openxmlformats.org/officeDocument/2006/relationships/font" Target="fonts/OpenSans-boldItalic.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Montserrat-bold.fntdata"/><Relationship Id="rId12" Type="http://schemas.openxmlformats.org/officeDocument/2006/relationships/slide" Target="slides/slide8.xml"/><Relationship Id="rId34" Type="http://schemas.openxmlformats.org/officeDocument/2006/relationships/font" Target="fonts/Montserrat-regular.fntdata"/><Relationship Id="rId15" Type="http://schemas.openxmlformats.org/officeDocument/2006/relationships/slide" Target="slides/slide11.xml"/><Relationship Id="rId37" Type="http://schemas.openxmlformats.org/officeDocument/2006/relationships/font" Target="fonts/Montserrat-boldItalic.fntdata"/><Relationship Id="rId14" Type="http://schemas.openxmlformats.org/officeDocument/2006/relationships/slide" Target="slides/slide10.xml"/><Relationship Id="rId36" Type="http://schemas.openxmlformats.org/officeDocument/2006/relationships/font" Target="fonts/Montserrat-italic.fntdata"/><Relationship Id="rId17" Type="http://schemas.openxmlformats.org/officeDocument/2006/relationships/slide" Target="slides/slide13.xml"/><Relationship Id="rId39" Type="http://schemas.openxmlformats.org/officeDocument/2006/relationships/font" Target="fonts/OpenSans-bold.fntdata"/><Relationship Id="rId16" Type="http://schemas.openxmlformats.org/officeDocument/2006/relationships/slide" Target="slides/slide12.xml"/><Relationship Id="rId38" Type="http://schemas.openxmlformats.org/officeDocument/2006/relationships/font" Target="fonts/OpenSans-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d3f309a885_0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d3f309a885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We feel that it may be more likely for someone to cancel their booking if their room changed from what they wanted. True or false values.</a:t>
            </a:r>
            <a:endParaRPr sz="1400">
              <a:solidFill>
                <a:schemeClr val="dk1"/>
              </a:solidFill>
            </a:endParaRPr>
          </a:p>
          <a:p>
            <a:pPr indent="0" lvl="0" marL="0" rtl="0" algn="l">
              <a:spcBef>
                <a:spcPts val="0"/>
              </a:spcBef>
              <a:spcAft>
                <a:spcPts val="0"/>
              </a:spcAft>
              <a:buNone/>
            </a:pPr>
            <a:r>
              <a:rPr lang="en" sz="1400">
                <a:solidFill>
                  <a:schemeClr val="dk1"/>
                </a:solidFill>
              </a:rPr>
              <a:t>The feature **room_changed** has either a 0 and 1 value. 0 indicates that the room did not change and 1 indicates that the room did change. We think this will be a useful feature for us to analyze.</a:t>
            </a:r>
            <a:endParaRPr sz="1400">
              <a:solidFill>
                <a:schemeClr val="dk1"/>
              </a:solidFill>
            </a:endParaRPr>
          </a:p>
          <a:p>
            <a:pPr indent="0" lvl="0" marL="0" rtl="0" algn="l">
              <a:spcBef>
                <a:spcPts val="0"/>
              </a:spcBef>
              <a:spcAft>
                <a:spcPts val="0"/>
              </a:spcAft>
              <a:buNone/>
            </a:pPr>
            <a:r>
              <a:rPr lang="en" sz="1400">
                <a:solidFill>
                  <a:schemeClr val="dk1"/>
                </a:solidFill>
              </a:rPr>
              <a:t>Room type could change for the better - do not know how to rank rooms.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d3f309a885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d3f309a88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We changed the **arrival_date_month** to ordinal number values.  </a:t>
            </a:r>
            <a:endParaRPr sz="1400">
              <a:solidFill>
                <a:schemeClr val="dk1"/>
              </a:solidFill>
            </a:endParaRPr>
          </a:p>
          <a:p>
            <a:pPr indent="0" lvl="0" marL="0" rtl="0" algn="l">
              <a:spcBef>
                <a:spcPts val="0"/>
              </a:spcBef>
              <a:spcAft>
                <a:spcPts val="0"/>
              </a:spcAft>
              <a:buNone/>
            </a:pPr>
            <a:r>
              <a:rPr lang="en" sz="1400">
                <a:solidFill>
                  <a:schemeClr val="dk1"/>
                </a:solidFill>
              </a:rPr>
              <a:t>We changed the **meal** to ordinal values ranked based on increasing values with more included meals.  - define values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We changed the **deposit_type** to ordinal values ranked based on increasing values with more financial attachment.  - define values</a:t>
            </a:r>
            <a:endParaRPr b="1" sz="2000">
              <a:solidFill>
                <a:schemeClr val="dk1"/>
              </a:solidFill>
              <a:latin typeface="Open Sans"/>
              <a:ea typeface="Open Sans"/>
              <a:cs typeface="Open Sans"/>
              <a:sym typeface="Open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3f309a885_0_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d3f309a88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3f309a885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3f309a88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600"/>
              </a:spcBef>
              <a:spcAft>
                <a:spcPts val="0"/>
              </a:spcAft>
              <a:buNone/>
            </a:pPr>
            <a:r>
              <a:rPr lang="en" sz="2000">
                <a:solidFill>
                  <a:schemeClr val="dk1"/>
                </a:solidFill>
                <a:latin typeface="Open Sans"/>
                <a:ea typeface="Open Sans"/>
                <a:cs typeface="Open Sans"/>
                <a:sym typeface="Open Sans"/>
              </a:rPr>
              <a:t>Next, we split the data. We don't want to see the testing data before our model is built, so we will do this before doing any data analysis.</a:t>
            </a:r>
            <a:endParaRPr b="1" sz="2000">
              <a:solidFill>
                <a:schemeClr val="dk1"/>
              </a:solidFill>
              <a:latin typeface="Open Sans"/>
              <a:ea typeface="Open Sans"/>
              <a:cs typeface="Open Sans"/>
              <a:sym typeface="Open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3f309a885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3f309a88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decided to make a pie chart with the number of bookings per country. Since there were so many countries, we decided to limit the chart to the top 10 countries by most number of bookings and combine the rest of them into one slice called "others". Using this, we found that the country with the most listings is **Portugal**.</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d3f309a885_0_1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d3f309a885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chose to use a box plot to show the distributions and decided to split it by **room_type**. There were one data point that was an outlier with an extreme adr value of around 5000 and we removed it so that the box plots would be reasonably scaled.</a:t>
            </a:r>
            <a:endParaRPr/>
          </a:p>
          <a:p>
            <a:pPr indent="0" lvl="0" marL="0" rtl="0" algn="l">
              <a:spcBef>
                <a:spcPts val="0"/>
              </a:spcBef>
              <a:spcAft>
                <a:spcPts val="0"/>
              </a:spcAft>
              <a:buNone/>
            </a:pPr>
            <a:r>
              <a:rPr lang="en"/>
              <a:t>On average, the City Hotel is pricier for each room type. Generally, the spread of prices for the Resort Hotel is larger than the City Hotel.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3f309a885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3f309a88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Question 3: Which months are the most busy for both hotels? </a:t>
            </a:r>
            <a:endParaRPr sz="1400">
              <a:solidFill>
                <a:schemeClr val="dk1"/>
              </a:solidFill>
            </a:endParaRPr>
          </a:p>
          <a:p>
            <a:pPr indent="0" lvl="0" marL="0" rtl="0" algn="l">
              <a:spcBef>
                <a:spcPts val="0"/>
              </a:spcBef>
              <a:spcAft>
                <a:spcPts val="0"/>
              </a:spcAft>
              <a:buNone/>
            </a:pPr>
            <a:r>
              <a:rPr lang="en" sz="1400">
                <a:solidFill>
                  <a:schemeClr val="dk1"/>
                </a:solidFill>
              </a:rPr>
              <a:t>We used a count plot to display the bookings per month and split it by the hotel the booking was for.</a:t>
            </a:r>
            <a:endParaRPr sz="1400">
              <a:solidFill>
                <a:schemeClr val="dk1"/>
              </a:solidFill>
            </a:endParaRPr>
          </a:p>
          <a:p>
            <a:pPr indent="0" lvl="0" marL="0" rtl="0" algn="l">
              <a:spcBef>
                <a:spcPts val="0"/>
              </a:spcBef>
              <a:spcAft>
                <a:spcPts val="0"/>
              </a:spcAft>
              <a:buNone/>
            </a:pPr>
            <a:r>
              <a:rPr lang="en" sz="1400">
                <a:solidFill>
                  <a:schemeClr val="dk1"/>
                </a:solidFill>
              </a:rPr>
              <a:t>The months that are the most busy for both hotels seems to be May, July, August. August has the most for both hotels. The least popular months are November, December, January.</a:t>
            </a:r>
            <a:endParaRPr sz="1400">
              <a:solidFill>
                <a:schemeClr val="dk1"/>
              </a:solidFill>
            </a:endParaRPr>
          </a:p>
          <a:p>
            <a:pPr indent="0" lvl="0" marL="0" rtl="0" algn="l">
              <a:spcBef>
                <a:spcPts val="0"/>
              </a:spcBef>
              <a:spcAft>
                <a:spcPts val="0"/>
              </a:spcAft>
              <a:buNone/>
            </a:pPr>
            <a:r>
              <a:rPr lang="en" sz="1400">
                <a:solidFill>
                  <a:schemeClr val="dk1"/>
                </a:solidFill>
              </a:rPr>
              <a:t>There are more bookings for the City Hotel than the Resort Hotel.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3f309a885_0_1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3f309a88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Question 3: Which months see the most expensive per night costs? </a:t>
            </a:r>
            <a:endParaRPr sz="1400">
              <a:solidFill>
                <a:schemeClr val="dk1"/>
              </a:solidFill>
            </a:endParaRPr>
          </a:p>
          <a:p>
            <a:pPr indent="0" lvl="0" marL="0" rtl="0" algn="l">
              <a:spcBef>
                <a:spcPts val="0"/>
              </a:spcBef>
              <a:spcAft>
                <a:spcPts val="0"/>
              </a:spcAft>
              <a:buNone/>
            </a:pPr>
            <a:r>
              <a:rPr lang="en" sz="1400">
                <a:solidFill>
                  <a:schemeClr val="dk1"/>
                </a:solidFill>
              </a:rPr>
              <a:t>We made a bar plot of the mean ADR for each month and separated the data based on hotel.</a:t>
            </a:r>
            <a:endParaRPr sz="1400">
              <a:solidFill>
                <a:schemeClr val="dk1"/>
              </a:solidFill>
            </a:endParaRPr>
          </a:p>
          <a:p>
            <a:pPr indent="0" lvl="0" marL="0" rtl="0" algn="l">
              <a:spcBef>
                <a:spcPts val="0"/>
              </a:spcBef>
              <a:spcAft>
                <a:spcPts val="0"/>
              </a:spcAft>
              <a:buNone/>
            </a:pPr>
            <a:r>
              <a:rPr lang="en" sz="1400">
                <a:solidFill>
                  <a:schemeClr val="dk1"/>
                </a:solidFill>
              </a:rPr>
              <a:t>For the Resort Hotel, June, July, August have a greater average per night cost than other months, August being the greatest. The average per night cost is the lowest during November. For the City Hotel, each month has similar average per night costs. The Resort Hotel has a larger range of average prices than the City Hotel.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d3f309a885_0_1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d3f309a885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We used a count plot to display the cancellations per month and split it by the hotel the booking was for.</a:t>
            </a:r>
            <a:endParaRPr sz="1400">
              <a:solidFill>
                <a:schemeClr val="dk1"/>
              </a:solidFill>
            </a:endParaRPr>
          </a:p>
          <a:p>
            <a:pPr indent="0" lvl="0" marL="0" rtl="0" algn="l">
              <a:spcBef>
                <a:spcPts val="0"/>
              </a:spcBef>
              <a:spcAft>
                <a:spcPts val="0"/>
              </a:spcAft>
              <a:buNone/>
            </a:pPr>
            <a:r>
              <a:rPr lang="en" sz="1400">
                <a:solidFill>
                  <a:schemeClr val="dk1"/>
                </a:solidFill>
              </a:rPr>
              <a:t>For the City Hotel, April, May, June, August have more cancellations than other months. The months of November, January have the lowest number of cancellations per month. The shape of the cancellations per month is similar to bookings per month.</a:t>
            </a:r>
            <a:endParaRPr sz="1400">
              <a:solidFill>
                <a:schemeClr val="dk1"/>
              </a:solidFill>
            </a:endParaRPr>
          </a:p>
          <a:p>
            <a:pPr indent="0" lvl="0" marL="0" rtl="0" algn="l">
              <a:spcBef>
                <a:spcPts val="0"/>
              </a:spcBef>
              <a:spcAft>
                <a:spcPts val="0"/>
              </a:spcAft>
              <a:buNone/>
            </a:pPr>
            <a:r>
              <a:rPr lang="en" sz="1400">
                <a:solidFill>
                  <a:schemeClr val="dk1"/>
                </a:solidFill>
              </a:rPr>
              <a:t>For the Resort Hotel, July, August have more cancellations than other months. The shape of the cancellations per month is similar to bookings per month.</a:t>
            </a:r>
            <a:endParaRPr sz="1400">
              <a:solidFill>
                <a:schemeClr val="dk1"/>
              </a:solidFill>
            </a:endParaRPr>
          </a:p>
          <a:p>
            <a:pPr indent="0" lvl="0" marL="0" rtl="0" algn="l">
              <a:spcBef>
                <a:spcPts val="0"/>
              </a:spcBef>
              <a:spcAft>
                <a:spcPts val="0"/>
              </a:spcAft>
              <a:buNone/>
            </a:pPr>
            <a:r>
              <a:rPr lang="en" sz="1400">
                <a:solidFill>
                  <a:schemeClr val="dk1"/>
                </a:solidFill>
              </a:rPr>
              <a:t>The City Hotel has more cancellations per month than the Resort Hotel. However, the City Hotel has more total hotel bookings per month.</a:t>
            </a:r>
            <a:r>
              <a:rPr lang="en" sz="1400">
                <a:solidFill>
                  <a:schemeClr val="dk1"/>
                </a:solidFill>
              </a:rPr>
              <a:t>November. For the City Hotel, each month has similar average per night costs. The Resort Hotel has a larger range of average prices than the City Hotel.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3f309a885_0_2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3f309a885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We used a count plot to display the cancellations per month and split it by the hotel the booking was for.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3f309a885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3f309a8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dk1"/>
                </a:solidFill>
                <a:latin typeface="Open Sans"/>
                <a:ea typeface="Open Sans"/>
                <a:cs typeface="Open Sans"/>
                <a:sym typeface="Open Sans"/>
              </a:rPr>
              <a:t>Data set has various features -&gt; cleaning the data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d3f309a885_0_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d3f309a88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Question 6: Which room type was most commonly booked?</a:t>
            </a:r>
            <a:endParaRPr sz="1400">
              <a:solidFill>
                <a:schemeClr val="dk1"/>
              </a:solidFill>
            </a:endParaRPr>
          </a:p>
          <a:p>
            <a:pPr indent="0" lvl="0" marL="0" rtl="0" algn="l">
              <a:spcBef>
                <a:spcPts val="0"/>
              </a:spcBef>
              <a:spcAft>
                <a:spcPts val="0"/>
              </a:spcAft>
              <a:buNone/>
            </a:pPr>
            <a:r>
              <a:rPr lang="en" sz="1400">
                <a:solidFill>
                  <a:schemeClr val="dk1"/>
                </a:solidFill>
              </a:rPr>
              <a:t>We decided to use a pie chart to highlight the differences between the top 5 most commonly booked rooms. We grouped the rest of the room types under "others".</a:t>
            </a:r>
            <a:endParaRPr sz="1400">
              <a:solidFill>
                <a:schemeClr val="dk1"/>
              </a:solidFill>
            </a:endParaRPr>
          </a:p>
          <a:p>
            <a:pPr indent="0" lvl="0" marL="0" rtl="0" algn="l">
              <a:spcBef>
                <a:spcPts val="0"/>
              </a:spcBef>
              <a:spcAft>
                <a:spcPts val="0"/>
              </a:spcAft>
              <a:buNone/>
            </a:pPr>
            <a:r>
              <a:rPr lang="en" sz="1400">
                <a:solidFill>
                  <a:schemeClr val="dk1"/>
                </a:solidFill>
              </a:rPr>
              <a:t>Room Type A has the most bookings and by a large margin compared to the rest of the room types. Room Type A makes up over half of the number of bookings. Room type D has the second largest amount of bookings. The remaining top room types, E, F, and G, make up around the same percentage of bookings.</a:t>
            </a:r>
            <a:endParaRPr sz="14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3f309a885_0_2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3f309a885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Question 6: Most commonly cancelled?</a:t>
            </a:r>
            <a:endParaRPr sz="1400">
              <a:solidFill>
                <a:schemeClr val="dk1"/>
              </a:solidFill>
            </a:endParaRPr>
          </a:p>
          <a:p>
            <a:pPr indent="0" lvl="0" marL="0" rtl="0" algn="l">
              <a:spcBef>
                <a:spcPts val="0"/>
              </a:spcBef>
              <a:spcAft>
                <a:spcPts val="0"/>
              </a:spcAft>
              <a:buNone/>
            </a:pPr>
            <a:r>
              <a:rPr lang="en" sz="1400">
                <a:solidFill>
                  <a:schemeClr val="dk1"/>
                </a:solidFill>
              </a:rPr>
              <a:t>We also decided to use a pie chart for the top 5 most canceled rooms. We grouped the rest of the room types under "others".</a:t>
            </a:r>
            <a:endParaRPr sz="1400">
              <a:solidFill>
                <a:schemeClr val="dk1"/>
              </a:solidFill>
            </a:endParaRPr>
          </a:p>
          <a:p>
            <a:pPr indent="0" lvl="0" marL="0" rtl="0" algn="l">
              <a:spcBef>
                <a:spcPts val="0"/>
              </a:spcBef>
              <a:spcAft>
                <a:spcPts val="0"/>
              </a:spcAft>
              <a:buNone/>
            </a:pPr>
            <a:r>
              <a:rPr lang="en" sz="1400">
                <a:solidFill>
                  <a:schemeClr val="dk1"/>
                </a:solidFill>
              </a:rPr>
              <a:t>Room Type A is the most canceled room type. Room Type A makes up around 3/4 of the cancellations. Similarly to the most commonly booked, room types D, E, F, and G are the rest of the most canceled rooms. Room type D number of cancellations also is significantly greater than remaining top canceled room types, E, F, and G.</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We noticed that the answer to both these questions were the same rooms in the same order, even though the percentages were not exactly the same.</a:t>
            </a:r>
            <a:endParaRPr sz="140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d3f309a885_0_2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d3f309a88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Question 6: Most commonly cancelled?</a:t>
            </a:r>
            <a:endParaRPr sz="1400">
              <a:solidFill>
                <a:schemeClr val="dk1"/>
              </a:solidFill>
            </a:endParaRPr>
          </a:p>
          <a:p>
            <a:pPr indent="0" lvl="0" marL="0" rtl="0" algn="l">
              <a:spcBef>
                <a:spcPts val="0"/>
              </a:spcBef>
              <a:spcAft>
                <a:spcPts val="0"/>
              </a:spcAft>
              <a:buNone/>
            </a:pPr>
            <a:r>
              <a:rPr lang="en" sz="1400">
                <a:solidFill>
                  <a:schemeClr val="dk1"/>
                </a:solidFill>
              </a:rPr>
              <a:t>We also decided to use a pie chart for the top 5 most canceled rooms. We grouped the rest of the room types under "others".</a:t>
            </a:r>
            <a:endParaRPr sz="1400">
              <a:solidFill>
                <a:schemeClr val="dk1"/>
              </a:solidFill>
            </a:endParaRPr>
          </a:p>
          <a:p>
            <a:pPr indent="0" lvl="0" marL="0" rtl="0" algn="l">
              <a:spcBef>
                <a:spcPts val="0"/>
              </a:spcBef>
              <a:spcAft>
                <a:spcPts val="0"/>
              </a:spcAft>
              <a:buNone/>
            </a:pPr>
            <a:r>
              <a:rPr lang="en" sz="1400">
                <a:solidFill>
                  <a:schemeClr val="dk1"/>
                </a:solidFill>
              </a:rPr>
              <a:t>Room Type A is the most canceled room type. Room Type A makes up around 3/4 of the cancellations. Similarly to the most commonly booked, room types D, E, F, and G are the rest of the most canceled rooms. Room type D number of cancellations also is significantly greater than remaining top canceled room types, E, F, and G.</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We noticed that the answer to both these questions were the same rooms in the same order, even though the percentages were not exactly the same.</a:t>
            </a:r>
            <a:endParaRPr sz="14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3f309a885_0_2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d3f309a88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We made pie charts for the bookings of both hotels and had 2 wedges in each, one for canceled bookings and the other for the rest.</a:t>
            </a:r>
            <a:endParaRPr sz="1400">
              <a:solidFill>
                <a:schemeClr val="dk1"/>
              </a:solidFill>
            </a:endParaRPr>
          </a:p>
          <a:p>
            <a:pPr indent="0" lvl="0" marL="0" rtl="0" algn="l">
              <a:spcBef>
                <a:spcPts val="0"/>
              </a:spcBef>
              <a:spcAft>
                <a:spcPts val="0"/>
              </a:spcAft>
              <a:buNone/>
            </a:pPr>
            <a:r>
              <a:rPr lang="en" sz="1400">
                <a:solidFill>
                  <a:schemeClr val="dk1"/>
                </a:solidFill>
              </a:rPr>
              <a:t>For the resort hotel, 27.97% of the bookings were canceled. For the city hotel, 41.63% of the bookings were canceled, which is much higher than the resort hotel's percentage.</a:t>
            </a:r>
            <a:endParaRPr sz="1400">
              <a:solidFill>
                <a:schemeClr val="dk1"/>
              </a:solidFill>
            </a:endParaRPr>
          </a:p>
          <a:p>
            <a:pPr indent="0" lvl="0" marL="0" rtl="0" algn="l">
              <a:spcBef>
                <a:spcPts val="0"/>
              </a:spcBef>
              <a:spcAft>
                <a:spcPts val="0"/>
              </a:spcAft>
              <a:buNone/>
            </a:pPr>
            <a:r>
              <a:rPr lang="en" sz="1400">
                <a:solidFill>
                  <a:schemeClr val="dk1"/>
                </a:solidFill>
              </a:rPr>
              <a:t>We noticed that the answer to both these questions were the same rooms in the same order, even though the percentages were not exactly the same.</a:t>
            </a:r>
            <a:endParaRPr sz="1400">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d3f309a885_0_2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d3f309a885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We decided to make a heatmap with the data to see which features were most correlated to our data. We thought this would help us cut down the number of features when building our model since this dataset had so many different features.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Since some features were not easily mappable, we decided to drop them for the heatmap. Those features were: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 country</a:t>
            </a:r>
            <a:endParaRPr sz="1400">
              <a:solidFill>
                <a:schemeClr val="dk1"/>
              </a:solidFill>
            </a:endParaRPr>
          </a:p>
          <a:p>
            <a:pPr indent="0" lvl="0" marL="0" rtl="0" algn="l">
              <a:spcBef>
                <a:spcPts val="0"/>
              </a:spcBef>
              <a:spcAft>
                <a:spcPts val="0"/>
              </a:spcAft>
              <a:buNone/>
            </a:pPr>
            <a:r>
              <a:rPr lang="en" sz="1400">
                <a:solidFill>
                  <a:schemeClr val="dk1"/>
                </a:solidFill>
              </a:rPr>
              <a:t>- market_segment</a:t>
            </a:r>
            <a:endParaRPr sz="1400">
              <a:solidFill>
                <a:schemeClr val="dk1"/>
              </a:solidFill>
            </a:endParaRPr>
          </a:p>
          <a:p>
            <a:pPr indent="0" lvl="0" marL="0" rtl="0" algn="l">
              <a:spcBef>
                <a:spcPts val="0"/>
              </a:spcBef>
              <a:spcAft>
                <a:spcPts val="0"/>
              </a:spcAft>
              <a:buNone/>
            </a:pPr>
            <a:r>
              <a:rPr lang="en" sz="1400">
                <a:solidFill>
                  <a:schemeClr val="dk1"/>
                </a:solidFill>
              </a:rPr>
              <a:t>- distribution_channel</a:t>
            </a:r>
            <a:endParaRPr sz="1400">
              <a:solidFill>
                <a:schemeClr val="dk1"/>
              </a:solidFill>
            </a:endParaRPr>
          </a:p>
          <a:p>
            <a:pPr indent="0" lvl="0" marL="0" rtl="0" algn="l">
              <a:spcBef>
                <a:spcPts val="0"/>
              </a:spcBef>
              <a:spcAft>
                <a:spcPts val="0"/>
              </a:spcAft>
              <a:buNone/>
            </a:pPr>
            <a:r>
              <a:rPr lang="en" sz="1400">
                <a:solidFill>
                  <a:schemeClr val="dk1"/>
                </a:solidFill>
              </a:rPr>
              <a:t>- reserved_room_type</a:t>
            </a:r>
            <a:endParaRPr sz="1400">
              <a:solidFill>
                <a:schemeClr val="dk1"/>
              </a:solidFill>
            </a:endParaRPr>
          </a:p>
          <a:p>
            <a:pPr indent="0" lvl="0" marL="0" rtl="0" algn="l">
              <a:spcBef>
                <a:spcPts val="0"/>
              </a:spcBef>
              <a:spcAft>
                <a:spcPts val="0"/>
              </a:spcAft>
              <a:buNone/>
            </a:pPr>
            <a:r>
              <a:rPr lang="en" sz="1400">
                <a:solidFill>
                  <a:schemeClr val="dk1"/>
                </a:solidFill>
              </a:rPr>
              <a:t>- assigned_room_type</a:t>
            </a:r>
            <a:endParaRPr sz="1400">
              <a:solidFill>
                <a:schemeClr val="dk1"/>
              </a:solidFill>
            </a:endParaRPr>
          </a:p>
          <a:p>
            <a:pPr indent="0" lvl="0" marL="0" rtl="0" algn="l">
              <a:spcBef>
                <a:spcPts val="0"/>
              </a:spcBef>
              <a:spcAft>
                <a:spcPts val="0"/>
              </a:spcAft>
              <a:buNone/>
            </a:pPr>
            <a:r>
              <a:rPr lang="en" sz="1400">
                <a:solidFill>
                  <a:schemeClr val="dk1"/>
                </a:solidFill>
              </a:rPr>
              <a:t>- customer_type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We also used Spearman correlation since Pearson works only for linear data, which some of this data might not be, and since Pearson is more influenced by outliers, which we believed this big a dataset would most likely have.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We decided to pick the features that had an absolute value of correlation with **is_canceled** as 0.1 or higher, since this dataset is quite large. These features are: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 hotel</a:t>
            </a:r>
            <a:endParaRPr sz="1400">
              <a:solidFill>
                <a:schemeClr val="dk1"/>
              </a:solidFill>
            </a:endParaRPr>
          </a:p>
          <a:p>
            <a:pPr indent="0" lvl="0" marL="0" rtl="0" algn="l">
              <a:spcBef>
                <a:spcPts val="0"/>
              </a:spcBef>
              <a:spcAft>
                <a:spcPts val="0"/>
              </a:spcAft>
              <a:buNone/>
            </a:pPr>
            <a:r>
              <a:rPr lang="en" sz="1400">
                <a:solidFill>
                  <a:schemeClr val="dk1"/>
                </a:solidFill>
              </a:rPr>
              <a:t>- lead_time</a:t>
            </a:r>
            <a:endParaRPr sz="1400">
              <a:solidFill>
                <a:schemeClr val="dk1"/>
              </a:solidFill>
            </a:endParaRPr>
          </a:p>
          <a:p>
            <a:pPr indent="0" lvl="0" marL="0" rtl="0" algn="l">
              <a:spcBef>
                <a:spcPts val="0"/>
              </a:spcBef>
              <a:spcAft>
                <a:spcPts val="0"/>
              </a:spcAft>
              <a:buNone/>
            </a:pPr>
            <a:r>
              <a:rPr lang="en" sz="1400">
                <a:solidFill>
                  <a:schemeClr val="dk1"/>
                </a:solidFill>
              </a:rPr>
              <a:t>- previous_cancellations</a:t>
            </a:r>
            <a:endParaRPr sz="1400">
              <a:solidFill>
                <a:schemeClr val="dk1"/>
              </a:solidFill>
            </a:endParaRPr>
          </a:p>
          <a:p>
            <a:pPr indent="0" lvl="0" marL="0" rtl="0" algn="l">
              <a:spcBef>
                <a:spcPts val="0"/>
              </a:spcBef>
              <a:spcAft>
                <a:spcPts val="0"/>
              </a:spcAft>
              <a:buNone/>
            </a:pPr>
            <a:r>
              <a:rPr lang="en" sz="1400">
                <a:solidFill>
                  <a:schemeClr val="dk1"/>
                </a:solidFill>
              </a:rPr>
              <a:t>- previous_bookings_not_canceled</a:t>
            </a:r>
            <a:endParaRPr sz="1400">
              <a:solidFill>
                <a:schemeClr val="dk1"/>
              </a:solidFill>
            </a:endParaRPr>
          </a:p>
          <a:p>
            <a:pPr indent="0" lvl="0" marL="0" rtl="0" algn="l">
              <a:spcBef>
                <a:spcPts val="0"/>
              </a:spcBef>
              <a:spcAft>
                <a:spcPts val="0"/>
              </a:spcAft>
              <a:buNone/>
            </a:pPr>
            <a:r>
              <a:rPr lang="en" sz="1400">
                <a:solidFill>
                  <a:schemeClr val="dk1"/>
                </a:solidFill>
              </a:rPr>
              <a:t>- booking_changes</a:t>
            </a:r>
            <a:endParaRPr sz="1400">
              <a:solidFill>
                <a:schemeClr val="dk1"/>
              </a:solidFill>
            </a:endParaRPr>
          </a:p>
          <a:p>
            <a:pPr indent="0" lvl="0" marL="0" rtl="0" algn="l">
              <a:spcBef>
                <a:spcPts val="0"/>
              </a:spcBef>
              <a:spcAft>
                <a:spcPts val="0"/>
              </a:spcAft>
              <a:buNone/>
            </a:pPr>
            <a:r>
              <a:rPr lang="en" sz="1400">
                <a:solidFill>
                  <a:schemeClr val="dk1"/>
                </a:solidFill>
              </a:rPr>
              <a:t>- deposit_type</a:t>
            </a:r>
            <a:endParaRPr sz="1400">
              <a:solidFill>
                <a:schemeClr val="dk1"/>
              </a:solidFill>
            </a:endParaRPr>
          </a:p>
          <a:p>
            <a:pPr indent="0" lvl="0" marL="0" rtl="0" algn="l">
              <a:spcBef>
                <a:spcPts val="0"/>
              </a:spcBef>
              <a:spcAft>
                <a:spcPts val="0"/>
              </a:spcAft>
              <a:buNone/>
            </a:pPr>
            <a:r>
              <a:rPr lang="en" sz="1400">
                <a:solidFill>
                  <a:schemeClr val="dk1"/>
                </a:solidFill>
              </a:rPr>
              <a:t>- days_in_waiting_list</a:t>
            </a:r>
            <a:endParaRPr sz="1400">
              <a:solidFill>
                <a:schemeClr val="dk1"/>
              </a:solidFill>
            </a:endParaRPr>
          </a:p>
          <a:p>
            <a:pPr indent="0" lvl="0" marL="0" rtl="0" algn="l">
              <a:spcBef>
                <a:spcPts val="0"/>
              </a:spcBef>
              <a:spcAft>
                <a:spcPts val="0"/>
              </a:spcAft>
              <a:buNone/>
            </a:pPr>
            <a:r>
              <a:rPr lang="en" sz="1400">
                <a:solidFill>
                  <a:schemeClr val="dk1"/>
                </a:solidFill>
              </a:rPr>
              <a:t>- required_car_parking_spaces</a:t>
            </a:r>
            <a:endParaRPr sz="1400">
              <a:solidFill>
                <a:schemeClr val="dk1"/>
              </a:solidFill>
            </a:endParaRPr>
          </a:p>
          <a:p>
            <a:pPr indent="0" lvl="0" marL="0" rtl="0" algn="l">
              <a:spcBef>
                <a:spcPts val="0"/>
              </a:spcBef>
              <a:spcAft>
                <a:spcPts val="0"/>
              </a:spcAft>
              <a:buNone/>
            </a:pPr>
            <a:r>
              <a:rPr lang="en" sz="1400">
                <a:solidFill>
                  <a:schemeClr val="dk1"/>
                </a:solidFill>
              </a:rPr>
              <a:t>- total_of_special_requests</a:t>
            </a:r>
            <a:endParaRPr sz="1400">
              <a:solidFill>
                <a:schemeClr val="dk1"/>
              </a:solidFill>
            </a:endParaRPr>
          </a:p>
          <a:p>
            <a:pPr indent="0" lvl="0" marL="0" rtl="0" algn="l">
              <a:spcBef>
                <a:spcPts val="0"/>
              </a:spcBef>
              <a:spcAft>
                <a:spcPts val="0"/>
              </a:spcAft>
              <a:buNone/>
            </a:pPr>
            <a:r>
              <a:rPr lang="en" sz="1400">
                <a:solidFill>
                  <a:schemeClr val="dk1"/>
                </a:solidFill>
              </a:rPr>
              <a:t>- room_changed</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We decided to make another heatmap with just the correlated features mentioned above. If two of those features are correlated with each other, we would pick one to drop before we build our models.</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Nothing seems to be highly correlated so we decided to keep these features.</a:t>
            </a:r>
            <a:endParaRPr sz="14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3f309a885_0_2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3f309a88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d3f309a885_0_3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d3f309a885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latin typeface="Open Sans"/>
                <a:ea typeface="Open Sans"/>
                <a:cs typeface="Open Sans"/>
                <a:sym typeface="Open Sans"/>
              </a:rPr>
              <a:t>For our first model, we decided to use Logistic Regression. </a:t>
            </a:r>
            <a:endParaRPr sz="1400">
              <a:solidFill>
                <a:schemeClr val="dk1"/>
              </a:solidFill>
              <a:latin typeface="Open Sans"/>
              <a:ea typeface="Open Sans"/>
              <a:cs typeface="Open Sans"/>
              <a:sym typeface="Open Sans"/>
            </a:endParaRPr>
          </a:p>
          <a:p>
            <a:pPr indent="0" lvl="0" marL="0" rtl="0" algn="l">
              <a:spcBef>
                <a:spcPts val="600"/>
              </a:spcBef>
              <a:spcAft>
                <a:spcPts val="0"/>
              </a:spcAft>
              <a:buNone/>
            </a:pPr>
            <a:r>
              <a:rPr lang="en" sz="1400">
                <a:solidFill>
                  <a:schemeClr val="dk1"/>
                </a:solidFill>
                <a:latin typeface="Open Sans"/>
                <a:ea typeface="Open Sans"/>
                <a:cs typeface="Open Sans"/>
                <a:sym typeface="Open Sans"/>
              </a:rPr>
              <a:t>Without cross-validation, the model had an f-score of around 0.702. With cross-validation, the average f-score across a 10-fold cross-validation was 0.700. These models performed similarly. Their precisions and accuracies were also similar values. In this case, cross-validation did not improve the model significantly. </a:t>
            </a:r>
            <a:endParaRPr sz="1400">
              <a:solidFill>
                <a:schemeClr val="dk1"/>
              </a:solidFill>
              <a:latin typeface="Open Sans"/>
              <a:ea typeface="Open Sans"/>
              <a:cs typeface="Open Sans"/>
              <a:sym typeface="Open San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d3f309a885_0_3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d3f309a885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chemeClr val="dk1"/>
                </a:solidFill>
                <a:latin typeface="Open Sans"/>
                <a:ea typeface="Open Sans"/>
                <a:cs typeface="Open Sans"/>
                <a:sym typeface="Open Sans"/>
              </a:rPr>
              <a:t>For our second model, we decided to use the Decision Tree Classifier. </a:t>
            </a:r>
            <a:endParaRPr sz="1400">
              <a:solidFill>
                <a:schemeClr val="dk1"/>
              </a:solidFill>
              <a:latin typeface="Open Sans"/>
              <a:ea typeface="Open Sans"/>
              <a:cs typeface="Open Sans"/>
              <a:sym typeface="Open Sans"/>
            </a:endParaRPr>
          </a:p>
          <a:p>
            <a:pPr indent="0" lvl="0" marL="0" rtl="0" algn="l">
              <a:spcBef>
                <a:spcPts val="600"/>
              </a:spcBef>
              <a:spcAft>
                <a:spcPts val="0"/>
              </a:spcAft>
              <a:buNone/>
            </a:pPr>
            <a:r>
              <a:rPr lang="en" sz="1400">
                <a:solidFill>
                  <a:schemeClr val="dk1"/>
                </a:solidFill>
                <a:latin typeface="Open Sans"/>
                <a:ea typeface="Open Sans"/>
                <a:cs typeface="Open Sans"/>
                <a:sym typeface="Open Sans"/>
              </a:rPr>
              <a:t>Without cross-validation, the model had an f-score of around 0.760. With cross-validation, the average f-score across a 10-fold cross-validation was around 0.756. These models performed similarly. Their precisions and accuracies were also similar values. In this case, cross-validation did not improve the model significantly. </a:t>
            </a:r>
            <a:endParaRPr sz="1400">
              <a:solidFill>
                <a:schemeClr val="dk1"/>
              </a:solidFill>
              <a:latin typeface="Open Sans"/>
              <a:ea typeface="Open Sans"/>
              <a:cs typeface="Open Sans"/>
              <a:sym typeface="Open San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3f309a885_0_3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3f309a885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050">
                <a:solidFill>
                  <a:schemeClr val="dk1"/>
                </a:solidFill>
                <a:highlight>
                  <a:srgbClr val="FFFFFF"/>
                </a:highlight>
              </a:rPr>
              <a:t>For our third model, we decided to use K Neighbors. </a:t>
            </a:r>
            <a:endParaRPr sz="1050">
              <a:solidFill>
                <a:schemeClr val="dk1"/>
              </a:solidFill>
              <a:highlight>
                <a:srgbClr val="FFFFFF"/>
              </a:highlight>
            </a:endParaRPr>
          </a:p>
          <a:p>
            <a:pPr indent="0" lvl="0" marL="0" rtl="0" algn="l">
              <a:spcBef>
                <a:spcPts val="600"/>
              </a:spcBef>
              <a:spcAft>
                <a:spcPts val="0"/>
              </a:spcAft>
              <a:buNone/>
            </a:pPr>
            <a:r>
              <a:rPr lang="en" sz="1050">
                <a:solidFill>
                  <a:schemeClr val="dk1"/>
                </a:solidFill>
                <a:highlight>
                  <a:srgbClr val="FFFFFF"/>
                </a:highlight>
              </a:rPr>
              <a:t>Without cross-validation, the model had an f-score of around 0.752. With cross-validation, the average f-score across a 10-fold cross-validation was around 0.745. These models performed similarly. Their precisions and accuracies were also similar values. In this case, cross-validation did not improve the model significantly.</a:t>
            </a:r>
            <a:endParaRPr sz="1400">
              <a:solidFill>
                <a:schemeClr val="dk1"/>
              </a:solidFill>
              <a:latin typeface="Open Sans"/>
              <a:ea typeface="Open Sans"/>
              <a:cs typeface="Open Sans"/>
              <a:sym typeface="Open San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ed75ccf_0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ed75ccf_0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3f309a885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3f309a88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d3f309a885_0_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d3f309a88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3f309a885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3f309a88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3f309a885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3f309a88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1" marL="914400" rtl="0" algn="l">
              <a:lnSpc>
                <a:spcPct val="115000"/>
              </a:lnSpc>
              <a:spcBef>
                <a:spcPts val="480"/>
              </a:spcBef>
              <a:spcAft>
                <a:spcPts val="0"/>
              </a:spcAft>
              <a:buClr>
                <a:schemeClr val="dk1"/>
              </a:buClr>
              <a:buSzPts val="2000"/>
              <a:buFont typeface="Open Sans"/>
              <a:buChar char="●"/>
            </a:pPr>
            <a:r>
              <a:rPr lang="en" sz="2000">
                <a:solidFill>
                  <a:schemeClr val="dk1"/>
                </a:solidFill>
                <a:latin typeface="Open Sans"/>
                <a:ea typeface="Open Sans"/>
                <a:cs typeface="Open Sans"/>
                <a:sym typeface="Open Sans"/>
              </a:rPr>
              <a:t>Very similar to </a:t>
            </a:r>
            <a:r>
              <a:rPr b="1" lang="en" sz="2000">
                <a:solidFill>
                  <a:schemeClr val="dk1"/>
                </a:solidFill>
                <a:latin typeface="Open Sans"/>
                <a:ea typeface="Open Sans"/>
                <a:cs typeface="Open Sans"/>
                <a:sym typeface="Open Sans"/>
              </a:rPr>
              <a:t>is_canceled = </a:t>
            </a:r>
            <a:r>
              <a:rPr lang="en" sz="1400">
                <a:solidFill>
                  <a:schemeClr val="dk1"/>
                </a:solidFill>
              </a:rPr>
              <a:t>In **reservation_status**, no shows are labeled as canceled in **is_canceled** with a value of 1. **is_canceled** is our models' target feature.</a:t>
            </a:r>
            <a:endParaRPr sz="1400">
              <a:solidFill>
                <a:schemeClr val="dk1"/>
              </a:solidFill>
            </a:endParaRPr>
          </a:p>
          <a:p>
            <a:pPr indent="-355600" lvl="1" marL="914400" rtl="0" algn="l">
              <a:lnSpc>
                <a:spcPct val="115000"/>
              </a:lnSpc>
              <a:spcBef>
                <a:spcPts val="0"/>
              </a:spcBef>
              <a:spcAft>
                <a:spcPts val="0"/>
              </a:spcAft>
              <a:buClr>
                <a:schemeClr val="dk1"/>
              </a:buClr>
              <a:buSzPts val="2000"/>
              <a:buFont typeface="Open Sans"/>
              <a:buChar char="●"/>
            </a:pPr>
            <a:r>
              <a:rPr b="1" lang="en" sz="2000">
                <a:solidFill>
                  <a:schemeClr val="dk1"/>
                </a:solidFill>
                <a:latin typeface="Open Sans"/>
                <a:ea typeface="Open Sans"/>
                <a:cs typeface="Open Sans"/>
                <a:sym typeface="Open Sans"/>
              </a:rPr>
              <a:t>Reservation_status_date</a:t>
            </a:r>
            <a:r>
              <a:rPr lang="en" sz="2000">
                <a:solidFill>
                  <a:schemeClr val="dk1"/>
                </a:solidFill>
                <a:latin typeface="Open Sans"/>
                <a:ea typeface="Open Sans"/>
                <a:cs typeface="Open Sans"/>
                <a:sym typeface="Open Sans"/>
              </a:rPr>
              <a:t> - no analysis</a:t>
            </a:r>
            <a:endParaRPr sz="14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3f309a885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3f309a885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We combined the total number of people into a new column called **group_size**. This column adds the number of babies, adults and children.</a:t>
            </a:r>
            <a:endParaRPr sz="1400">
              <a:solidFill>
                <a:schemeClr val="dk1"/>
              </a:solidFill>
            </a:endParaRPr>
          </a:p>
          <a:p>
            <a:pPr indent="0" lvl="0" marL="0" rtl="0" algn="l">
              <a:spcBef>
                <a:spcPts val="0"/>
              </a:spcBef>
              <a:spcAft>
                <a:spcPts val="0"/>
              </a:spcAft>
              <a:buNone/>
            </a:pPr>
            <a:r>
              <a:rPr lang="en" sz="1400">
                <a:solidFill>
                  <a:schemeClr val="dk1"/>
                </a:solidFill>
              </a:rPr>
              <a:t>We decided to check for a possible error - having a group size of 0 would mean that there would be no people staying at the hotel.</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We decided to remove rows with a group size of 0 because we thought it might be an error to have no guests booking a hotel.</a:t>
            </a:r>
            <a:endParaRPr sz="14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595850" y="2906213"/>
            <a:ext cx="6154500" cy="1188000"/>
          </a:xfrm>
          <a:prstGeom prst="rect">
            <a:avLst/>
          </a:prstGeom>
        </p:spPr>
        <p:txBody>
          <a:bodyPr anchorCtr="0" anchor="b" bIns="91425" lIns="91425" spcFirstLastPara="1" rIns="91425" wrap="square" tIns="91425">
            <a:noAutofit/>
          </a:bodyPr>
          <a:lstStyle>
            <a:lvl1pPr lvl="0">
              <a:spcBef>
                <a:spcPts val="0"/>
              </a:spcBef>
              <a:spcAft>
                <a:spcPts val="0"/>
              </a:spcAft>
              <a:buSzPts val="5800"/>
              <a:buNone/>
              <a:defRPr sz="5800"/>
            </a:lvl1pPr>
            <a:lvl2pPr lvl="1" algn="ctr">
              <a:spcBef>
                <a:spcPts val="0"/>
              </a:spcBef>
              <a:spcAft>
                <a:spcPts val="0"/>
              </a:spcAft>
              <a:buSzPts val="5800"/>
              <a:buNone/>
              <a:defRPr sz="5800"/>
            </a:lvl2pPr>
            <a:lvl3pPr lvl="2" algn="ctr">
              <a:spcBef>
                <a:spcPts val="0"/>
              </a:spcBef>
              <a:spcAft>
                <a:spcPts val="0"/>
              </a:spcAft>
              <a:buSzPts val="5800"/>
              <a:buNone/>
              <a:defRPr sz="5800"/>
            </a:lvl3pPr>
            <a:lvl4pPr lvl="3" algn="ctr">
              <a:spcBef>
                <a:spcPts val="0"/>
              </a:spcBef>
              <a:spcAft>
                <a:spcPts val="0"/>
              </a:spcAft>
              <a:buSzPts val="5800"/>
              <a:buNone/>
              <a:defRPr sz="5800"/>
            </a:lvl4pPr>
            <a:lvl5pPr lvl="4" algn="ctr">
              <a:spcBef>
                <a:spcPts val="0"/>
              </a:spcBef>
              <a:spcAft>
                <a:spcPts val="0"/>
              </a:spcAft>
              <a:buSzPts val="5800"/>
              <a:buNone/>
              <a:defRPr sz="5800"/>
            </a:lvl5pPr>
            <a:lvl6pPr lvl="5" algn="ctr">
              <a:spcBef>
                <a:spcPts val="0"/>
              </a:spcBef>
              <a:spcAft>
                <a:spcPts val="0"/>
              </a:spcAft>
              <a:buSzPts val="5800"/>
              <a:buNone/>
              <a:defRPr sz="5800"/>
            </a:lvl6pPr>
            <a:lvl7pPr lvl="6" algn="ctr">
              <a:spcBef>
                <a:spcPts val="0"/>
              </a:spcBef>
              <a:spcAft>
                <a:spcPts val="0"/>
              </a:spcAft>
              <a:buSzPts val="5800"/>
              <a:buNone/>
              <a:defRPr sz="5800"/>
            </a:lvl7pPr>
            <a:lvl8pPr lvl="7" algn="ctr">
              <a:spcBef>
                <a:spcPts val="0"/>
              </a:spcBef>
              <a:spcAft>
                <a:spcPts val="0"/>
              </a:spcAft>
              <a:buSzPts val="5800"/>
              <a:buNone/>
              <a:defRPr sz="5800"/>
            </a:lvl8pPr>
            <a:lvl9pPr lvl="8" algn="ctr">
              <a:spcBef>
                <a:spcPts val="0"/>
              </a:spcBef>
              <a:spcAft>
                <a:spcPts val="0"/>
              </a:spcAft>
              <a:buSzPts val="5800"/>
              <a:buNone/>
              <a:defRPr sz="5800"/>
            </a:lvl9pPr>
          </a:lstStyle>
          <a:p/>
        </p:txBody>
      </p:sp>
      <p:sp>
        <p:nvSpPr>
          <p:cNvPr id="11" name="Google Shape;11;p2"/>
          <p:cNvSpPr/>
          <p:nvPr/>
        </p:nvSpPr>
        <p:spPr>
          <a:xfrm>
            <a:off x="595850" y="4392919"/>
            <a:ext cx="60168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1"/>
          <p:cNvSpPr txBox="1"/>
          <p:nvPr>
            <p:ph idx="1" type="body"/>
          </p:nvPr>
        </p:nvSpPr>
        <p:spPr>
          <a:xfrm>
            <a:off x="588700" y="4406306"/>
            <a:ext cx="7966500" cy="278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58" name="Google Shape;58;p11"/>
          <p:cNvSpPr/>
          <p:nvPr/>
        </p:nvSpPr>
        <p:spPr>
          <a:xfrm>
            <a:off x="2584275" y="451669"/>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1"/>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Gold">
  <p:cSld name="TITLE_AND_BODY_1_1">
    <p:bg>
      <p:bgPr>
        <a:solidFill>
          <a:schemeClr val="accent3"/>
        </a:solidFill>
      </p:bgPr>
    </p:bg>
    <p:spTree>
      <p:nvGrpSpPr>
        <p:cNvPr id="62" name="Shape 62"/>
        <p:cNvGrpSpPr/>
        <p:nvPr/>
      </p:nvGrpSpPr>
      <p:grpSpPr>
        <a:xfrm>
          <a:off x="0" y="0"/>
          <a:ext cx="0" cy="0"/>
          <a:chOff x="0" y="0"/>
          <a:chExt cx="0" cy="0"/>
        </a:xfrm>
      </p:grpSpPr>
      <p:sp>
        <p:nvSpPr>
          <p:cNvPr id="63" name="Google Shape;63;p13"/>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5" name="Google Shape;65;p13"/>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lvl1pPr indent="-355600" lvl="0" marL="457200" rtl="0">
              <a:spcBef>
                <a:spcPts val="600"/>
              </a:spcBef>
              <a:spcAft>
                <a:spcPts val="0"/>
              </a:spcAft>
              <a:buSzPts val="2000"/>
              <a:buChar char="○"/>
              <a:defRPr/>
            </a:lvl1pPr>
            <a:lvl2pPr indent="-355600" lvl="1" marL="914400" rtl="0">
              <a:spcBef>
                <a:spcPts val="0"/>
              </a:spcBef>
              <a:spcAft>
                <a:spcPts val="0"/>
              </a:spcAft>
              <a:buSzPts val="2000"/>
              <a:buChar char="●"/>
              <a:defRPr/>
            </a:lvl2pPr>
            <a:lvl3pPr indent="-355600" lvl="2" marL="1371600" rtl="0">
              <a:spcBef>
                <a:spcPts val="0"/>
              </a:spcBef>
              <a:spcAft>
                <a:spcPts val="0"/>
              </a:spcAft>
              <a:buSzPts val="2000"/>
              <a:buChar char="■"/>
              <a:defRPr/>
            </a:lvl3pPr>
            <a:lvl4pPr indent="-355600" lvl="3" marL="1828800" rtl="0">
              <a:spcBef>
                <a:spcPts val="0"/>
              </a:spcBef>
              <a:spcAft>
                <a:spcPts val="0"/>
              </a:spcAft>
              <a:buSzPts val="2000"/>
              <a:buChar char="●"/>
              <a:defRPr/>
            </a:lvl4pPr>
            <a:lvl5pPr indent="-355600" lvl="4" marL="2286000" rtl="0">
              <a:spcBef>
                <a:spcPts val="0"/>
              </a:spcBef>
              <a:spcAft>
                <a:spcPts val="0"/>
              </a:spcAft>
              <a:buSzPts val="2000"/>
              <a:buChar char="○"/>
              <a:defRPr/>
            </a:lvl5pPr>
            <a:lvl6pPr indent="-355600" lvl="5" marL="2743200" rtl="0">
              <a:spcBef>
                <a:spcPts val="0"/>
              </a:spcBef>
              <a:spcAft>
                <a:spcPts val="0"/>
              </a:spcAft>
              <a:buSzPts val="2000"/>
              <a:buChar char="■"/>
              <a:defRPr/>
            </a:lvl6pPr>
            <a:lvl7pPr indent="-355600" lvl="6" marL="3200400" rtl="0">
              <a:spcBef>
                <a:spcPts val="0"/>
              </a:spcBef>
              <a:spcAft>
                <a:spcPts val="0"/>
              </a:spcAft>
              <a:buSzPts val="2000"/>
              <a:buChar char="●"/>
              <a:defRPr/>
            </a:lvl7pPr>
            <a:lvl8pPr indent="-355600" lvl="7" marL="3657600" rtl="0">
              <a:spcBef>
                <a:spcPts val="0"/>
              </a:spcBef>
              <a:spcAft>
                <a:spcPts val="0"/>
              </a:spcAft>
              <a:buSzPts val="2000"/>
              <a:buChar char="○"/>
              <a:defRPr/>
            </a:lvl8pPr>
            <a:lvl9pPr indent="-355600" lvl="8" marL="4114800" rtl="0">
              <a:spcBef>
                <a:spcPts val="0"/>
              </a:spcBef>
              <a:spcAft>
                <a:spcPts val="0"/>
              </a:spcAft>
              <a:buSzPts val="2000"/>
              <a:buChar char="■"/>
              <a:defRPr/>
            </a:lvl9pPr>
          </a:lstStyle>
          <a:p/>
        </p:txBody>
      </p:sp>
      <p:sp>
        <p:nvSpPr>
          <p:cNvPr id="66" name="Google Shape;66;p13"/>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 Gold">
  <p:cSld name="TITLE_AND_TWO_COLUMNS_2_1">
    <p:bg>
      <p:bgPr>
        <a:solidFill>
          <a:schemeClr val="accent3"/>
        </a:solidFill>
      </p:bgPr>
    </p:bg>
    <p:spTree>
      <p:nvGrpSpPr>
        <p:cNvPr id="67" name="Shape 67"/>
        <p:cNvGrpSpPr/>
        <p:nvPr/>
      </p:nvGrpSpPr>
      <p:grpSpPr>
        <a:xfrm>
          <a:off x="0" y="0"/>
          <a:ext cx="0" cy="0"/>
          <a:chOff x="0" y="0"/>
          <a:chExt cx="0" cy="0"/>
        </a:xfrm>
      </p:grpSpPr>
      <p:sp>
        <p:nvSpPr>
          <p:cNvPr id="68" name="Google Shape;68;p14"/>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0" name="Google Shape;70;p14"/>
          <p:cNvSpPr txBox="1"/>
          <p:nvPr>
            <p:ph idx="1" type="body"/>
          </p:nvPr>
        </p:nvSpPr>
        <p:spPr>
          <a:xfrm>
            <a:off x="457200" y="1852210"/>
            <a:ext cx="3561000" cy="3073800"/>
          </a:xfrm>
          <a:prstGeom prst="rect">
            <a:avLst/>
          </a:prstGeom>
        </p:spPr>
        <p:txBody>
          <a:bodyPr anchorCtr="0" anchor="t" bIns="91425" lIns="91425" spcFirstLastPara="1" rIns="91425" wrap="square" tIns="91425">
            <a:noAutofit/>
          </a:bodyPr>
          <a:lstStyle>
            <a:lvl1pPr indent="-342900" lvl="0" marL="457200" rtl="0">
              <a:lnSpc>
                <a:spcPct val="115000"/>
              </a:lnSpc>
              <a:spcBef>
                <a:spcPts val="600"/>
              </a:spcBef>
              <a:spcAft>
                <a:spcPts val="0"/>
              </a:spcAft>
              <a:buSzPts val="1800"/>
              <a:buChar char="○"/>
              <a:defRPr sz="1800"/>
            </a:lvl1pPr>
            <a:lvl2pPr indent="-342900" lvl="1" marL="914400" rtl="0">
              <a:lnSpc>
                <a:spcPct val="115000"/>
              </a:lnSpc>
              <a:spcBef>
                <a:spcPts val="0"/>
              </a:spcBef>
              <a:spcAft>
                <a:spcPts val="0"/>
              </a:spcAft>
              <a:buSzPts val="1800"/>
              <a:buChar char="●"/>
              <a:defRPr sz="1800"/>
            </a:lvl2pPr>
            <a:lvl3pPr indent="-342900" lvl="2" marL="1371600" rtl="0">
              <a:lnSpc>
                <a:spcPct val="115000"/>
              </a:lnSpc>
              <a:spcBef>
                <a:spcPts val="0"/>
              </a:spcBef>
              <a:spcAft>
                <a:spcPts val="0"/>
              </a:spcAft>
              <a:buSzPts val="1800"/>
              <a:buChar char="■"/>
              <a:defRPr sz="1800"/>
            </a:lvl3pPr>
            <a:lvl4pPr indent="-342900" lvl="3" marL="1828800" rtl="0">
              <a:lnSpc>
                <a:spcPct val="115000"/>
              </a:lnSpc>
              <a:spcBef>
                <a:spcPts val="0"/>
              </a:spcBef>
              <a:spcAft>
                <a:spcPts val="0"/>
              </a:spcAft>
              <a:buSzPts val="1800"/>
              <a:buChar char="●"/>
              <a:defRPr sz="1800"/>
            </a:lvl4pPr>
            <a:lvl5pPr indent="-342900" lvl="4" marL="2286000" rtl="0">
              <a:lnSpc>
                <a:spcPct val="115000"/>
              </a:lnSpc>
              <a:spcBef>
                <a:spcPts val="0"/>
              </a:spcBef>
              <a:spcAft>
                <a:spcPts val="0"/>
              </a:spcAft>
              <a:buSzPts val="1800"/>
              <a:buChar char="○"/>
              <a:defRPr sz="1800"/>
            </a:lvl5pPr>
            <a:lvl6pPr indent="-342900" lvl="5" marL="2743200" rtl="0">
              <a:lnSpc>
                <a:spcPct val="115000"/>
              </a:lnSpc>
              <a:spcBef>
                <a:spcPts val="0"/>
              </a:spcBef>
              <a:spcAft>
                <a:spcPts val="0"/>
              </a:spcAft>
              <a:buSzPts val="1800"/>
              <a:buChar char="■"/>
              <a:defRPr sz="1800"/>
            </a:lvl6pPr>
            <a:lvl7pPr indent="-342900" lvl="6" marL="3200400" rtl="0">
              <a:lnSpc>
                <a:spcPct val="115000"/>
              </a:lnSpc>
              <a:spcBef>
                <a:spcPts val="0"/>
              </a:spcBef>
              <a:spcAft>
                <a:spcPts val="0"/>
              </a:spcAft>
              <a:buSzPts val="1800"/>
              <a:buChar char="●"/>
              <a:defRPr sz="1800"/>
            </a:lvl7pPr>
            <a:lvl8pPr indent="-342900" lvl="7" marL="3657600" rtl="0">
              <a:lnSpc>
                <a:spcPct val="115000"/>
              </a:lnSpc>
              <a:spcBef>
                <a:spcPts val="0"/>
              </a:spcBef>
              <a:spcAft>
                <a:spcPts val="0"/>
              </a:spcAft>
              <a:buSzPts val="1800"/>
              <a:buChar char="○"/>
              <a:defRPr sz="1800"/>
            </a:lvl8pPr>
            <a:lvl9pPr indent="-342900" lvl="8" marL="4114800" rtl="0">
              <a:lnSpc>
                <a:spcPct val="115000"/>
              </a:lnSpc>
              <a:spcBef>
                <a:spcPts val="0"/>
              </a:spcBef>
              <a:spcAft>
                <a:spcPts val="0"/>
              </a:spcAft>
              <a:buSzPts val="1800"/>
              <a:buChar char="■"/>
              <a:defRPr sz="1800"/>
            </a:lvl9pPr>
          </a:lstStyle>
          <a:p/>
        </p:txBody>
      </p:sp>
      <p:sp>
        <p:nvSpPr>
          <p:cNvPr id="71" name="Google Shape;71;p14"/>
          <p:cNvSpPr txBox="1"/>
          <p:nvPr>
            <p:ph idx="2" type="body"/>
          </p:nvPr>
        </p:nvSpPr>
        <p:spPr>
          <a:xfrm>
            <a:off x="5131069" y="1852125"/>
            <a:ext cx="3600000" cy="3073800"/>
          </a:xfrm>
          <a:prstGeom prst="rect">
            <a:avLst/>
          </a:prstGeom>
        </p:spPr>
        <p:txBody>
          <a:bodyPr anchorCtr="0" anchor="t" bIns="91425" lIns="91425" spcFirstLastPara="1" rIns="91425" wrap="square" tIns="91425">
            <a:noAutofit/>
          </a:bodyPr>
          <a:lstStyle>
            <a:lvl1pPr indent="-342900" lvl="0" marL="457200" rtl="0">
              <a:lnSpc>
                <a:spcPct val="115000"/>
              </a:lnSpc>
              <a:spcBef>
                <a:spcPts val="600"/>
              </a:spcBef>
              <a:spcAft>
                <a:spcPts val="0"/>
              </a:spcAft>
              <a:buSzPts val="1800"/>
              <a:buChar char="○"/>
              <a:defRPr sz="1800"/>
            </a:lvl1pPr>
            <a:lvl2pPr indent="-342900" lvl="1" marL="914400" rtl="0">
              <a:lnSpc>
                <a:spcPct val="115000"/>
              </a:lnSpc>
              <a:spcBef>
                <a:spcPts val="0"/>
              </a:spcBef>
              <a:spcAft>
                <a:spcPts val="0"/>
              </a:spcAft>
              <a:buSzPts val="1800"/>
              <a:buChar char="●"/>
              <a:defRPr sz="1800"/>
            </a:lvl2pPr>
            <a:lvl3pPr indent="-342900" lvl="2" marL="1371600" rtl="0">
              <a:lnSpc>
                <a:spcPct val="115000"/>
              </a:lnSpc>
              <a:spcBef>
                <a:spcPts val="0"/>
              </a:spcBef>
              <a:spcAft>
                <a:spcPts val="0"/>
              </a:spcAft>
              <a:buSzPts val="1800"/>
              <a:buChar char="■"/>
              <a:defRPr sz="1800"/>
            </a:lvl3pPr>
            <a:lvl4pPr indent="-342900" lvl="3" marL="1828800" rtl="0">
              <a:lnSpc>
                <a:spcPct val="115000"/>
              </a:lnSpc>
              <a:spcBef>
                <a:spcPts val="0"/>
              </a:spcBef>
              <a:spcAft>
                <a:spcPts val="0"/>
              </a:spcAft>
              <a:buSzPts val="1800"/>
              <a:buChar char="●"/>
              <a:defRPr sz="1800"/>
            </a:lvl4pPr>
            <a:lvl5pPr indent="-342900" lvl="4" marL="2286000" rtl="0">
              <a:lnSpc>
                <a:spcPct val="115000"/>
              </a:lnSpc>
              <a:spcBef>
                <a:spcPts val="0"/>
              </a:spcBef>
              <a:spcAft>
                <a:spcPts val="0"/>
              </a:spcAft>
              <a:buSzPts val="1800"/>
              <a:buChar char="○"/>
              <a:defRPr sz="1800"/>
            </a:lvl5pPr>
            <a:lvl6pPr indent="-342900" lvl="5" marL="2743200" rtl="0">
              <a:lnSpc>
                <a:spcPct val="115000"/>
              </a:lnSpc>
              <a:spcBef>
                <a:spcPts val="0"/>
              </a:spcBef>
              <a:spcAft>
                <a:spcPts val="0"/>
              </a:spcAft>
              <a:buSzPts val="1800"/>
              <a:buChar char="■"/>
              <a:defRPr sz="1800"/>
            </a:lvl6pPr>
            <a:lvl7pPr indent="-342900" lvl="6" marL="3200400" rtl="0">
              <a:lnSpc>
                <a:spcPct val="115000"/>
              </a:lnSpc>
              <a:spcBef>
                <a:spcPts val="0"/>
              </a:spcBef>
              <a:spcAft>
                <a:spcPts val="0"/>
              </a:spcAft>
              <a:buSzPts val="1800"/>
              <a:buChar char="●"/>
              <a:defRPr sz="1800"/>
            </a:lvl7pPr>
            <a:lvl8pPr indent="-342900" lvl="7" marL="3657600" rtl="0">
              <a:lnSpc>
                <a:spcPct val="115000"/>
              </a:lnSpc>
              <a:spcBef>
                <a:spcPts val="0"/>
              </a:spcBef>
              <a:spcAft>
                <a:spcPts val="0"/>
              </a:spcAft>
              <a:buSzPts val="1800"/>
              <a:buChar char="○"/>
              <a:defRPr sz="1800"/>
            </a:lvl8pPr>
            <a:lvl9pPr indent="-342900" lvl="8" marL="4114800" rtl="0">
              <a:lnSpc>
                <a:spcPct val="115000"/>
              </a:lnSpc>
              <a:spcBef>
                <a:spcPts val="0"/>
              </a:spcBef>
              <a:spcAft>
                <a:spcPts val="0"/>
              </a:spcAft>
              <a:buSzPts val="1800"/>
              <a:buChar char="■"/>
              <a:defRPr sz="1800"/>
            </a:lvl9pPr>
          </a:lstStyle>
          <a:p/>
        </p:txBody>
      </p:sp>
      <p:sp>
        <p:nvSpPr>
          <p:cNvPr id="72" name="Google Shape;72;p14"/>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 Gold">
  <p:cSld name="TITLE_AND_TWO_COLUMNS_1_1_1">
    <p:bg>
      <p:bgPr>
        <a:solidFill>
          <a:schemeClr val="accent3"/>
        </a:solidFill>
      </p:bgPr>
    </p:bg>
    <p:spTree>
      <p:nvGrpSpPr>
        <p:cNvPr id="73" name="Shape 73"/>
        <p:cNvGrpSpPr/>
        <p:nvPr/>
      </p:nvGrpSpPr>
      <p:grpSpPr>
        <a:xfrm>
          <a:off x="0" y="0"/>
          <a:ext cx="0" cy="0"/>
          <a:chOff x="0" y="0"/>
          <a:chExt cx="0" cy="0"/>
        </a:xfrm>
      </p:grpSpPr>
      <p:sp>
        <p:nvSpPr>
          <p:cNvPr id="74" name="Google Shape;74;p15"/>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6" name="Google Shape;76;p15"/>
          <p:cNvSpPr txBox="1"/>
          <p:nvPr>
            <p:ph idx="1" type="body"/>
          </p:nvPr>
        </p:nvSpPr>
        <p:spPr>
          <a:xfrm>
            <a:off x="397575"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77" name="Google Shape;77;p15"/>
          <p:cNvSpPr txBox="1"/>
          <p:nvPr>
            <p:ph idx="2" type="body"/>
          </p:nvPr>
        </p:nvSpPr>
        <p:spPr>
          <a:xfrm>
            <a:off x="3226491"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78" name="Google Shape;78;p15"/>
          <p:cNvSpPr txBox="1"/>
          <p:nvPr>
            <p:ph idx="3" type="body"/>
          </p:nvPr>
        </p:nvSpPr>
        <p:spPr>
          <a:xfrm>
            <a:off x="6055408"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79" name="Google Shape;79;p15"/>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Gold">
  <p:cSld name="TITLE_ONLY_1_1">
    <p:bg>
      <p:bgPr>
        <a:solidFill>
          <a:schemeClr val="accent3"/>
        </a:solidFill>
      </p:bgPr>
    </p:bg>
    <p:spTree>
      <p:nvGrpSpPr>
        <p:cNvPr id="80" name="Shape 80"/>
        <p:cNvGrpSpPr/>
        <p:nvPr/>
      </p:nvGrpSpPr>
      <p:grpSpPr>
        <a:xfrm>
          <a:off x="0" y="0"/>
          <a:ext cx="0" cy="0"/>
          <a:chOff x="0" y="0"/>
          <a:chExt cx="0" cy="0"/>
        </a:xfrm>
      </p:grpSpPr>
      <p:sp>
        <p:nvSpPr>
          <p:cNvPr id="81" name="Google Shape;81;p16"/>
          <p:cNvSpPr txBox="1"/>
          <p:nvPr>
            <p:ph type="title"/>
          </p:nvPr>
        </p:nvSpPr>
        <p:spPr>
          <a:xfrm>
            <a:off x="457200" y="428569"/>
            <a:ext cx="8229600" cy="573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200"/>
              <a:buNone/>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82" name="Google Shape;82;p16"/>
          <p:cNvSpPr/>
          <p:nvPr/>
        </p:nvSpPr>
        <p:spPr>
          <a:xfrm>
            <a:off x="2584275" y="456560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Gold">
  <p:cSld name="CAPTION_ONLY_1_1">
    <p:bg>
      <p:bgPr>
        <a:solidFill>
          <a:schemeClr val="accent3"/>
        </a:solidFill>
      </p:bgPr>
    </p:bg>
    <p:spTree>
      <p:nvGrpSpPr>
        <p:cNvPr id="84" name="Shape 84"/>
        <p:cNvGrpSpPr/>
        <p:nvPr/>
      </p:nvGrpSpPr>
      <p:grpSpPr>
        <a:xfrm>
          <a:off x="0" y="0"/>
          <a:ext cx="0" cy="0"/>
          <a:chOff x="0" y="0"/>
          <a:chExt cx="0" cy="0"/>
        </a:xfrm>
      </p:grpSpPr>
      <p:sp>
        <p:nvSpPr>
          <p:cNvPr id="85" name="Google Shape;85;p17"/>
          <p:cNvSpPr txBox="1"/>
          <p:nvPr>
            <p:ph idx="1" type="body"/>
          </p:nvPr>
        </p:nvSpPr>
        <p:spPr>
          <a:xfrm>
            <a:off x="588700" y="4406306"/>
            <a:ext cx="7966500" cy="2787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86" name="Google Shape;86;p17"/>
          <p:cNvSpPr/>
          <p:nvPr/>
        </p:nvSpPr>
        <p:spPr>
          <a:xfrm>
            <a:off x="2584275" y="451669"/>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Gold">
  <p:cSld name="BLANK_1_1">
    <p:bg>
      <p:bgPr>
        <a:solidFill>
          <a:schemeClr val="accent3"/>
        </a:solidFill>
      </p:bgPr>
    </p:bg>
    <p:spTree>
      <p:nvGrpSpPr>
        <p:cNvPr id="88" name="Shape 88"/>
        <p:cNvGrpSpPr/>
        <p:nvPr/>
      </p:nvGrpSpPr>
      <p:grpSpPr>
        <a:xfrm>
          <a:off x="0" y="0"/>
          <a:ext cx="0" cy="0"/>
          <a:chOff x="0" y="0"/>
          <a:chExt cx="0" cy="0"/>
        </a:xfrm>
      </p:grpSpPr>
      <p:sp>
        <p:nvSpPr>
          <p:cNvPr id="89" name="Google Shape;89;p18"/>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 Teal">
  <p:cSld name="TITLE_1">
    <p:spTree>
      <p:nvGrpSpPr>
        <p:cNvPr id="12" name="Shape 12"/>
        <p:cNvGrpSpPr/>
        <p:nvPr/>
      </p:nvGrpSpPr>
      <p:grpSpPr>
        <a:xfrm>
          <a:off x="0" y="0"/>
          <a:ext cx="0" cy="0"/>
          <a:chOff x="0" y="0"/>
          <a:chExt cx="0" cy="0"/>
        </a:xfrm>
      </p:grpSpPr>
      <p:sp>
        <p:nvSpPr>
          <p:cNvPr id="13" name="Google Shape;13;p3"/>
          <p:cNvSpPr txBox="1"/>
          <p:nvPr>
            <p:ph type="ctrTitle"/>
          </p:nvPr>
        </p:nvSpPr>
        <p:spPr>
          <a:xfrm>
            <a:off x="634075" y="1735744"/>
            <a:ext cx="60093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4" name="Google Shape;14;p3"/>
          <p:cNvSpPr txBox="1"/>
          <p:nvPr>
            <p:ph idx="1" type="subTitle"/>
          </p:nvPr>
        </p:nvSpPr>
        <p:spPr>
          <a:xfrm>
            <a:off x="634075" y="3646444"/>
            <a:ext cx="6093600" cy="8193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a:latin typeface="Montserrat"/>
                <a:ea typeface="Montserrat"/>
                <a:cs typeface="Montserrat"/>
                <a:sym typeface="Montserrat"/>
              </a:defRPr>
            </a:lvl1pPr>
            <a:lvl2pPr lvl="1" rtl="0">
              <a:spcBef>
                <a:spcPts val="0"/>
              </a:spcBef>
              <a:spcAft>
                <a:spcPts val="0"/>
              </a:spcAft>
              <a:buSzPts val="3000"/>
              <a:buFont typeface="Montserrat"/>
              <a:buNone/>
              <a:defRPr sz="3000">
                <a:latin typeface="Montserrat"/>
                <a:ea typeface="Montserrat"/>
                <a:cs typeface="Montserrat"/>
                <a:sym typeface="Montserrat"/>
              </a:defRPr>
            </a:lvl2pPr>
            <a:lvl3pPr lvl="2" rtl="0">
              <a:spcBef>
                <a:spcPts val="0"/>
              </a:spcBef>
              <a:spcAft>
                <a:spcPts val="0"/>
              </a:spcAft>
              <a:buSzPts val="3000"/>
              <a:buFont typeface="Montserrat"/>
              <a:buNone/>
              <a:defRPr sz="3000">
                <a:latin typeface="Montserrat"/>
                <a:ea typeface="Montserrat"/>
                <a:cs typeface="Montserrat"/>
                <a:sym typeface="Montserrat"/>
              </a:defRPr>
            </a:lvl3pPr>
            <a:lvl4pPr lvl="3" rtl="0">
              <a:spcBef>
                <a:spcPts val="0"/>
              </a:spcBef>
              <a:spcAft>
                <a:spcPts val="0"/>
              </a:spcAft>
              <a:buSzPts val="3000"/>
              <a:buFont typeface="Montserrat"/>
              <a:buNone/>
              <a:defRPr sz="3000">
                <a:latin typeface="Montserrat"/>
                <a:ea typeface="Montserrat"/>
                <a:cs typeface="Montserrat"/>
                <a:sym typeface="Montserrat"/>
              </a:defRPr>
            </a:lvl4pPr>
            <a:lvl5pPr lvl="4" rtl="0">
              <a:spcBef>
                <a:spcPts val="0"/>
              </a:spcBef>
              <a:spcAft>
                <a:spcPts val="0"/>
              </a:spcAft>
              <a:buSzPts val="3000"/>
              <a:buFont typeface="Montserrat"/>
              <a:buNone/>
              <a:defRPr sz="3000">
                <a:latin typeface="Montserrat"/>
                <a:ea typeface="Montserrat"/>
                <a:cs typeface="Montserrat"/>
                <a:sym typeface="Montserrat"/>
              </a:defRPr>
            </a:lvl5pPr>
            <a:lvl6pPr lvl="5" rtl="0">
              <a:spcBef>
                <a:spcPts val="0"/>
              </a:spcBef>
              <a:spcAft>
                <a:spcPts val="0"/>
              </a:spcAft>
              <a:buSzPts val="3000"/>
              <a:buFont typeface="Montserrat"/>
              <a:buNone/>
              <a:defRPr sz="3000">
                <a:latin typeface="Montserrat"/>
                <a:ea typeface="Montserrat"/>
                <a:cs typeface="Montserrat"/>
                <a:sym typeface="Montserrat"/>
              </a:defRPr>
            </a:lvl6pPr>
            <a:lvl7pPr lvl="6" rtl="0">
              <a:spcBef>
                <a:spcPts val="0"/>
              </a:spcBef>
              <a:spcAft>
                <a:spcPts val="0"/>
              </a:spcAft>
              <a:buSzPts val="3000"/>
              <a:buFont typeface="Montserrat"/>
              <a:buNone/>
              <a:defRPr sz="3000">
                <a:latin typeface="Montserrat"/>
                <a:ea typeface="Montserrat"/>
                <a:cs typeface="Montserrat"/>
                <a:sym typeface="Montserrat"/>
              </a:defRPr>
            </a:lvl7pPr>
            <a:lvl8pPr lvl="7" rtl="0">
              <a:spcBef>
                <a:spcPts val="0"/>
              </a:spcBef>
              <a:spcAft>
                <a:spcPts val="0"/>
              </a:spcAft>
              <a:buSzPts val="3000"/>
              <a:buFont typeface="Montserrat"/>
              <a:buNone/>
              <a:defRPr sz="3000">
                <a:latin typeface="Montserrat"/>
                <a:ea typeface="Montserrat"/>
                <a:cs typeface="Montserrat"/>
                <a:sym typeface="Montserrat"/>
              </a:defRPr>
            </a:lvl8pPr>
            <a:lvl9pPr lvl="8" rtl="0">
              <a:spcBef>
                <a:spcPts val="0"/>
              </a:spcBef>
              <a:spcAft>
                <a:spcPts val="0"/>
              </a:spcAft>
              <a:buSzPts val="3000"/>
              <a:buFont typeface="Montserrat"/>
              <a:buNone/>
              <a:defRPr sz="3000">
                <a:latin typeface="Montserrat"/>
                <a:ea typeface="Montserrat"/>
                <a:cs typeface="Montserrat"/>
                <a:sym typeface="Montserrat"/>
              </a:defRPr>
            </a:lvl9pPr>
          </a:lstStyle>
          <a:p/>
        </p:txBody>
      </p:sp>
      <p:sp>
        <p:nvSpPr>
          <p:cNvPr id="15" name="Google Shape;15;p3"/>
          <p:cNvSpPr/>
          <p:nvPr/>
        </p:nvSpPr>
        <p:spPr>
          <a:xfrm>
            <a:off x="634075" y="3207919"/>
            <a:ext cx="60168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 Gold">
  <p:cSld name="TITLE_1_3_1">
    <p:bg>
      <p:bgPr>
        <a:solidFill>
          <a:schemeClr val="accent3"/>
        </a:solidFill>
      </p:bgPr>
    </p:bg>
    <p:spTree>
      <p:nvGrpSpPr>
        <p:cNvPr id="17" name="Shape 17"/>
        <p:cNvGrpSpPr/>
        <p:nvPr/>
      </p:nvGrpSpPr>
      <p:grpSpPr>
        <a:xfrm>
          <a:off x="0" y="0"/>
          <a:ext cx="0" cy="0"/>
          <a:chOff x="0" y="0"/>
          <a:chExt cx="0" cy="0"/>
        </a:xfrm>
      </p:grpSpPr>
      <p:sp>
        <p:nvSpPr>
          <p:cNvPr id="18" name="Google Shape;18;p4"/>
          <p:cNvSpPr txBox="1"/>
          <p:nvPr>
            <p:ph type="ctrTitle"/>
          </p:nvPr>
        </p:nvSpPr>
        <p:spPr>
          <a:xfrm>
            <a:off x="565775" y="1583344"/>
            <a:ext cx="60093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19" name="Google Shape;19;p4"/>
          <p:cNvSpPr txBox="1"/>
          <p:nvPr>
            <p:ph idx="1" type="subTitle"/>
          </p:nvPr>
        </p:nvSpPr>
        <p:spPr>
          <a:xfrm>
            <a:off x="481675" y="3494044"/>
            <a:ext cx="6093600" cy="819300"/>
          </a:xfrm>
          <a:prstGeom prst="rect">
            <a:avLst/>
          </a:prstGeom>
        </p:spPr>
        <p:txBody>
          <a:bodyPr anchorCtr="0" anchor="t" bIns="91425" lIns="91425" spcFirstLastPara="1" rIns="91425" wrap="square" tIns="91425">
            <a:noAutofit/>
          </a:bodyPr>
          <a:lstStyle>
            <a:lvl1pPr lvl="0" rtl="0">
              <a:spcBef>
                <a:spcPts val="0"/>
              </a:spcBef>
              <a:spcAft>
                <a:spcPts val="0"/>
              </a:spcAft>
              <a:buSzPts val="2000"/>
              <a:buFont typeface="Montserrat"/>
              <a:buNone/>
              <a:defRPr>
                <a:latin typeface="Montserrat"/>
                <a:ea typeface="Montserrat"/>
                <a:cs typeface="Montserrat"/>
                <a:sym typeface="Montserrat"/>
              </a:defRPr>
            </a:lvl1pPr>
            <a:lvl2pPr lvl="1" rtl="0">
              <a:spcBef>
                <a:spcPts val="0"/>
              </a:spcBef>
              <a:spcAft>
                <a:spcPts val="0"/>
              </a:spcAft>
              <a:buSzPts val="3000"/>
              <a:buFont typeface="Montserrat"/>
              <a:buNone/>
              <a:defRPr sz="3000">
                <a:latin typeface="Montserrat"/>
                <a:ea typeface="Montserrat"/>
                <a:cs typeface="Montserrat"/>
                <a:sym typeface="Montserrat"/>
              </a:defRPr>
            </a:lvl2pPr>
            <a:lvl3pPr lvl="2" rtl="0">
              <a:spcBef>
                <a:spcPts val="0"/>
              </a:spcBef>
              <a:spcAft>
                <a:spcPts val="0"/>
              </a:spcAft>
              <a:buSzPts val="3000"/>
              <a:buFont typeface="Montserrat"/>
              <a:buNone/>
              <a:defRPr sz="3000">
                <a:latin typeface="Montserrat"/>
                <a:ea typeface="Montserrat"/>
                <a:cs typeface="Montserrat"/>
                <a:sym typeface="Montserrat"/>
              </a:defRPr>
            </a:lvl3pPr>
            <a:lvl4pPr lvl="3" rtl="0">
              <a:spcBef>
                <a:spcPts val="0"/>
              </a:spcBef>
              <a:spcAft>
                <a:spcPts val="0"/>
              </a:spcAft>
              <a:buSzPts val="3000"/>
              <a:buFont typeface="Montserrat"/>
              <a:buNone/>
              <a:defRPr sz="3000">
                <a:latin typeface="Montserrat"/>
                <a:ea typeface="Montserrat"/>
                <a:cs typeface="Montserrat"/>
                <a:sym typeface="Montserrat"/>
              </a:defRPr>
            </a:lvl4pPr>
            <a:lvl5pPr lvl="4" rtl="0">
              <a:spcBef>
                <a:spcPts val="0"/>
              </a:spcBef>
              <a:spcAft>
                <a:spcPts val="0"/>
              </a:spcAft>
              <a:buSzPts val="3000"/>
              <a:buFont typeface="Montserrat"/>
              <a:buNone/>
              <a:defRPr sz="3000">
                <a:latin typeface="Montserrat"/>
                <a:ea typeface="Montserrat"/>
                <a:cs typeface="Montserrat"/>
                <a:sym typeface="Montserrat"/>
              </a:defRPr>
            </a:lvl5pPr>
            <a:lvl6pPr lvl="5" rtl="0">
              <a:spcBef>
                <a:spcPts val="0"/>
              </a:spcBef>
              <a:spcAft>
                <a:spcPts val="0"/>
              </a:spcAft>
              <a:buSzPts val="3000"/>
              <a:buFont typeface="Montserrat"/>
              <a:buNone/>
              <a:defRPr sz="3000">
                <a:latin typeface="Montserrat"/>
                <a:ea typeface="Montserrat"/>
                <a:cs typeface="Montserrat"/>
                <a:sym typeface="Montserrat"/>
              </a:defRPr>
            </a:lvl6pPr>
            <a:lvl7pPr lvl="6" rtl="0">
              <a:spcBef>
                <a:spcPts val="0"/>
              </a:spcBef>
              <a:spcAft>
                <a:spcPts val="0"/>
              </a:spcAft>
              <a:buSzPts val="3000"/>
              <a:buFont typeface="Montserrat"/>
              <a:buNone/>
              <a:defRPr sz="3000">
                <a:latin typeface="Montserrat"/>
                <a:ea typeface="Montserrat"/>
                <a:cs typeface="Montserrat"/>
                <a:sym typeface="Montserrat"/>
              </a:defRPr>
            </a:lvl7pPr>
            <a:lvl8pPr lvl="7" rtl="0">
              <a:spcBef>
                <a:spcPts val="0"/>
              </a:spcBef>
              <a:spcAft>
                <a:spcPts val="0"/>
              </a:spcAft>
              <a:buSzPts val="3000"/>
              <a:buFont typeface="Montserrat"/>
              <a:buNone/>
              <a:defRPr sz="3000">
                <a:latin typeface="Montserrat"/>
                <a:ea typeface="Montserrat"/>
                <a:cs typeface="Montserrat"/>
                <a:sym typeface="Montserrat"/>
              </a:defRPr>
            </a:lvl8pPr>
            <a:lvl9pPr lvl="8" rtl="0">
              <a:spcBef>
                <a:spcPts val="0"/>
              </a:spcBef>
              <a:spcAft>
                <a:spcPts val="0"/>
              </a:spcAft>
              <a:buSzPts val="3000"/>
              <a:buFont typeface="Montserrat"/>
              <a:buNone/>
              <a:defRPr sz="3000">
                <a:latin typeface="Montserrat"/>
                <a:ea typeface="Montserrat"/>
                <a:cs typeface="Montserrat"/>
                <a:sym typeface="Montserrat"/>
              </a:defRPr>
            </a:lvl9pPr>
          </a:lstStyle>
          <a:p/>
        </p:txBody>
      </p:sp>
      <p:sp>
        <p:nvSpPr>
          <p:cNvPr id="20" name="Google Shape;20;p4"/>
          <p:cNvSpPr/>
          <p:nvPr/>
        </p:nvSpPr>
        <p:spPr>
          <a:xfrm>
            <a:off x="581050" y="3055519"/>
            <a:ext cx="60168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Teal">
  <p:cSld name="TITLE_1_1">
    <p:spTree>
      <p:nvGrpSpPr>
        <p:cNvPr id="22" name="Shape 22"/>
        <p:cNvGrpSpPr/>
        <p:nvPr/>
      </p:nvGrpSpPr>
      <p:grpSpPr>
        <a:xfrm>
          <a:off x="0" y="0"/>
          <a:ext cx="0" cy="0"/>
          <a:chOff x="0" y="0"/>
          <a:chExt cx="0" cy="0"/>
        </a:xfrm>
      </p:grpSpPr>
      <p:sp>
        <p:nvSpPr>
          <p:cNvPr id="23" name="Google Shape;23;p5"/>
          <p:cNvSpPr txBox="1"/>
          <p:nvPr>
            <p:ph idx="1" type="body"/>
          </p:nvPr>
        </p:nvSpPr>
        <p:spPr>
          <a:xfrm>
            <a:off x="1513800" y="2161800"/>
            <a:ext cx="6116400" cy="819900"/>
          </a:xfrm>
          <a:prstGeom prst="rect">
            <a:avLst/>
          </a:prstGeom>
        </p:spPr>
        <p:txBody>
          <a:bodyPr anchorCtr="0" anchor="t" bIns="91425" lIns="91425" spcFirstLastPara="1" rIns="91425" wrap="square" tIns="91425">
            <a:noAutofit/>
          </a:bodyPr>
          <a:lstStyle>
            <a:lvl1pPr indent="-355600" lvl="0" marL="457200" rtl="0" algn="ctr">
              <a:spcBef>
                <a:spcPts val="600"/>
              </a:spcBef>
              <a:spcAft>
                <a:spcPts val="0"/>
              </a:spcAft>
              <a:buSzPts val="2000"/>
              <a:buChar char="○"/>
              <a:defRPr i="1"/>
            </a:lvl1pPr>
            <a:lvl2pPr indent="-355600" lvl="1" marL="914400" rtl="0" algn="ctr">
              <a:spcBef>
                <a:spcPts val="0"/>
              </a:spcBef>
              <a:spcAft>
                <a:spcPts val="0"/>
              </a:spcAft>
              <a:buSzPts val="2000"/>
              <a:buChar char="●"/>
              <a:defRPr i="1"/>
            </a:lvl2pPr>
            <a:lvl3pPr indent="-355600" lvl="2" marL="1371600" rtl="0" algn="ctr">
              <a:spcBef>
                <a:spcPts val="0"/>
              </a:spcBef>
              <a:spcAft>
                <a:spcPts val="0"/>
              </a:spcAft>
              <a:buSzPts val="2000"/>
              <a:buChar char="■"/>
              <a:defRPr i="1"/>
            </a:lvl3pPr>
            <a:lvl4pPr indent="-355600" lvl="3" marL="1828800" rtl="0" algn="ctr">
              <a:spcBef>
                <a:spcPts val="0"/>
              </a:spcBef>
              <a:spcAft>
                <a:spcPts val="0"/>
              </a:spcAft>
              <a:buSzPts val="2000"/>
              <a:buChar char="●"/>
              <a:defRPr i="1"/>
            </a:lvl4pPr>
            <a:lvl5pPr indent="-355600" lvl="4" marL="2286000" rtl="0" algn="ctr">
              <a:spcBef>
                <a:spcPts val="0"/>
              </a:spcBef>
              <a:spcAft>
                <a:spcPts val="0"/>
              </a:spcAft>
              <a:buSzPts val="2000"/>
              <a:buChar char="○"/>
              <a:defRPr i="1"/>
            </a:lvl5pPr>
            <a:lvl6pPr indent="-355600" lvl="5" marL="2743200" rtl="0" algn="ctr">
              <a:spcBef>
                <a:spcPts val="0"/>
              </a:spcBef>
              <a:spcAft>
                <a:spcPts val="0"/>
              </a:spcAft>
              <a:buSzPts val="2000"/>
              <a:buChar char="■"/>
              <a:defRPr i="1"/>
            </a:lvl6pPr>
            <a:lvl7pPr indent="-355600" lvl="6" marL="3200400" rtl="0" algn="ctr">
              <a:spcBef>
                <a:spcPts val="0"/>
              </a:spcBef>
              <a:spcAft>
                <a:spcPts val="0"/>
              </a:spcAft>
              <a:buSzPts val="2000"/>
              <a:buChar char="●"/>
              <a:defRPr i="1"/>
            </a:lvl7pPr>
            <a:lvl8pPr indent="-355600" lvl="7" marL="3657600" rtl="0" algn="ctr">
              <a:spcBef>
                <a:spcPts val="0"/>
              </a:spcBef>
              <a:spcAft>
                <a:spcPts val="0"/>
              </a:spcAft>
              <a:buSzPts val="2000"/>
              <a:buChar char="○"/>
              <a:defRPr i="1"/>
            </a:lvl8pPr>
            <a:lvl9pPr indent="-355600" lvl="8" marL="4114800" algn="ctr">
              <a:spcBef>
                <a:spcPts val="0"/>
              </a:spcBef>
              <a:spcAft>
                <a:spcPts val="0"/>
              </a:spcAft>
              <a:buSzPts val="2000"/>
              <a:buChar char="■"/>
              <a:defRPr i="1"/>
            </a:lvl9pPr>
          </a:lstStyle>
          <a:p/>
        </p:txBody>
      </p:sp>
      <p:sp>
        <p:nvSpPr>
          <p:cNvPr id="24" name="Google Shape;24;p5"/>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rgbClr val="FFFFFF"/>
                </a:solidFill>
                <a:latin typeface="Times New Roman"/>
                <a:ea typeface="Times New Roman"/>
                <a:cs typeface="Times New Roman"/>
                <a:sym typeface="Times New Roman"/>
              </a:rPr>
              <a:t>“</a:t>
            </a:r>
            <a:endParaRPr b="1" sz="9600">
              <a:solidFill>
                <a:srgbClr val="FFFFFF"/>
              </a:solidFill>
              <a:latin typeface="Times New Roman"/>
              <a:ea typeface="Times New Roman"/>
              <a:cs typeface="Times New Roman"/>
              <a:sym typeface="Times New Roman"/>
            </a:endParaRPr>
          </a:p>
        </p:txBody>
      </p:sp>
      <p:sp>
        <p:nvSpPr>
          <p:cNvPr id="25" name="Google Shape;25;p5"/>
          <p:cNvSpPr/>
          <p:nvPr/>
        </p:nvSpPr>
        <p:spPr>
          <a:xfrm>
            <a:off x="2584275" y="456560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2584275" y="451669"/>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Gold">
  <p:cSld name="TITLE_1_1_1_1">
    <p:bg>
      <p:bgPr>
        <a:solidFill>
          <a:schemeClr val="accent3"/>
        </a:solidFill>
      </p:bgPr>
    </p:bg>
    <p:spTree>
      <p:nvGrpSpPr>
        <p:cNvPr id="28" name="Shape 28"/>
        <p:cNvGrpSpPr/>
        <p:nvPr/>
      </p:nvGrpSpPr>
      <p:grpSpPr>
        <a:xfrm>
          <a:off x="0" y="0"/>
          <a:ext cx="0" cy="0"/>
          <a:chOff x="0" y="0"/>
          <a:chExt cx="0" cy="0"/>
        </a:xfrm>
      </p:grpSpPr>
      <p:sp>
        <p:nvSpPr>
          <p:cNvPr id="29" name="Google Shape;29;p6"/>
          <p:cNvSpPr txBox="1"/>
          <p:nvPr>
            <p:ph idx="1" type="body"/>
          </p:nvPr>
        </p:nvSpPr>
        <p:spPr>
          <a:xfrm>
            <a:off x="1513800" y="2161800"/>
            <a:ext cx="6116400" cy="819900"/>
          </a:xfrm>
          <a:prstGeom prst="rect">
            <a:avLst/>
          </a:prstGeom>
        </p:spPr>
        <p:txBody>
          <a:bodyPr anchorCtr="0" anchor="t" bIns="91425" lIns="91425" spcFirstLastPara="1" rIns="91425" wrap="square" tIns="91425">
            <a:noAutofit/>
          </a:bodyPr>
          <a:lstStyle>
            <a:lvl1pPr indent="-355600" lvl="0" marL="457200" rtl="0" algn="ctr">
              <a:spcBef>
                <a:spcPts val="600"/>
              </a:spcBef>
              <a:spcAft>
                <a:spcPts val="0"/>
              </a:spcAft>
              <a:buSzPts val="2000"/>
              <a:buChar char="○"/>
              <a:defRPr i="1"/>
            </a:lvl1pPr>
            <a:lvl2pPr indent="-355600" lvl="1" marL="914400" rtl="0" algn="ctr">
              <a:spcBef>
                <a:spcPts val="0"/>
              </a:spcBef>
              <a:spcAft>
                <a:spcPts val="0"/>
              </a:spcAft>
              <a:buSzPts val="2000"/>
              <a:buChar char="●"/>
              <a:defRPr i="1"/>
            </a:lvl2pPr>
            <a:lvl3pPr indent="-355600" lvl="2" marL="1371600" rtl="0" algn="ctr">
              <a:spcBef>
                <a:spcPts val="0"/>
              </a:spcBef>
              <a:spcAft>
                <a:spcPts val="0"/>
              </a:spcAft>
              <a:buSzPts val="2000"/>
              <a:buChar char="■"/>
              <a:defRPr i="1"/>
            </a:lvl3pPr>
            <a:lvl4pPr indent="-355600" lvl="3" marL="1828800" rtl="0" algn="ctr">
              <a:spcBef>
                <a:spcPts val="0"/>
              </a:spcBef>
              <a:spcAft>
                <a:spcPts val="0"/>
              </a:spcAft>
              <a:buSzPts val="2000"/>
              <a:buChar char="●"/>
              <a:defRPr i="1"/>
            </a:lvl4pPr>
            <a:lvl5pPr indent="-355600" lvl="4" marL="2286000" rtl="0" algn="ctr">
              <a:spcBef>
                <a:spcPts val="0"/>
              </a:spcBef>
              <a:spcAft>
                <a:spcPts val="0"/>
              </a:spcAft>
              <a:buSzPts val="2000"/>
              <a:buChar char="○"/>
              <a:defRPr i="1"/>
            </a:lvl5pPr>
            <a:lvl6pPr indent="-355600" lvl="5" marL="2743200" rtl="0" algn="ctr">
              <a:spcBef>
                <a:spcPts val="0"/>
              </a:spcBef>
              <a:spcAft>
                <a:spcPts val="0"/>
              </a:spcAft>
              <a:buSzPts val="2000"/>
              <a:buChar char="■"/>
              <a:defRPr i="1"/>
            </a:lvl6pPr>
            <a:lvl7pPr indent="-355600" lvl="6" marL="3200400" rtl="0" algn="ctr">
              <a:spcBef>
                <a:spcPts val="0"/>
              </a:spcBef>
              <a:spcAft>
                <a:spcPts val="0"/>
              </a:spcAft>
              <a:buSzPts val="2000"/>
              <a:buChar char="●"/>
              <a:defRPr i="1"/>
            </a:lvl7pPr>
            <a:lvl8pPr indent="-355600" lvl="7" marL="3657600" rtl="0" algn="ctr">
              <a:spcBef>
                <a:spcPts val="0"/>
              </a:spcBef>
              <a:spcAft>
                <a:spcPts val="0"/>
              </a:spcAft>
              <a:buSzPts val="2000"/>
              <a:buChar char="○"/>
              <a:defRPr i="1"/>
            </a:lvl8pPr>
            <a:lvl9pPr indent="-355600" lvl="8" marL="4114800" rtl="0" algn="ctr">
              <a:spcBef>
                <a:spcPts val="0"/>
              </a:spcBef>
              <a:spcAft>
                <a:spcPts val="0"/>
              </a:spcAft>
              <a:buSzPts val="2000"/>
              <a:buChar char="■"/>
              <a:defRPr i="1"/>
            </a:lvl9pPr>
          </a:lstStyle>
          <a:p/>
        </p:txBody>
      </p:sp>
      <p:sp>
        <p:nvSpPr>
          <p:cNvPr id="30" name="Google Shape;30;p6"/>
          <p:cNvSpPr txBox="1"/>
          <p:nvPr/>
        </p:nvSpPr>
        <p:spPr>
          <a:xfrm>
            <a:off x="3593400" y="118141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600">
                <a:solidFill>
                  <a:schemeClr val="lt1"/>
                </a:solidFill>
                <a:latin typeface="Times New Roman"/>
                <a:ea typeface="Times New Roman"/>
                <a:cs typeface="Times New Roman"/>
                <a:sym typeface="Times New Roman"/>
              </a:rPr>
              <a:t>“</a:t>
            </a:r>
            <a:endParaRPr b="1" sz="9600">
              <a:solidFill>
                <a:schemeClr val="lt1"/>
              </a:solidFill>
              <a:latin typeface="Times New Roman"/>
              <a:ea typeface="Times New Roman"/>
              <a:cs typeface="Times New Roman"/>
              <a:sym typeface="Times New Roman"/>
            </a:endParaRPr>
          </a:p>
        </p:txBody>
      </p:sp>
      <p:sp>
        <p:nvSpPr>
          <p:cNvPr id="31" name="Google Shape;31;p6"/>
          <p:cNvSpPr/>
          <p:nvPr/>
        </p:nvSpPr>
        <p:spPr>
          <a:xfrm>
            <a:off x="2584275" y="456560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2584275" y="451669"/>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4" name="Shape 34"/>
        <p:cNvGrpSpPr/>
        <p:nvPr/>
      </p:nvGrpSpPr>
      <p:grpSpPr>
        <a:xfrm>
          <a:off x="0" y="0"/>
          <a:ext cx="0" cy="0"/>
          <a:chOff x="0" y="0"/>
          <a:chExt cx="0" cy="0"/>
        </a:xfrm>
      </p:grpSpPr>
      <p:sp>
        <p:nvSpPr>
          <p:cNvPr id="35" name="Google Shape;35;p7"/>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6" name="Google Shape;36;p7"/>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a:lvl1pPr>
            <a:lvl2pPr indent="-355600" lvl="1" marL="914400">
              <a:spcBef>
                <a:spcPts val="0"/>
              </a:spcBef>
              <a:spcAft>
                <a:spcPts val="0"/>
              </a:spcAft>
              <a:buSzPts val="2000"/>
              <a:buChar char="●"/>
              <a:defRPr/>
            </a:lvl2pPr>
            <a:lvl3pPr indent="-355600" lvl="2" marL="1371600">
              <a:spcBef>
                <a:spcPts val="0"/>
              </a:spcBef>
              <a:spcAft>
                <a:spcPts val="0"/>
              </a:spcAft>
              <a:buSzPts val="2000"/>
              <a:buChar char="■"/>
              <a:defRPr/>
            </a:lvl3pPr>
            <a:lvl4pPr indent="-355600" lvl="3" marL="1828800">
              <a:spcBef>
                <a:spcPts val="0"/>
              </a:spcBef>
              <a:spcAft>
                <a:spcPts val="0"/>
              </a:spcAft>
              <a:buSzPts val="2000"/>
              <a:buChar char="●"/>
              <a:defRPr/>
            </a:lvl4pPr>
            <a:lvl5pPr indent="-355600" lvl="4" marL="2286000">
              <a:spcBef>
                <a:spcPts val="0"/>
              </a:spcBef>
              <a:spcAft>
                <a:spcPts val="0"/>
              </a:spcAft>
              <a:buSzPts val="2000"/>
              <a:buChar char="○"/>
              <a:defRPr/>
            </a:lvl5pPr>
            <a:lvl6pPr indent="-355600" lvl="5" marL="2743200">
              <a:spcBef>
                <a:spcPts val="0"/>
              </a:spcBef>
              <a:spcAft>
                <a:spcPts val="0"/>
              </a:spcAft>
              <a:buSzPts val="2000"/>
              <a:buChar char="■"/>
              <a:defRPr/>
            </a:lvl6pPr>
            <a:lvl7pPr indent="-355600" lvl="6" marL="3200400">
              <a:spcBef>
                <a:spcPts val="0"/>
              </a:spcBef>
              <a:spcAft>
                <a:spcPts val="0"/>
              </a:spcAft>
              <a:buSzPts val="2000"/>
              <a:buChar char="●"/>
              <a:defRPr/>
            </a:lvl7pPr>
            <a:lvl8pPr indent="-355600" lvl="7" marL="3657600">
              <a:spcBef>
                <a:spcPts val="0"/>
              </a:spcBef>
              <a:spcAft>
                <a:spcPts val="0"/>
              </a:spcAft>
              <a:buSzPts val="2000"/>
              <a:buChar char="○"/>
              <a:defRPr/>
            </a:lvl8pPr>
            <a:lvl9pPr indent="-355600" lvl="8" marL="4114800">
              <a:spcBef>
                <a:spcPts val="0"/>
              </a:spcBef>
              <a:spcAft>
                <a:spcPts val="0"/>
              </a:spcAft>
              <a:buSzPts val="2000"/>
              <a:buChar char="■"/>
              <a:defRPr/>
            </a:lvl9pPr>
          </a:lstStyle>
          <a:p/>
        </p:txBody>
      </p:sp>
      <p:sp>
        <p:nvSpPr>
          <p:cNvPr id="37" name="Google Shape;37;p7"/>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 name="Shape 39"/>
        <p:cNvGrpSpPr/>
        <p:nvPr/>
      </p:nvGrpSpPr>
      <p:grpSpPr>
        <a:xfrm>
          <a:off x="0" y="0"/>
          <a:ext cx="0" cy="0"/>
          <a:chOff x="0" y="0"/>
          <a:chExt cx="0" cy="0"/>
        </a:xfrm>
      </p:grpSpPr>
      <p:sp>
        <p:nvSpPr>
          <p:cNvPr id="40" name="Google Shape;40;p8"/>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2" name="Google Shape;42;p8"/>
          <p:cNvSpPr txBox="1"/>
          <p:nvPr>
            <p:ph idx="1" type="body"/>
          </p:nvPr>
        </p:nvSpPr>
        <p:spPr>
          <a:xfrm>
            <a:off x="457200" y="1852210"/>
            <a:ext cx="3561000" cy="3073800"/>
          </a:xfrm>
          <a:prstGeom prst="rect">
            <a:avLst/>
          </a:prstGeom>
        </p:spPr>
        <p:txBody>
          <a:bodyPr anchorCtr="0" anchor="t" bIns="91425" lIns="91425" spcFirstLastPara="1" rIns="91425" wrap="square" tIns="91425">
            <a:noAutofit/>
          </a:bodyPr>
          <a:lstStyle>
            <a:lvl1pPr indent="-342900" lvl="0" marL="457200">
              <a:lnSpc>
                <a:spcPct val="115000"/>
              </a:lnSpc>
              <a:spcBef>
                <a:spcPts val="600"/>
              </a:spcBef>
              <a:spcAft>
                <a:spcPts val="0"/>
              </a:spcAft>
              <a:buSzPts val="1800"/>
              <a:buChar char="○"/>
              <a:defRPr sz="1800"/>
            </a:lvl1pPr>
            <a:lvl2pPr indent="-342900" lvl="1" marL="914400">
              <a:lnSpc>
                <a:spcPct val="115000"/>
              </a:lnSpc>
              <a:spcBef>
                <a:spcPts val="0"/>
              </a:spcBef>
              <a:spcAft>
                <a:spcPts val="0"/>
              </a:spcAft>
              <a:buSzPts val="1800"/>
              <a:buChar char="●"/>
              <a:defRPr sz="1800"/>
            </a:lvl2pPr>
            <a:lvl3pPr indent="-342900" lvl="2" marL="1371600">
              <a:lnSpc>
                <a:spcPct val="115000"/>
              </a:lnSpc>
              <a:spcBef>
                <a:spcPts val="0"/>
              </a:spcBef>
              <a:spcAft>
                <a:spcPts val="0"/>
              </a:spcAft>
              <a:buSzPts val="1800"/>
              <a:buChar char="■"/>
              <a:defRPr sz="1800"/>
            </a:lvl3pPr>
            <a:lvl4pPr indent="-342900" lvl="3" marL="1828800">
              <a:lnSpc>
                <a:spcPct val="115000"/>
              </a:lnSpc>
              <a:spcBef>
                <a:spcPts val="0"/>
              </a:spcBef>
              <a:spcAft>
                <a:spcPts val="0"/>
              </a:spcAft>
              <a:buSzPts val="1800"/>
              <a:buChar char="●"/>
              <a:defRPr sz="1800"/>
            </a:lvl4pPr>
            <a:lvl5pPr indent="-342900" lvl="4" marL="2286000">
              <a:lnSpc>
                <a:spcPct val="115000"/>
              </a:lnSpc>
              <a:spcBef>
                <a:spcPts val="0"/>
              </a:spcBef>
              <a:spcAft>
                <a:spcPts val="0"/>
              </a:spcAft>
              <a:buSzPts val="1800"/>
              <a:buChar char="○"/>
              <a:defRPr sz="1800"/>
            </a:lvl5pPr>
            <a:lvl6pPr indent="-342900" lvl="5" marL="2743200">
              <a:lnSpc>
                <a:spcPct val="115000"/>
              </a:lnSpc>
              <a:spcBef>
                <a:spcPts val="0"/>
              </a:spcBef>
              <a:spcAft>
                <a:spcPts val="0"/>
              </a:spcAft>
              <a:buSzPts val="1800"/>
              <a:buChar char="■"/>
              <a:defRPr sz="1800"/>
            </a:lvl6pPr>
            <a:lvl7pPr indent="-342900" lvl="6" marL="3200400">
              <a:lnSpc>
                <a:spcPct val="115000"/>
              </a:lnSpc>
              <a:spcBef>
                <a:spcPts val="0"/>
              </a:spcBef>
              <a:spcAft>
                <a:spcPts val="0"/>
              </a:spcAft>
              <a:buSzPts val="1800"/>
              <a:buChar char="●"/>
              <a:defRPr sz="1800"/>
            </a:lvl7pPr>
            <a:lvl8pPr indent="-342900" lvl="7" marL="3657600">
              <a:lnSpc>
                <a:spcPct val="115000"/>
              </a:lnSpc>
              <a:spcBef>
                <a:spcPts val="0"/>
              </a:spcBef>
              <a:spcAft>
                <a:spcPts val="0"/>
              </a:spcAft>
              <a:buSzPts val="1800"/>
              <a:buChar char="○"/>
              <a:defRPr sz="1800"/>
            </a:lvl8pPr>
            <a:lvl9pPr indent="-342900" lvl="8" marL="4114800">
              <a:lnSpc>
                <a:spcPct val="115000"/>
              </a:lnSpc>
              <a:spcBef>
                <a:spcPts val="0"/>
              </a:spcBef>
              <a:spcAft>
                <a:spcPts val="0"/>
              </a:spcAft>
              <a:buSzPts val="1800"/>
              <a:buChar char="■"/>
              <a:defRPr sz="1800"/>
            </a:lvl9pPr>
          </a:lstStyle>
          <a:p/>
        </p:txBody>
      </p:sp>
      <p:sp>
        <p:nvSpPr>
          <p:cNvPr id="43" name="Google Shape;43;p8"/>
          <p:cNvSpPr txBox="1"/>
          <p:nvPr>
            <p:ph idx="2" type="body"/>
          </p:nvPr>
        </p:nvSpPr>
        <p:spPr>
          <a:xfrm>
            <a:off x="5131069" y="1852125"/>
            <a:ext cx="3600000" cy="3073800"/>
          </a:xfrm>
          <a:prstGeom prst="rect">
            <a:avLst/>
          </a:prstGeom>
        </p:spPr>
        <p:txBody>
          <a:bodyPr anchorCtr="0" anchor="t" bIns="91425" lIns="91425" spcFirstLastPara="1" rIns="91425" wrap="square" tIns="91425">
            <a:noAutofit/>
          </a:bodyPr>
          <a:lstStyle>
            <a:lvl1pPr indent="-342900" lvl="0" marL="457200">
              <a:lnSpc>
                <a:spcPct val="115000"/>
              </a:lnSpc>
              <a:spcBef>
                <a:spcPts val="600"/>
              </a:spcBef>
              <a:spcAft>
                <a:spcPts val="0"/>
              </a:spcAft>
              <a:buSzPts val="1800"/>
              <a:buChar char="○"/>
              <a:defRPr sz="1800"/>
            </a:lvl1pPr>
            <a:lvl2pPr indent="-342900" lvl="1" marL="914400">
              <a:lnSpc>
                <a:spcPct val="115000"/>
              </a:lnSpc>
              <a:spcBef>
                <a:spcPts val="0"/>
              </a:spcBef>
              <a:spcAft>
                <a:spcPts val="0"/>
              </a:spcAft>
              <a:buSzPts val="1800"/>
              <a:buChar char="●"/>
              <a:defRPr sz="1800"/>
            </a:lvl2pPr>
            <a:lvl3pPr indent="-342900" lvl="2" marL="1371600">
              <a:lnSpc>
                <a:spcPct val="115000"/>
              </a:lnSpc>
              <a:spcBef>
                <a:spcPts val="0"/>
              </a:spcBef>
              <a:spcAft>
                <a:spcPts val="0"/>
              </a:spcAft>
              <a:buSzPts val="1800"/>
              <a:buChar char="■"/>
              <a:defRPr sz="1800"/>
            </a:lvl3pPr>
            <a:lvl4pPr indent="-342900" lvl="3" marL="1828800">
              <a:lnSpc>
                <a:spcPct val="115000"/>
              </a:lnSpc>
              <a:spcBef>
                <a:spcPts val="0"/>
              </a:spcBef>
              <a:spcAft>
                <a:spcPts val="0"/>
              </a:spcAft>
              <a:buSzPts val="1800"/>
              <a:buChar char="●"/>
              <a:defRPr sz="1800"/>
            </a:lvl4pPr>
            <a:lvl5pPr indent="-342900" lvl="4" marL="2286000">
              <a:lnSpc>
                <a:spcPct val="115000"/>
              </a:lnSpc>
              <a:spcBef>
                <a:spcPts val="0"/>
              </a:spcBef>
              <a:spcAft>
                <a:spcPts val="0"/>
              </a:spcAft>
              <a:buSzPts val="1800"/>
              <a:buChar char="○"/>
              <a:defRPr sz="1800"/>
            </a:lvl5pPr>
            <a:lvl6pPr indent="-342900" lvl="5" marL="2743200">
              <a:lnSpc>
                <a:spcPct val="115000"/>
              </a:lnSpc>
              <a:spcBef>
                <a:spcPts val="0"/>
              </a:spcBef>
              <a:spcAft>
                <a:spcPts val="0"/>
              </a:spcAft>
              <a:buSzPts val="1800"/>
              <a:buChar char="■"/>
              <a:defRPr sz="1800"/>
            </a:lvl6pPr>
            <a:lvl7pPr indent="-342900" lvl="6" marL="3200400">
              <a:lnSpc>
                <a:spcPct val="115000"/>
              </a:lnSpc>
              <a:spcBef>
                <a:spcPts val="0"/>
              </a:spcBef>
              <a:spcAft>
                <a:spcPts val="0"/>
              </a:spcAft>
              <a:buSzPts val="1800"/>
              <a:buChar char="●"/>
              <a:defRPr sz="1800"/>
            </a:lvl7pPr>
            <a:lvl8pPr indent="-342900" lvl="7" marL="3657600">
              <a:lnSpc>
                <a:spcPct val="115000"/>
              </a:lnSpc>
              <a:spcBef>
                <a:spcPts val="0"/>
              </a:spcBef>
              <a:spcAft>
                <a:spcPts val="0"/>
              </a:spcAft>
              <a:buSzPts val="1800"/>
              <a:buChar char="○"/>
              <a:defRPr sz="1800"/>
            </a:lvl8pPr>
            <a:lvl9pPr indent="-342900" lvl="8" marL="4114800">
              <a:lnSpc>
                <a:spcPct val="115000"/>
              </a:lnSpc>
              <a:spcBef>
                <a:spcPts val="0"/>
              </a:spcBef>
              <a:spcAft>
                <a:spcPts val="0"/>
              </a:spcAft>
              <a:buSzPts val="1800"/>
              <a:buChar char="■"/>
              <a:defRPr sz="1800"/>
            </a:lvl9pPr>
          </a:lstStyle>
          <a:p/>
        </p:txBody>
      </p:sp>
      <p:sp>
        <p:nvSpPr>
          <p:cNvPr id="44" name="Google Shape;44;p8"/>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5" name="Shape 45"/>
        <p:cNvGrpSpPr/>
        <p:nvPr/>
      </p:nvGrpSpPr>
      <p:grpSpPr>
        <a:xfrm>
          <a:off x="0" y="0"/>
          <a:ext cx="0" cy="0"/>
          <a:chOff x="0" y="0"/>
          <a:chExt cx="0" cy="0"/>
        </a:xfrm>
      </p:grpSpPr>
      <p:sp>
        <p:nvSpPr>
          <p:cNvPr id="46" name="Google Shape;46;p9"/>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7" name="Google Shape;47;p9"/>
          <p:cNvSpPr txBox="1"/>
          <p:nvPr>
            <p:ph idx="1" type="body"/>
          </p:nvPr>
        </p:nvSpPr>
        <p:spPr>
          <a:xfrm>
            <a:off x="397575"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48" name="Google Shape;48;p9"/>
          <p:cNvSpPr txBox="1"/>
          <p:nvPr>
            <p:ph idx="2" type="body"/>
          </p:nvPr>
        </p:nvSpPr>
        <p:spPr>
          <a:xfrm>
            <a:off x="3226491"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49" name="Google Shape;49;p9"/>
          <p:cNvSpPr txBox="1"/>
          <p:nvPr>
            <p:ph idx="3" type="body"/>
          </p:nvPr>
        </p:nvSpPr>
        <p:spPr>
          <a:xfrm>
            <a:off x="6055408" y="1846388"/>
            <a:ext cx="2691000" cy="2838300"/>
          </a:xfrm>
          <a:prstGeom prst="rect">
            <a:avLst/>
          </a:prstGeom>
        </p:spPr>
        <p:txBody>
          <a:bodyPr anchorCtr="0" anchor="t" bIns="91425" lIns="91425" spcFirstLastPara="1" rIns="91425" wrap="square" tIns="91425">
            <a:noAutofit/>
          </a:bodyPr>
          <a:lstStyle>
            <a:lvl1pPr indent="-330200" lvl="0" marL="457200" rtl="0">
              <a:lnSpc>
                <a:spcPct val="115000"/>
              </a:lnSpc>
              <a:spcBef>
                <a:spcPts val="600"/>
              </a:spcBef>
              <a:spcAft>
                <a:spcPts val="0"/>
              </a:spcAft>
              <a:buSzPts val="1600"/>
              <a:buChar char="○"/>
              <a:defRPr sz="1600"/>
            </a:lvl1pPr>
            <a:lvl2pPr indent="-330200" lvl="1" marL="914400" rtl="0">
              <a:lnSpc>
                <a:spcPct val="115000"/>
              </a:lnSpc>
              <a:spcBef>
                <a:spcPts val="0"/>
              </a:spcBef>
              <a:spcAft>
                <a:spcPts val="0"/>
              </a:spcAft>
              <a:buSzPts val="1600"/>
              <a:buChar char="●"/>
              <a:defRPr sz="1600"/>
            </a:lvl2pPr>
            <a:lvl3pPr indent="-330200" lvl="2" marL="1371600" rtl="0">
              <a:lnSpc>
                <a:spcPct val="115000"/>
              </a:lnSpc>
              <a:spcBef>
                <a:spcPts val="0"/>
              </a:spcBef>
              <a:spcAft>
                <a:spcPts val="0"/>
              </a:spcAft>
              <a:buSzPts val="1600"/>
              <a:buChar char="■"/>
              <a:defRPr sz="1600"/>
            </a:lvl3pPr>
            <a:lvl4pPr indent="-330200" lvl="3" marL="1828800" rtl="0">
              <a:lnSpc>
                <a:spcPct val="115000"/>
              </a:lnSpc>
              <a:spcBef>
                <a:spcPts val="0"/>
              </a:spcBef>
              <a:spcAft>
                <a:spcPts val="0"/>
              </a:spcAft>
              <a:buSzPts val="1600"/>
              <a:buChar char="●"/>
              <a:defRPr sz="1600"/>
            </a:lvl4pPr>
            <a:lvl5pPr indent="-330200" lvl="4" marL="2286000" rtl="0">
              <a:lnSpc>
                <a:spcPct val="115000"/>
              </a:lnSpc>
              <a:spcBef>
                <a:spcPts val="0"/>
              </a:spcBef>
              <a:spcAft>
                <a:spcPts val="0"/>
              </a:spcAft>
              <a:buSzPts val="1600"/>
              <a:buChar char="○"/>
              <a:defRPr sz="1600"/>
            </a:lvl5pPr>
            <a:lvl6pPr indent="-330200" lvl="5" marL="2743200" rtl="0">
              <a:lnSpc>
                <a:spcPct val="115000"/>
              </a:lnSpc>
              <a:spcBef>
                <a:spcPts val="0"/>
              </a:spcBef>
              <a:spcAft>
                <a:spcPts val="0"/>
              </a:spcAft>
              <a:buSzPts val="1600"/>
              <a:buChar char="■"/>
              <a:defRPr sz="1600"/>
            </a:lvl6pPr>
            <a:lvl7pPr indent="-330200" lvl="6" marL="3200400" rtl="0">
              <a:lnSpc>
                <a:spcPct val="115000"/>
              </a:lnSpc>
              <a:spcBef>
                <a:spcPts val="0"/>
              </a:spcBef>
              <a:spcAft>
                <a:spcPts val="0"/>
              </a:spcAft>
              <a:buSzPts val="1600"/>
              <a:buChar char="●"/>
              <a:defRPr sz="1600"/>
            </a:lvl7pPr>
            <a:lvl8pPr indent="-330200" lvl="7" marL="3657600" rtl="0">
              <a:lnSpc>
                <a:spcPct val="115000"/>
              </a:lnSpc>
              <a:spcBef>
                <a:spcPts val="0"/>
              </a:spcBef>
              <a:spcAft>
                <a:spcPts val="0"/>
              </a:spcAft>
              <a:buSzPts val="1600"/>
              <a:buChar char="○"/>
              <a:defRPr sz="1600"/>
            </a:lvl8pPr>
            <a:lvl9pPr indent="-330200" lvl="8" marL="4114800" rtl="0">
              <a:lnSpc>
                <a:spcPct val="115000"/>
              </a:lnSpc>
              <a:spcBef>
                <a:spcPts val="0"/>
              </a:spcBef>
              <a:spcAft>
                <a:spcPts val="0"/>
              </a:spcAft>
              <a:buSzPts val="1600"/>
              <a:buChar char="■"/>
              <a:defRPr sz="1600"/>
            </a:lvl9pPr>
          </a:lstStyle>
          <a:p/>
        </p:txBody>
      </p:sp>
      <p:sp>
        <p:nvSpPr>
          <p:cNvPr id="50" name="Google Shape;50;p9"/>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9"/>
          <p:cNvSpPr/>
          <p:nvPr/>
        </p:nvSpPr>
        <p:spPr>
          <a:xfrm>
            <a:off x="0" y="1069462"/>
            <a:ext cx="412800" cy="2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10"/>
          <p:cNvSpPr txBox="1"/>
          <p:nvPr>
            <p:ph type="title"/>
          </p:nvPr>
        </p:nvSpPr>
        <p:spPr>
          <a:xfrm>
            <a:off x="457200" y="428569"/>
            <a:ext cx="8229600" cy="573000"/>
          </a:xfrm>
          <a:prstGeom prst="rect">
            <a:avLst/>
          </a:prstGeom>
        </p:spPr>
        <p:txBody>
          <a:bodyPr anchorCtr="0" anchor="b" bIns="91425" lIns="91425" spcFirstLastPara="1" rIns="91425" wrap="square" tIns="91425">
            <a:noAutofit/>
          </a:bodyPr>
          <a:lstStyle>
            <a:lvl1pPr lvl="0" algn="ctr">
              <a:spcBef>
                <a:spcPts val="0"/>
              </a:spcBef>
              <a:spcAft>
                <a:spcPts val="0"/>
              </a:spcAft>
              <a:buSzPts val="3200"/>
              <a:buNone/>
              <a:defRPr/>
            </a:lvl1pPr>
            <a:lvl2pPr lvl="1" algn="ctr">
              <a:spcBef>
                <a:spcPts val="0"/>
              </a:spcBef>
              <a:spcAft>
                <a:spcPts val="0"/>
              </a:spcAft>
              <a:buSzPts val="3200"/>
              <a:buNone/>
              <a:defRPr/>
            </a:lvl2pPr>
            <a:lvl3pPr lvl="2" algn="ctr">
              <a:spcBef>
                <a:spcPts val="0"/>
              </a:spcBef>
              <a:spcAft>
                <a:spcPts val="0"/>
              </a:spcAft>
              <a:buSzPts val="3200"/>
              <a:buNone/>
              <a:defRPr/>
            </a:lvl3pPr>
            <a:lvl4pPr lvl="3" algn="ctr">
              <a:spcBef>
                <a:spcPts val="0"/>
              </a:spcBef>
              <a:spcAft>
                <a:spcPts val="0"/>
              </a:spcAft>
              <a:buSzPts val="3200"/>
              <a:buNone/>
              <a:defRPr/>
            </a:lvl4pPr>
            <a:lvl5pPr lvl="4" algn="ctr">
              <a:spcBef>
                <a:spcPts val="0"/>
              </a:spcBef>
              <a:spcAft>
                <a:spcPts val="0"/>
              </a:spcAft>
              <a:buSzPts val="3200"/>
              <a:buNone/>
              <a:defRPr/>
            </a:lvl5pPr>
            <a:lvl6pPr lvl="5" algn="ctr">
              <a:spcBef>
                <a:spcPts val="0"/>
              </a:spcBef>
              <a:spcAft>
                <a:spcPts val="0"/>
              </a:spcAft>
              <a:buSzPts val="3200"/>
              <a:buNone/>
              <a:defRPr/>
            </a:lvl6pPr>
            <a:lvl7pPr lvl="6" algn="ctr">
              <a:spcBef>
                <a:spcPts val="0"/>
              </a:spcBef>
              <a:spcAft>
                <a:spcPts val="0"/>
              </a:spcAft>
              <a:buSzPts val="3200"/>
              <a:buNone/>
              <a:defRPr/>
            </a:lvl7pPr>
            <a:lvl8pPr lvl="7" algn="ctr">
              <a:spcBef>
                <a:spcPts val="0"/>
              </a:spcBef>
              <a:spcAft>
                <a:spcPts val="0"/>
              </a:spcAft>
              <a:buSzPts val="3200"/>
              <a:buNone/>
              <a:defRPr/>
            </a:lvl8pPr>
            <a:lvl9pPr lvl="8" algn="ctr">
              <a:spcBef>
                <a:spcPts val="0"/>
              </a:spcBef>
              <a:spcAft>
                <a:spcPts val="0"/>
              </a:spcAft>
              <a:buSzPts val="3200"/>
              <a:buNone/>
              <a:defRPr/>
            </a:lvl9pPr>
          </a:lstStyle>
          <a:p/>
        </p:txBody>
      </p:sp>
      <p:sp>
        <p:nvSpPr>
          <p:cNvPr id="54" name="Google Shape;54;p10"/>
          <p:cNvSpPr/>
          <p:nvPr/>
        </p:nvSpPr>
        <p:spPr>
          <a:xfrm>
            <a:off x="2584275" y="4565606"/>
            <a:ext cx="39960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47620"/>
            <a:ext cx="8229600" cy="10719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1pPr>
            <a:lvl2pPr lvl="1">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2pPr>
            <a:lvl3pPr lvl="2">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3pPr>
            <a:lvl4pPr lvl="3">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4pPr>
            <a:lvl5pPr lvl="4">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5pPr>
            <a:lvl6pPr lvl="5">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6pPr>
            <a:lvl7pPr lvl="6">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7pPr>
            <a:lvl8pPr lvl="7">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8pPr>
            <a:lvl9pPr lvl="8">
              <a:spcBef>
                <a:spcPts val="0"/>
              </a:spcBef>
              <a:spcAft>
                <a:spcPts val="0"/>
              </a:spcAft>
              <a:buClr>
                <a:schemeClr val="lt1"/>
              </a:buClr>
              <a:buSzPts val="3200"/>
              <a:buFont typeface="Montserrat"/>
              <a:buNone/>
              <a:defRPr b="1" sz="32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561950" y="1880794"/>
            <a:ext cx="8020200" cy="2815200"/>
          </a:xfrm>
          <a:prstGeom prst="rect">
            <a:avLst/>
          </a:prstGeom>
          <a:noFill/>
          <a:ln>
            <a:noFill/>
          </a:ln>
        </p:spPr>
        <p:txBody>
          <a:bodyPr anchorCtr="0" anchor="t" bIns="91425" lIns="91425" spcFirstLastPara="1" rIns="91425" wrap="square" tIns="91425">
            <a:noAutofit/>
          </a:bodyPr>
          <a:lstStyle>
            <a:lvl1pPr indent="-355600" lvl="0" marL="457200">
              <a:spcBef>
                <a:spcPts val="60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1pPr>
            <a:lvl2pPr indent="-355600" lvl="1" marL="9144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2pPr>
            <a:lvl3pPr indent="-355600" lvl="2" marL="1371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3pPr>
            <a:lvl4pPr indent="-355600" lvl="3" marL="18288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4pPr>
            <a:lvl5pPr indent="-355600" lvl="4" marL="22860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5pPr>
            <a:lvl6pPr indent="-355600" lvl="5" marL="27432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6pPr>
            <a:lvl7pPr indent="-355600" lvl="6" marL="32004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7pPr>
            <a:lvl8pPr indent="-355600" lvl="7" marL="36576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8pPr>
            <a:lvl9pPr indent="-355600" lvl="8" marL="4114800">
              <a:spcBef>
                <a:spcPts val="0"/>
              </a:spcBef>
              <a:spcAft>
                <a:spcPts val="0"/>
              </a:spcAft>
              <a:buClr>
                <a:schemeClr val="lt1"/>
              </a:buClr>
              <a:buSzPts val="2000"/>
              <a:buFont typeface="Open Sans"/>
              <a:buChar char="■"/>
              <a:defRPr sz="2000">
                <a:solidFill>
                  <a:schemeClr val="lt1"/>
                </a:solidFill>
                <a:latin typeface="Open Sans"/>
                <a:ea typeface="Open Sans"/>
                <a:cs typeface="Open Sans"/>
                <a:sym typeface="Open Sans"/>
              </a:defRPr>
            </a:lvl9pPr>
          </a:lstStyle>
          <a:p/>
        </p:txBody>
      </p:sp>
      <p:sp>
        <p:nvSpPr>
          <p:cNvPr id="8" name="Google Shape;8;p1"/>
          <p:cNvSpPr txBox="1"/>
          <p:nvPr>
            <p:ph idx="12" type="sldNum"/>
          </p:nvPr>
        </p:nvSpPr>
        <p:spPr>
          <a:xfrm>
            <a:off x="8556775" y="4777350"/>
            <a:ext cx="548700" cy="290100"/>
          </a:xfrm>
          <a:prstGeom prst="rect">
            <a:avLst/>
          </a:prstGeom>
          <a:noFill/>
          <a:ln>
            <a:noFill/>
          </a:ln>
        </p:spPr>
        <p:txBody>
          <a:bodyPr anchorCtr="0" anchor="t" bIns="91425" lIns="91425" spcFirstLastPara="1" rIns="91425" wrap="square" tIns="91425">
            <a:noAutofit/>
          </a:bodyPr>
          <a:lstStyle>
            <a:lvl1pPr lvl="0" algn="r">
              <a:buNone/>
              <a:defRPr sz="1100">
                <a:solidFill>
                  <a:schemeClr val="lt1"/>
                </a:solidFill>
                <a:latin typeface="Montserrat"/>
                <a:ea typeface="Montserrat"/>
                <a:cs typeface="Montserrat"/>
                <a:sym typeface="Montserrat"/>
              </a:defRPr>
            </a:lvl1pPr>
            <a:lvl2pPr lvl="1" algn="r">
              <a:buNone/>
              <a:defRPr sz="1100">
                <a:solidFill>
                  <a:schemeClr val="lt1"/>
                </a:solidFill>
                <a:latin typeface="Montserrat"/>
                <a:ea typeface="Montserrat"/>
                <a:cs typeface="Montserrat"/>
                <a:sym typeface="Montserrat"/>
              </a:defRPr>
            </a:lvl2pPr>
            <a:lvl3pPr lvl="2" algn="r">
              <a:buNone/>
              <a:defRPr sz="1100">
                <a:solidFill>
                  <a:schemeClr val="lt1"/>
                </a:solidFill>
                <a:latin typeface="Montserrat"/>
                <a:ea typeface="Montserrat"/>
                <a:cs typeface="Montserrat"/>
                <a:sym typeface="Montserrat"/>
              </a:defRPr>
            </a:lvl3pPr>
            <a:lvl4pPr lvl="3" algn="r">
              <a:buNone/>
              <a:defRPr sz="1100">
                <a:solidFill>
                  <a:schemeClr val="lt1"/>
                </a:solidFill>
                <a:latin typeface="Montserrat"/>
                <a:ea typeface="Montserrat"/>
                <a:cs typeface="Montserrat"/>
                <a:sym typeface="Montserrat"/>
              </a:defRPr>
            </a:lvl4pPr>
            <a:lvl5pPr lvl="4" algn="r">
              <a:buNone/>
              <a:defRPr sz="1100">
                <a:solidFill>
                  <a:schemeClr val="lt1"/>
                </a:solidFill>
                <a:latin typeface="Montserrat"/>
                <a:ea typeface="Montserrat"/>
                <a:cs typeface="Montserrat"/>
                <a:sym typeface="Montserrat"/>
              </a:defRPr>
            </a:lvl5pPr>
            <a:lvl6pPr lvl="5" algn="r">
              <a:buNone/>
              <a:defRPr sz="1100">
                <a:solidFill>
                  <a:schemeClr val="lt1"/>
                </a:solidFill>
                <a:latin typeface="Montserrat"/>
                <a:ea typeface="Montserrat"/>
                <a:cs typeface="Montserrat"/>
                <a:sym typeface="Montserrat"/>
              </a:defRPr>
            </a:lvl6pPr>
            <a:lvl7pPr lvl="6" algn="r">
              <a:buNone/>
              <a:defRPr sz="1100">
                <a:solidFill>
                  <a:schemeClr val="lt1"/>
                </a:solidFill>
                <a:latin typeface="Montserrat"/>
                <a:ea typeface="Montserrat"/>
                <a:cs typeface="Montserrat"/>
                <a:sym typeface="Montserrat"/>
              </a:defRPr>
            </a:lvl7pPr>
            <a:lvl8pPr lvl="7" algn="r">
              <a:buNone/>
              <a:defRPr sz="1100">
                <a:solidFill>
                  <a:schemeClr val="lt1"/>
                </a:solidFill>
                <a:latin typeface="Montserrat"/>
                <a:ea typeface="Montserrat"/>
                <a:cs typeface="Montserrat"/>
                <a:sym typeface="Montserrat"/>
              </a:defRPr>
            </a:lvl8pPr>
            <a:lvl9pPr lvl="8" algn="r">
              <a:buNone/>
              <a:defRPr sz="1100">
                <a:solidFill>
                  <a:schemeClr val="lt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 name="Shape 93"/>
        <p:cNvGrpSpPr/>
        <p:nvPr/>
      </p:nvGrpSpPr>
      <p:grpSpPr>
        <a:xfrm>
          <a:off x="0" y="0"/>
          <a:ext cx="0" cy="0"/>
          <a:chOff x="0" y="0"/>
          <a:chExt cx="0" cy="0"/>
        </a:xfrm>
      </p:grpSpPr>
      <p:sp>
        <p:nvSpPr>
          <p:cNvPr id="94" name="Google Shape;94;p19"/>
          <p:cNvSpPr txBox="1"/>
          <p:nvPr>
            <p:ph type="ctrTitle"/>
          </p:nvPr>
        </p:nvSpPr>
        <p:spPr>
          <a:xfrm>
            <a:off x="443450" y="2906213"/>
            <a:ext cx="6291000" cy="118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Hotel </a:t>
            </a:r>
            <a:r>
              <a:rPr lang="en"/>
              <a:t>Booking</a:t>
            </a:r>
            <a:r>
              <a:rPr lang="en">
                <a:solidFill>
                  <a:schemeClr val="accent4"/>
                </a:solidFill>
              </a:rPr>
              <a:t> </a:t>
            </a:r>
            <a:r>
              <a:rPr lang="en">
                <a:solidFill>
                  <a:schemeClr val="accent4"/>
                </a:solidFill>
              </a:rPr>
              <a:t>Cancellations</a:t>
            </a:r>
            <a:r>
              <a:rPr lang="en">
                <a:solidFill>
                  <a:schemeClr val="accent4"/>
                </a:solidFill>
              </a:rPr>
              <a:t> </a:t>
            </a:r>
            <a:endParaRPr/>
          </a:p>
          <a:p>
            <a:pPr indent="0" lvl="0" marL="0" rtl="0" algn="l">
              <a:spcBef>
                <a:spcPts val="0"/>
              </a:spcBef>
              <a:spcAft>
                <a:spcPts val="0"/>
              </a:spcAft>
              <a:buNone/>
            </a:pPr>
            <a:r>
              <a:t/>
            </a:r>
            <a:endParaRPr/>
          </a:p>
        </p:txBody>
      </p:sp>
      <p:sp>
        <p:nvSpPr>
          <p:cNvPr id="95" name="Google Shape;95;p19"/>
          <p:cNvSpPr txBox="1"/>
          <p:nvPr>
            <p:ph idx="4294967295" type="subTitle"/>
          </p:nvPr>
        </p:nvSpPr>
        <p:spPr>
          <a:xfrm>
            <a:off x="443425" y="3210100"/>
            <a:ext cx="6291000" cy="1188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b="1">
              <a:latin typeface="Montserrat"/>
              <a:ea typeface="Montserrat"/>
              <a:cs typeface="Montserrat"/>
              <a:sym typeface="Montserrat"/>
            </a:endParaRPr>
          </a:p>
          <a:p>
            <a:pPr indent="0" lvl="0" marL="0" rtl="0" algn="l">
              <a:spcBef>
                <a:spcPts val="600"/>
              </a:spcBef>
              <a:spcAft>
                <a:spcPts val="0"/>
              </a:spcAft>
              <a:buNone/>
            </a:pPr>
            <a:r>
              <a:rPr b="1" lang="en">
                <a:latin typeface="Montserrat"/>
                <a:ea typeface="Montserrat"/>
                <a:cs typeface="Montserrat"/>
                <a:sym typeface="Montserrat"/>
              </a:rPr>
              <a:t>Cynthia Lee, Andrea Lee, Karen Huang</a:t>
            </a:r>
            <a:endParaRPr b="1">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28"/>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ADDED FEATURES</a:t>
            </a:r>
            <a:endParaRPr>
              <a:solidFill>
                <a:schemeClr val="dk1"/>
              </a:solidFill>
            </a:endParaRPr>
          </a:p>
        </p:txBody>
      </p:sp>
      <p:sp>
        <p:nvSpPr>
          <p:cNvPr id="166" name="Google Shape;166;p28"/>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dk1"/>
              </a:buClr>
              <a:buSzPts val="2000"/>
              <a:buChar char="○"/>
            </a:pPr>
            <a:r>
              <a:rPr b="1" lang="en">
                <a:solidFill>
                  <a:schemeClr val="dk1"/>
                </a:solidFill>
              </a:rPr>
              <a:t>room_changed</a:t>
            </a:r>
            <a:endParaRPr b="1">
              <a:solidFill>
                <a:schemeClr val="dk1"/>
              </a:solidFill>
            </a:endParaRPr>
          </a:p>
          <a:p>
            <a:pPr indent="-355600" lvl="1" marL="914400" rtl="0" algn="l">
              <a:spcBef>
                <a:spcPts val="0"/>
              </a:spcBef>
              <a:spcAft>
                <a:spcPts val="0"/>
              </a:spcAft>
              <a:buClr>
                <a:schemeClr val="dk1"/>
              </a:buClr>
              <a:buSzPts val="2000"/>
              <a:buChar char="●"/>
            </a:pPr>
            <a:r>
              <a:rPr lang="en">
                <a:solidFill>
                  <a:schemeClr val="dk1"/>
                </a:solidFill>
              </a:rPr>
              <a:t>Indicates if a booking’s </a:t>
            </a:r>
            <a:r>
              <a:rPr b="1" lang="en">
                <a:solidFill>
                  <a:schemeClr val="dk1"/>
                </a:solidFill>
              </a:rPr>
              <a:t>assigned_room_type</a:t>
            </a:r>
            <a:r>
              <a:rPr lang="en">
                <a:solidFill>
                  <a:schemeClr val="dk1"/>
                </a:solidFill>
              </a:rPr>
              <a:t> changed from their </a:t>
            </a:r>
            <a:r>
              <a:rPr b="1" lang="en">
                <a:solidFill>
                  <a:schemeClr val="dk1"/>
                </a:solidFill>
              </a:rPr>
              <a:t>reserved_room_type</a:t>
            </a:r>
            <a:r>
              <a:rPr lang="en">
                <a:solidFill>
                  <a:schemeClr val="dk1"/>
                </a:solidFill>
              </a:rPr>
              <a:t>.</a:t>
            </a:r>
            <a:endParaRPr>
              <a:solidFill>
                <a:schemeClr val="dk1"/>
              </a:solidFill>
            </a:endParaRPr>
          </a:p>
          <a:p>
            <a:pPr indent="-355600" lvl="1" marL="914400" rtl="0" algn="l">
              <a:spcBef>
                <a:spcPts val="0"/>
              </a:spcBef>
              <a:spcAft>
                <a:spcPts val="0"/>
              </a:spcAft>
              <a:buClr>
                <a:schemeClr val="dk1"/>
              </a:buClr>
              <a:buSzPts val="2000"/>
              <a:buChar char="●"/>
            </a:pPr>
            <a:r>
              <a:rPr lang="en">
                <a:solidFill>
                  <a:schemeClr val="dk1"/>
                </a:solidFill>
              </a:rPr>
              <a:t>True/False values</a:t>
            </a:r>
            <a:endParaRPr>
              <a:solidFill>
                <a:schemeClr val="dk1"/>
              </a:solidFill>
            </a:endParaRPr>
          </a:p>
          <a:p>
            <a:pPr indent="0" lvl="0" marL="0" rtl="0" algn="l">
              <a:spcBef>
                <a:spcPts val="600"/>
              </a:spcBef>
              <a:spcAft>
                <a:spcPts val="0"/>
              </a:spcAft>
              <a:buNone/>
            </a:pPr>
            <a:r>
              <a:t/>
            </a:r>
            <a:endParaRPr>
              <a:solidFill>
                <a:schemeClr val="dk1"/>
              </a:solidFill>
            </a:endParaRPr>
          </a:p>
        </p:txBody>
      </p:sp>
      <p:sp>
        <p:nvSpPr>
          <p:cNvPr id="167" name="Google Shape;167;p28"/>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168" name="Google Shape;168;p28"/>
          <p:cNvSpPr/>
          <p:nvPr/>
        </p:nvSpPr>
        <p:spPr>
          <a:xfrm>
            <a:off x="0" y="10662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2" name="Shape 172"/>
        <p:cNvGrpSpPr/>
        <p:nvPr/>
      </p:nvGrpSpPr>
      <p:grpSpPr>
        <a:xfrm>
          <a:off x="0" y="0"/>
          <a:ext cx="0" cy="0"/>
          <a:chOff x="0" y="0"/>
          <a:chExt cx="0" cy="0"/>
        </a:xfrm>
      </p:grpSpPr>
      <p:sp>
        <p:nvSpPr>
          <p:cNvPr id="173" name="Google Shape;173;p29"/>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MAPPING </a:t>
            </a:r>
            <a:r>
              <a:rPr lang="en">
                <a:solidFill>
                  <a:schemeClr val="dk1"/>
                </a:solidFill>
              </a:rPr>
              <a:t>FEATURES</a:t>
            </a:r>
            <a:endParaRPr>
              <a:solidFill>
                <a:schemeClr val="dk1"/>
              </a:solidFill>
            </a:endParaRPr>
          </a:p>
        </p:txBody>
      </p:sp>
      <p:sp>
        <p:nvSpPr>
          <p:cNvPr id="174" name="Google Shape;174;p29"/>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rPr>
              <a:t>Changed features with string values to integers.</a:t>
            </a:r>
            <a:endParaRPr>
              <a:solidFill>
                <a:schemeClr val="dk1"/>
              </a:solidFill>
            </a:endParaRPr>
          </a:p>
          <a:p>
            <a:pPr indent="-355600" lvl="0" marL="457200" rtl="0" algn="l">
              <a:spcBef>
                <a:spcPts val="600"/>
              </a:spcBef>
              <a:spcAft>
                <a:spcPts val="0"/>
              </a:spcAft>
              <a:buClr>
                <a:schemeClr val="dk1"/>
              </a:buClr>
              <a:buSzPts val="2000"/>
              <a:buChar char="○"/>
            </a:pPr>
            <a:r>
              <a:rPr b="1" lang="en">
                <a:solidFill>
                  <a:schemeClr val="dk1"/>
                </a:solidFill>
              </a:rPr>
              <a:t>arrival_date_month</a:t>
            </a:r>
            <a:endParaRPr b="1">
              <a:solidFill>
                <a:schemeClr val="dk1"/>
              </a:solidFill>
            </a:endParaRPr>
          </a:p>
          <a:p>
            <a:pPr indent="-355600" lvl="1" marL="914400" rtl="0" algn="l">
              <a:lnSpc>
                <a:spcPct val="115000"/>
              </a:lnSpc>
              <a:spcBef>
                <a:spcPts val="0"/>
              </a:spcBef>
              <a:spcAft>
                <a:spcPts val="0"/>
              </a:spcAft>
              <a:buClr>
                <a:schemeClr val="dk1"/>
              </a:buClr>
              <a:buSzPts val="2000"/>
              <a:buChar char="●"/>
            </a:pPr>
            <a:r>
              <a:rPr lang="en">
                <a:solidFill>
                  <a:schemeClr val="dk1"/>
                </a:solidFill>
              </a:rPr>
              <a:t>Assigned months their number values</a:t>
            </a:r>
            <a:endParaRPr>
              <a:solidFill>
                <a:schemeClr val="dk1"/>
              </a:solidFill>
            </a:endParaRPr>
          </a:p>
          <a:p>
            <a:pPr indent="-355600" lvl="0" marL="457200" rtl="0" algn="l">
              <a:spcBef>
                <a:spcPts val="0"/>
              </a:spcBef>
              <a:spcAft>
                <a:spcPts val="0"/>
              </a:spcAft>
              <a:buClr>
                <a:schemeClr val="dk1"/>
              </a:buClr>
              <a:buSzPts val="2000"/>
              <a:buChar char="○"/>
            </a:pPr>
            <a:r>
              <a:rPr b="1" lang="en">
                <a:solidFill>
                  <a:schemeClr val="dk1"/>
                </a:solidFill>
              </a:rPr>
              <a:t>meal</a:t>
            </a:r>
            <a:endParaRPr>
              <a:solidFill>
                <a:schemeClr val="dk1"/>
              </a:solidFill>
            </a:endParaRPr>
          </a:p>
          <a:p>
            <a:pPr indent="-355600" lvl="1" marL="914400" rtl="0" algn="l">
              <a:lnSpc>
                <a:spcPct val="115000"/>
              </a:lnSpc>
              <a:spcBef>
                <a:spcPts val="0"/>
              </a:spcBef>
              <a:spcAft>
                <a:spcPts val="0"/>
              </a:spcAft>
              <a:buClr>
                <a:schemeClr val="dk1"/>
              </a:buClr>
              <a:buSzPts val="2000"/>
              <a:buChar char="●"/>
            </a:pPr>
            <a:r>
              <a:rPr lang="en">
                <a:solidFill>
                  <a:schemeClr val="dk1"/>
                </a:solidFill>
              </a:rPr>
              <a:t>Ranked based on more included meals</a:t>
            </a:r>
            <a:endParaRPr>
              <a:solidFill>
                <a:schemeClr val="dk1"/>
              </a:solidFill>
            </a:endParaRPr>
          </a:p>
          <a:p>
            <a:pPr indent="-355600" lvl="0" marL="457200" rtl="0" algn="l">
              <a:spcBef>
                <a:spcPts val="0"/>
              </a:spcBef>
              <a:spcAft>
                <a:spcPts val="0"/>
              </a:spcAft>
              <a:buClr>
                <a:schemeClr val="dk1"/>
              </a:buClr>
              <a:buSzPts val="2000"/>
              <a:buChar char="○"/>
            </a:pPr>
            <a:r>
              <a:rPr b="1" lang="en">
                <a:solidFill>
                  <a:schemeClr val="dk1"/>
                </a:solidFill>
              </a:rPr>
              <a:t>deposit_type</a:t>
            </a:r>
            <a:endParaRPr b="1">
              <a:solidFill>
                <a:schemeClr val="dk1"/>
              </a:solidFill>
            </a:endParaRPr>
          </a:p>
          <a:p>
            <a:pPr indent="-355600" lvl="1" marL="914400" rtl="0" algn="l">
              <a:spcBef>
                <a:spcPts val="0"/>
              </a:spcBef>
              <a:spcAft>
                <a:spcPts val="0"/>
              </a:spcAft>
              <a:buClr>
                <a:schemeClr val="dk1"/>
              </a:buClr>
              <a:buSzPts val="2000"/>
              <a:buChar char="●"/>
            </a:pPr>
            <a:r>
              <a:rPr lang="en">
                <a:solidFill>
                  <a:schemeClr val="dk1"/>
                </a:solidFill>
              </a:rPr>
              <a:t>Ranked based on financial </a:t>
            </a:r>
            <a:r>
              <a:rPr lang="en">
                <a:solidFill>
                  <a:schemeClr val="dk1"/>
                </a:solidFill>
              </a:rPr>
              <a:t>attachment</a:t>
            </a:r>
            <a:endParaRPr>
              <a:solidFill>
                <a:schemeClr val="dk1"/>
              </a:solidFill>
            </a:endParaRPr>
          </a:p>
        </p:txBody>
      </p:sp>
      <p:sp>
        <p:nvSpPr>
          <p:cNvPr id="175" name="Google Shape;175;p29"/>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176" name="Google Shape;176;p29"/>
          <p:cNvSpPr/>
          <p:nvPr/>
        </p:nvSpPr>
        <p:spPr>
          <a:xfrm>
            <a:off x="0" y="10662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180" name="Shape 180"/>
        <p:cNvGrpSpPr/>
        <p:nvPr/>
      </p:nvGrpSpPr>
      <p:grpSpPr>
        <a:xfrm>
          <a:off x="0" y="0"/>
          <a:ext cx="0" cy="0"/>
          <a:chOff x="0" y="0"/>
          <a:chExt cx="0" cy="0"/>
        </a:xfrm>
      </p:grpSpPr>
      <p:sp>
        <p:nvSpPr>
          <p:cNvPr id="181" name="Google Shape;181;p30"/>
          <p:cNvSpPr txBox="1"/>
          <p:nvPr>
            <p:ph type="ctrTitle"/>
          </p:nvPr>
        </p:nvSpPr>
        <p:spPr>
          <a:xfrm>
            <a:off x="634075" y="1735744"/>
            <a:ext cx="6009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4"/>
                </a:solidFill>
              </a:rPr>
              <a:t>2</a:t>
            </a:r>
            <a:r>
              <a:rPr lang="en">
                <a:solidFill>
                  <a:schemeClr val="accent4"/>
                </a:solidFill>
              </a:rPr>
              <a:t>.</a:t>
            </a:r>
            <a:endParaRPr>
              <a:solidFill>
                <a:schemeClr val="accent4"/>
              </a:solidFill>
            </a:endParaRPr>
          </a:p>
          <a:p>
            <a:pPr indent="0" lvl="0" marL="0" rtl="0" algn="l">
              <a:spcBef>
                <a:spcPts val="0"/>
              </a:spcBef>
              <a:spcAft>
                <a:spcPts val="0"/>
              </a:spcAft>
              <a:buNone/>
            </a:pPr>
            <a:r>
              <a:rPr lang="en"/>
              <a:t>EXPLORATORY</a:t>
            </a:r>
            <a:endParaRPr/>
          </a:p>
          <a:p>
            <a:pPr indent="0" lvl="0" marL="0" rtl="0" algn="l">
              <a:spcBef>
                <a:spcPts val="0"/>
              </a:spcBef>
              <a:spcAft>
                <a:spcPts val="0"/>
              </a:spcAft>
              <a:buNone/>
            </a:pPr>
            <a:r>
              <a:rPr lang="en"/>
              <a:t>DATA </a:t>
            </a:r>
            <a:r>
              <a:rPr lang="en"/>
              <a:t>ANALYSIS</a:t>
            </a:r>
            <a:endParaRPr/>
          </a:p>
        </p:txBody>
      </p:sp>
      <p:sp>
        <p:nvSpPr>
          <p:cNvPr id="182" name="Google Shape;182;p30"/>
          <p:cNvSpPr txBox="1"/>
          <p:nvPr>
            <p:ph idx="1" type="subTitle"/>
          </p:nvPr>
        </p:nvSpPr>
        <p:spPr>
          <a:xfrm>
            <a:off x="634075" y="3646444"/>
            <a:ext cx="6093600" cy="8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Splitting the data, answering questions, correlation heatmap.</a:t>
            </a:r>
            <a:endParaRPr/>
          </a:p>
        </p:txBody>
      </p:sp>
      <p:sp>
        <p:nvSpPr>
          <p:cNvPr id="183" name="Google Shape;183;p30"/>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31"/>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SPLITTING</a:t>
            </a:r>
            <a:r>
              <a:rPr lang="en">
                <a:solidFill>
                  <a:schemeClr val="dk1"/>
                </a:solidFill>
              </a:rPr>
              <a:t> THE DATA</a:t>
            </a:r>
            <a:endParaRPr>
              <a:solidFill>
                <a:schemeClr val="dk1"/>
              </a:solidFill>
            </a:endParaRPr>
          </a:p>
        </p:txBody>
      </p:sp>
      <p:sp>
        <p:nvSpPr>
          <p:cNvPr id="189" name="Google Shape;189;p31"/>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Clr>
                <a:schemeClr val="dk1"/>
              </a:buClr>
              <a:buSzPts val="2000"/>
              <a:buChar char="○"/>
            </a:pPr>
            <a:r>
              <a:rPr lang="en">
                <a:solidFill>
                  <a:schemeClr val="dk1"/>
                </a:solidFill>
              </a:rPr>
              <a:t>Over 100,000 data entries </a:t>
            </a:r>
            <a:endParaRPr>
              <a:solidFill>
                <a:schemeClr val="dk1"/>
              </a:solidFill>
            </a:endParaRPr>
          </a:p>
          <a:p>
            <a:pPr indent="-355600" lvl="0" marL="457200" rtl="0" algn="l">
              <a:lnSpc>
                <a:spcPct val="115000"/>
              </a:lnSpc>
              <a:spcBef>
                <a:spcPts val="0"/>
              </a:spcBef>
              <a:spcAft>
                <a:spcPts val="0"/>
              </a:spcAft>
              <a:buClr>
                <a:schemeClr val="dk1"/>
              </a:buClr>
              <a:buSzPts val="2000"/>
              <a:buChar char="○"/>
            </a:pPr>
            <a:r>
              <a:rPr lang="en">
                <a:solidFill>
                  <a:schemeClr val="dk1"/>
                </a:solidFill>
              </a:rPr>
              <a:t>We split the data into :</a:t>
            </a:r>
            <a:endParaRPr>
              <a:solidFill>
                <a:schemeClr val="dk1"/>
              </a:solidFill>
            </a:endParaRPr>
          </a:p>
          <a:p>
            <a:pPr indent="-355600" lvl="1" marL="914400" rtl="0" algn="l">
              <a:lnSpc>
                <a:spcPct val="115000"/>
              </a:lnSpc>
              <a:spcBef>
                <a:spcPts val="0"/>
              </a:spcBef>
              <a:spcAft>
                <a:spcPts val="0"/>
              </a:spcAft>
              <a:buClr>
                <a:schemeClr val="dk1"/>
              </a:buClr>
              <a:buSzPts val="2000"/>
              <a:buChar char="●"/>
            </a:pPr>
            <a:r>
              <a:rPr b="1" lang="en">
                <a:solidFill>
                  <a:schemeClr val="dk1"/>
                </a:solidFill>
              </a:rPr>
              <a:t>75%</a:t>
            </a:r>
            <a:r>
              <a:rPr lang="en">
                <a:solidFill>
                  <a:schemeClr val="dk1"/>
                </a:solidFill>
              </a:rPr>
              <a:t> : Training Data</a:t>
            </a:r>
            <a:endParaRPr>
              <a:solidFill>
                <a:schemeClr val="dk1"/>
              </a:solidFill>
            </a:endParaRPr>
          </a:p>
          <a:p>
            <a:pPr indent="-355600" lvl="1" marL="914400" rtl="0" algn="l">
              <a:lnSpc>
                <a:spcPct val="115000"/>
              </a:lnSpc>
              <a:spcBef>
                <a:spcPts val="0"/>
              </a:spcBef>
              <a:spcAft>
                <a:spcPts val="0"/>
              </a:spcAft>
              <a:buClr>
                <a:schemeClr val="dk1"/>
              </a:buClr>
              <a:buSzPts val="2000"/>
              <a:buChar char="●"/>
            </a:pPr>
            <a:r>
              <a:rPr b="1" lang="en">
                <a:solidFill>
                  <a:schemeClr val="dk1"/>
                </a:solidFill>
              </a:rPr>
              <a:t>25%</a:t>
            </a:r>
            <a:r>
              <a:rPr lang="en">
                <a:solidFill>
                  <a:schemeClr val="dk1"/>
                </a:solidFill>
              </a:rPr>
              <a:t> : Testing Data</a:t>
            </a:r>
            <a:endParaRPr>
              <a:solidFill>
                <a:schemeClr val="dk1"/>
              </a:solidFill>
            </a:endParaRPr>
          </a:p>
        </p:txBody>
      </p:sp>
      <p:sp>
        <p:nvSpPr>
          <p:cNvPr id="190" name="Google Shape;190;p31"/>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191" name="Google Shape;191;p31"/>
          <p:cNvSpPr/>
          <p:nvPr/>
        </p:nvSpPr>
        <p:spPr>
          <a:xfrm>
            <a:off x="0" y="10662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32"/>
          <p:cNvSpPr txBox="1"/>
          <p:nvPr>
            <p:ph type="title"/>
          </p:nvPr>
        </p:nvSpPr>
        <p:spPr>
          <a:xfrm>
            <a:off x="0" y="754550"/>
            <a:ext cx="9144000" cy="5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rPr>
              <a:t>Q1. Which country saw the most hotel bookings according to the data?</a:t>
            </a:r>
            <a:endParaRPr>
              <a:solidFill>
                <a:schemeClr val="dk1"/>
              </a:solidFill>
            </a:endParaRPr>
          </a:p>
        </p:txBody>
      </p:sp>
      <p:sp>
        <p:nvSpPr>
          <p:cNvPr id="197" name="Google Shape;197;p32"/>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198" name="Google Shape;198;p32"/>
          <p:cNvSpPr/>
          <p:nvPr/>
        </p:nvSpPr>
        <p:spPr>
          <a:xfrm>
            <a:off x="0" y="91040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32"/>
          <p:cNvPicPr preferRelativeResize="0"/>
          <p:nvPr/>
        </p:nvPicPr>
        <p:blipFill rotWithShape="1">
          <a:blip r:embed="rId3">
            <a:alphaModFix/>
          </a:blip>
          <a:srcRect b="4409" l="9084" r="10665" t="10142"/>
          <a:stretch/>
        </p:blipFill>
        <p:spPr>
          <a:xfrm>
            <a:off x="2578399" y="1716725"/>
            <a:ext cx="3987214" cy="3060625"/>
          </a:xfrm>
          <a:prstGeom prst="rect">
            <a:avLst/>
          </a:prstGeom>
          <a:noFill/>
          <a:ln>
            <a:noFill/>
          </a:ln>
        </p:spPr>
      </p:pic>
      <p:sp>
        <p:nvSpPr>
          <p:cNvPr id="200" name="Google Shape;200;p32"/>
          <p:cNvSpPr txBox="1"/>
          <p:nvPr/>
        </p:nvSpPr>
        <p:spPr>
          <a:xfrm>
            <a:off x="2588525" y="1327550"/>
            <a:ext cx="386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Top 10 Countries by Number of Bookings</a:t>
            </a:r>
            <a:endParaRPr b="1">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4" name="Shape 204"/>
        <p:cNvGrpSpPr/>
        <p:nvPr/>
      </p:nvGrpSpPr>
      <p:grpSpPr>
        <a:xfrm>
          <a:off x="0" y="0"/>
          <a:ext cx="0" cy="0"/>
          <a:chOff x="0" y="0"/>
          <a:chExt cx="0" cy="0"/>
        </a:xfrm>
      </p:grpSpPr>
      <p:sp>
        <p:nvSpPr>
          <p:cNvPr id="205" name="Google Shape;205;p33"/>
          <p:cNvSpPr txBox="1"/>
          <p:nvPr>
            <p:ph type="title"/>
          </p:nvPr>
        </p:nvSpPr>
        <p:spPr>
          <a:xfrm>
            <a:off x="0" y="598700"/>
            <a:ext cx="9144000" cy="5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chemeClr val="dk1"/>
                </a:solidFill>
              </a:rPr>
              <a:t>Q2. What is the distribution like for both hotels with respect to price of a room per night?</a:t>
            </a:r>
            <a:endParaRPr sz="2800">
              <a:solidFill>
                <a:schemeClr val="dk1"/>
              </a:solidFill>
            </a:endParaRPr>
          </a:p>
        </p:txBody>
      </p:sp>
      <p:sp>
        <p:nvSpPr>
          <p:cNvPr id="206" name="Google Shape;206;p33"/>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207" name="Google Shape;207;p33"/>
          <p:cNvSpPr/>
          <p:nvPr/>
        </p:nvSpPr>
        <p:spPr>
          <a:xfrm>
            <a:off x="0" y="7545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3"/>
          <p:cNvSpPr txBox="1"/>
          <p:nvPr/>
        </p:nvSpPr>
        <p:spPr>
          <a:xfrm>
            <a:off x="3153738" y="1171700"/>
            <a:ext cx="283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Average</a:t>
            </a:r>
            <a:r>
              <a:rPr b="1" lang="en">
                <a:latin typeface="Open Sans"/>
                <a:ea typeface="Open Sans"/>
                <a:cs typeface="Open Sans"/>
                <a:sym typeface="Open Sans"/>
              </a:rPr>
              <a:t> Room Price per Night</a:t>
            </a:r>
            <a:endParaRPr b="1">
              <a:latin typeface="Open Sans"/>
              <a:ea typeface="Open Sans"/>
              <a:cs typeface="Open Sans"/>
              <a:sym typeface="Open Sans"/>
            </a:endParaRPr>
          </a:p>
        </p:txBody>
      </p:sp>
      <p:pic>
        <p:nvPicPr>
          <p:cNvPr id="209" name="Google Shape;209;p33"/>
          <p:cNvPicPr preferRelativeResize="0"/>
          <p:nvPr/>
        </p:nvPicPr>
        <p:blipFill rotWithShape="1">
          <a:blip r:embed="rId3">
            <a:alphaModFix/>
          </a:blip>
          <a:srcRect b="1247" l="3668" r="6419" t="6322"/>
          <a:stretch/>
        </p:blipFill>
        <p:spPr>
          <a:xfrm>
            <a:off x="2120791" y="1571900"/>
            <a:ext cx="4902420" cy="3205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3" name="Shape 213"/>
        <p:cNvGrpSpPr/>
        <p:nvPr/>
      </p:nvGrpSpPr>
      <p:grpSpPr>
        <a:xfrm>
          <a:off x="0" y="0"/>
          <a:ext cx="0" cy="0"/>
          <a:chOff x="0" y="0"/>
          <a:chExt cx="0" cy="0"/>
        </a:xfrm>
      </p:grpSpPr>
      <p:sp>
        <p:nvSpPr>
          <p:cNvPr id="214" name="Google Shape;214;p34"/>
          <p:cNvSpPr txBox="1"/>
          <p:nvPr>
            <p:ph type="title"/>
          </p:nvPr>
        </p:nvSpPr>
        <p:spPr>
          <a:xfrm>
            <a:off x="0" y="598700"/>
            <a:ext cx="9144000" cy="5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chemeClr val="dk1"/>
                </a:solidFill>
              </a:rPr>
              <a:t>Q3. Which months are the most busy for both hotels?</a:t>
            </a:r>
            <a:endParaRPr sz="2800">
              <a:solidFill>
                <a:schemeClr val="dk1"/>
              </a:solidFill>
            </a:endParaRPr>
          </a:p>
        </p:txBody>
      </p:sp>
      <p:sp>
        <p:nvSpPr>
          <p:cNvPr id="215" name="Google Shape;215;p34"/>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216" name="Google Shape;216;p34"/>
          <p:cNvSpPr/>
          <p:nvPr/>
        </p:nvSpPr>
        <p:spPr>
          <a:xfrm>
            <a:off x="0" y="7545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txBox="1"/>
          <p:nvPr/>
        </p:nvSpPr>
        <p:spPr>
          <a:xfrm>
            <a:off x="3580513" y="1168250"/>
            <a:ext cx="198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Bookings per Month</a:t>
            </a:r>
            <a:endParaRPr b="1">
              <a:latin typeface="Open Sans"/>
              <a:ea typeface="Open Sans"/>
              <a:cs typeface="Open Sans"/>
              <a:sym typeface="Open Sans"/>
            </a:endParaRPr>
          </a:p>
        </p:txBody>
      </p:sp>
      <p:pic>
        <p:nvPicPr>
          <p:cNvPr id="218" name="Google Shape;218;p34"/>
          <p:cNvPicPr preferRelativeResize="0"/>
          <p:nvPr/>
        </p:nvPicPr>
        <p:blipFill rotWithShape="1">
          <a:blip r:embed="rId3">
            <a:alphaModFix/>
          </a:blip>
          <a:srcRect b="0" l="3055" r="7873" t="5132"/>
          <a:stretch/>
        </p:blipFill>
        <p:spPr>
          <a:xfrm>
            <a:off x="2052650" y="1492250"/>
            <a:ext cx="5038700" cy="3285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35"/>
          <p:cNvSpPr txBox="1"/>
          <p:nvPr>
            <p:ph type="title"/>
          </p:nvPr>
        </p:nvSpPr>
        <p:spPr>
          <a:xfrm>
            <a:off x="0" y="598700"/>
            <a:ext cx="9144000" cy="5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chemeClr val="dk1"/>
                </a:solidFill>
              </a:rPr>
              <a:t>Q3. Which months see the most expensive per night costs?</a:t>
            </a:r>
            <a:endParaRPr sz="2800">
              <a:solidFill>
                <a:schemeClr val="dk1"/>
              </a:solidFill>
            </a:endParaRPr>
          </a:p>
        </p:txBody>
      </p:sp>
      <p:sp>
        <p:nvSpPr>
          <p:cNvPr id="224" name="Google Shape;224;p35"/>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225" name="Google Shape;225;p35"/>
          <p:cNvSpPr/>
          <p:nvPr/>
        </p:nvSpPr>
        <p:spPr>
          <a:xfrm>
            <a:off x="0" y="7545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5"/>
          <p:cNvSpPr txBox="1"/>
          <p:nvPr/>
        </p:nvSpPr>
        <p:spPr>
          <a:xfrm>
            <a:off x="3798438" y="1168250"/>
            <a:ext cx="154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ADR per Month</a:t>
            </a:r>
            <a:endParaRPr b="1">
              <a:latin typeface="Open Sans"/>
              <a:ea typeface="Open Sans"/>
              <a:cs typeface="Open Sans"/>
              <a:sym typeface="Open Sans"/>
            </a:endParaRPr>
          </a:p>
        </p:txBody>
      </p:sp>
      <p:pic>
        <p:nvPicPr>
          <p:cNvPr id="227" name="Google Shape;227;p35"/>
          <p:cNvPicPr preferRelativeResize="0"/>
          <p:nvPr/>
        </p:nvPicPr>
        <p:blipFill rotWithShape="1">
          <a:blip r:embed="rId3">
            <a:alphaModFix/>
          </a:blip>
          <a:srcRect b="1901" l="2657" r="7551" t="4902"/>
          <a:stretch/>
        </p:blipFill>
        <p:spPr>
          <a:xfrm>
            <a:off x="2093698" y="1492250"/>
            <a:ext cx="4956603" cy="3285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36"/>
          <p:cNvSpPr txBox="1"/>
          <p:nvPr>
            <p:ph type="title"/>
          </p:nvPr>
        </p:nvSpPr>
        <p:spPr>
          <a:xfrm>
            <a:off x="0" y="598700"/>
            <a:ext cx="9144000" cy="5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chemeClr val="dk1"/>
                </a:solidFill>
              </a:rPr>
              <a:t>Q4. Which months see the most cancellations for both hotels?</a:t>
            </a:r>
            <a:endParaRPr sz="2800">
              <a:solidFill>
                <a:schemeClr val="dk1"/>
              </a:solidFill>
            </a:endParaRPr>
          </a:p>
        </p:txBody>
      </p:sp>
      <p:sp>
        <p:nvSpPr>
          <p:cNvPr id="233" name="Google Shape;233;p36"/>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234" name="Google Shape;234;p36"/>
          <p:cNvSpPr/>
          <p:nvPr/>
        </p:nvSpPr>
        <p:spPr>
          <a:xfrm>
            <a:off x="0" y="7545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6"/>
          <p:cNvSpPr txBox="1"/>
          <p:nvPr/>
        </p:nvSpPr>
        <p:spPr>
          <a:xfrm>
            <a:off x="3389850" y="1168250"/>
            <a:ext cx="236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Cancellations</a:t>
            </a:r>
            <a:r>
              <a:rPr b="1" lang="en">
                <a:latin typeface="Open Sans"/>
                <a:ea typeface="Open Sans"/>
                <a:cs typeface="Open Sans"/>
                <a:sym typeface="Open Sans"/>
              </a:rPr>
              <a:t> per Month</a:t>
            </a:r>
            <a:endParaRPr b="1">
              <a:latin typeface="Open Sans"/>
              <a:ea typeface="Open Sans"/>
              <a:cs typeface="Open Sans"/>
              <a:sym typeface="Open Sans"/>
            </a:endParaRPr>
          </a:p>
        </p:txBody>
      </p:sp>
      <p:pic>
        <p:nvPicPr>
          <p:cNvPr id="236" name="Google Shape;236;p36"/>
          <p:cNvPicPr preferRelativeResize="0"/>
          <p:nvPr/>
        </p:nvPicPr>
        <p:blipFill rotWithShape="1">
          <a:blip r:embed="rId3">
            <a:alphaModFix/>
          </a:blip>
          <a:srcRect b="1288" l="1652" r="4967" t="5314"/>
          <a:stretch/>
        </p:blipFill>
        <p:spPr>
          <a:xfrm>
            <a:off x="2066662" y="1492250"/>
            <a:ext cx="5010689" cy="3285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0" name="Shape 240"/>
        <p:cNvGrpSpPr/>
        <p:nvPr/>
      </p:nvGrpSpPr>
      <p:grpSpPr>
        <a:xfrm>
          <a:off x="0" y="0"/>
          <a:ext cx="0" cy="0"/>
          <a:chOff x="0" y="0"/>
          <a:chExt cx="0" cy="0"/>
        </a:xfrm>
      </p:grpSpPr>
      <p:sp>
        <p:nvSpPr>
          <p:cNvPr id="241" name="Google Shape;241;p37"/>
          <p:cNvSpPr txBox="1"/>
          <p:nvPr>
            <p:ph type="title"/>
          </p:nvPr>
        </p:nvSpPr>
        <p:spPr>
          <a:xfrm>
            <a:off x="0" y="598700"/>
            <a:ext cx="9144000" cy="5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chemeClr val="dk1"/>
                </a:solidFill>
              </a:rPr>
              <a:t>Q5. Examine distributions of bookings vs market segment</a:t>
            </a:r>
            <a:endParaRPr sz="2800">
              <a:solidFill>
                <a:schemeClr val="dk1"/>
              </a:solidFill>
            </a:endParaRPr>
          </a:p>
        </p:txBody>
      </p:sp>
      <p:sp>
        <p:nvSpPr>
          <p:cNvPr id="242" name="Google Shape;242;p37"/>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243" name="Google Shape;243;p37"/>
          <p:cNvSpPr/>
          <p:nvPr/>
        </p:nvSpPr>
        <p:spPr>
          <a:xfrm>
            <a:off x="0" y="7545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7"/>
          <p:cNvSpPr txBox="1"/>
          <p:nvPr/>
        </p:nvSpPr>
        <p:spPr>
          <a:xfrm>
            <a:off x="3389838" y="1168250"/>
            <a:ext cx="288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Bookings per Market Segment</a:t>
            </a:r>
            <a:endParaRPr b="1">
              <a:latin typeface="Open Sans"/>
              <a:ea typeface="Open Sans"/>
              <a:cs typeface="Open Sans"/>
              <a:sym typeface="Open Sans"/>
            </a:endParaRPr>
          </a:p>
        </p:txBody>
      </p:sp>
      <p:pic>
        <p:nvPicPr>
          <p:cNvPr id="245" name="Google Shape;245;p37"/>
          <p:cNvPicPr preferRelativeResize="0"/>
          <p:nvPr/>
        </p:nvPicPr>
        <p:blipFill rotWithShape="1">
          <a:blip r:embed="rId3">
            <a:alphaModFix/>
          </a:blip>
          <a:srcRect b="1872" l="0" r="2987" t="5876"/>
          <a:stretch/>
        </p:blipFill>
        <p:spPr>
          <a:xfrm>
            <a:off x="2023465" y="1492250"/>
            <a:ext cx="5097060" cy="3285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20"/>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PREDICTING CANCELLATIONS</a:t>
            </a:r>
            <a:endParaRPr>
              <a:solidFill>
                <a:schemeClr val="dk1"/>
              </a:solidFill>
            </a:endParaRPr>
          </a:p>
        </p:txBody>
      </p:sp>
      <p:sp>
        <p:nvSpPr>
          <p:cNvPr id="101" name="Google Shape;101;p20"/>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chemeClr val="dk1"/>
                </a:solidFill>
              </a:rPr>
              <a:t>Can we predict whether a Hotel Booking will be canceled?</a:t>
            </a:r>
            <a:endParaRPr>
              <a:solidFill>
                <a:schemeClr val="dk1"/>
              </a:solidFill>
            </a:endParaRPr>
          </a:p>
          <a:p>
            <a:pPr indent="-355600" lvl="0" marL="457200" rtl="0" algn="l">
              <a:spcBef>
                <a:spcPts val="600"/>
              </a:spcBef>
              <a:spcAft>
                <a:spcPts val="0"/>
              </a:spcAft>
              <a:buClr>
                <a:schemeClr val="dk1"/>
              </a:buClr>
              <a:buSzPts val="2000"/>
              <a:buChar char="○"/>
            </a:pPr>
            <a:r>
              <a:rPr lang="en">
                <a:solidFill>
                  <a:schemeClr val="dk1"/>
                </a:solidFill>
              </a:rPr>
              <a:t>Cancellation may be caused by several </a:t>
            </a:r>
            <a:r>
              <a:rPr lang="en">
                <a:solidFill>
                  <a:schemeClr val="dk1"/>
                </a:solidFill>
              </a:rPr>
              <a:t>reasons</a:t>
            </a:r>
            <a:endParaRPr>
              <a:solidFill>
                <a:schemeClr val="dk1"/>
              </a:solidFill>
            </a:endParaRPr>
          </a:p>
          <a:p>
            <a:pPr indent="-355600" lvl="1" marL="914400" rtl="0" algn="l">
              <a:spcBef>
                <a:spcPts val="0"/>
              </a:spcBef>
              <a:spcAft>
                <a:spcPts val="0"/>
              </a:spcAft>
              <a:buClr>
                <a:schemeClr val="dk1"/>
              </a:buClr>
              <a:buSzPts val="2000"/>
              <a:buChar char="●"/>
            </a:pPr>
            <a:r>
              <a:rPr lang="en">
                <a:solidFill>
                  <a:schemeClr val="dk1"/>
                </a:solidFill>
              </a:rPr>
              <a:t>What room was booked </a:t>
            </a:r>
            <a:endParaRPr>
              <a:solidFill>
                <a:schemeClr val="dk1"/>
              </a:solidFill>
            </a:endParaRPr>
          </a:p>
          <a:p>
            <a:pPr indent="-355600" lvl="1" marL="914400" rtl="0" algn="l">
              <a:spcBef>
                <a:spcPts val="0"/>
              </a:spcBef>
              <a:spcAft>
                <a:spcPts val="0"/>
              </a:spcAft>
              <a:buClr>
                <a:schemeClr val="dk1"/>
              </a:buClr>
              <a:buSzPts val="2000"/>
              <a:buChar char="●"/>
            </a:pPr>
            <a:r>
              <a:rPr lang="en">
                <a:solidFill>
                  <a:schemeClr val="dk1"/>
                </a:solidFill>
              </a:rPr>
              <a:t>Whether a deposit was placed</a:t>
            </a:r>
            <a:endParaRPr>
              <a:solidFill>
                <a:schemeClr val="dk1"/>
              </a:solidFill>
            </a:endParaRPr>
          </a:p>
          <a:p>
            <a:pPr indent="-355600" lvl="1" marL="914400" rtl="0" algn="l">
              <a:spcBef>
                <a:spcPts val="0"/>
              </a:spcBef>
              <a:spcAft>
                <a:spcPts val="0"/>
              </a:spcAft>
              <a:buClr>
                <a:schemeClr val="dk1"/>
              </a:buClr>
              <a:buSzPts val="2000"/>
              <a:buChar char="●"/>
            </a:pPr>
            <a:r>
              <a:rPr lang="en">
                <a:solidFill>
                  <a:schemeClr val="dk1"/>
                </a:solidFill>
              </a:rPr>
              <a:t>Time the booking was for</a:t>
            </a:r>
            <a:endParaRPr>
              <a:solidFill>
                <a:schemeClr val="dk1"/>
              </a:solidFill>
            </a:endParaRPr>
          </a:p>
          <a:p>
            <a:pPr indent="-355600" lvl="1" marL="914400" rtl="0" algn="l">
              <a:spcBef>
                <a:spcPts val="0"/>
              </a:spcBef>
              <a:spcAft>
                <a:spcPts val="0"/>
              </a:spcAft>
              <a:buClr>
                <a:schemeClr val="dk1"/>
              </a:buClr>
              <a:buSzPts val="2000"/>
              <a:buChar char="●"/>
            </a:pPr>
            <a:r>
              <a:rPr lang="en">
                <a:solidFill>
                  <a:schemeClr val="dk1"/>
                </a:solidFill>
              </a:rPr>
              <a:t>etc.</a:t>
            </a:r>
            <a:endParaRPr>
              <a:solidFill>
                <a:schemeClr val="dk1"/>
              </a:solidFill>
            </a:endParaRPr>
          </a:p>
        </p:txBody>
      </p:sp>
      <p:sp>
        <p:nvSpPr>
          <p:cNvPr id="102" name="Google Shape;102;p20"/>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103" name="Google Shape;103;p20"/>
          <p:cNvSpPr/>
          <p:nvPr/>
        </p:nvSpPr>
        <p:spPr>
          <a:xfrm>
            <a:off x="0" y="10662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9" name="Shape 249"/>
        <p:cNvGrpSpPr/>
        <p:nvPr/>
      </p:nvGrpSpPr>
      <p:grpSpPr>
        <a:xfrm>
          <a:off x="0" y="0"/>
          <a:ext cx="0" cy="0"/>
          <a:chOff x="0" y="0"/>
          <a:chExt cx="0" cy="0"/>
        </a:xfrm>
      </p:grpSpPr>
      <p:sp>
        <p:nvSpPr>
          <p:cNvPr id="250" name="Google Shape;250;p38"/>
          <p:cNvSpPr txBox="1"/>
          <p:nvPr>
            <p:ph type="title"/>
          </p:nvPr>
        </p:nvSpPr>
        <p:spPr>
          <a:xfrm>
            <a:off x="0" y="598700"/>
            <a:ext cx="9144000" cy="5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chemeClr val="dk1"/>
                </a:solidFill>
              </a:rPr>
              <a:t>Q6. Which room type was most commonly booked?</a:t>
            </a:r>
            <a:endParaRPr sz="2800">
              <a:solidFill>
                <a:schemeClr val="dk1"/>
              </a:solidFill>
            </a:endParaRPr>
          </a:p>
        </p:txBody>
      </p:sp>
      <p:sp>
        <p:nvSpPr>
          <p:cNvPr id="251" name="Google Shape;251;p38"/>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252" name="Google Shape;252;p38"/>
          <p:cNvSpPr/>
          <p:nvPr/>
        </p:nvSpPr>
        <p:spPr>
          <a:xfrm>
            <a:off x="0" y="7545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38"/>
          <p:cNvSpPr txBox="1"/>
          <p:nvPr/>
        </p:nvSpPr>
        <p:spPr>
          <a:xfrm>
            <a:off x="2625150" y="1168250"/>
            <a:ext cx="38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Top 5 Room Types by Number of Bookings</a:t>
            </a:r>
            <a:endParaRPr b="1">
              <a:latin typeface="Open Sans"/>
              <a:ea typeface="Open Sans"/>
              <a:cs typeface="Open Sans"/>
              <a:sym typeface="Open Sans"/>
            </a:endParaRPr>
          </a:p>
        </p:txBody>
      </p:sp>
      <p:pic>
        <p:nvPicPr>
          <p:cNvPr id="254" name="Google Shape;254;p38"/>
          <p:cNvPicPr preferRelativeResize="0"/>
          <p:nvPr/>
        </p:nvPicPr>
        <p:blipFill rotWithShape="1">
          <a:blip r:embed="rId3">
            <a:alphaModFix/>
          </a:blip>
          <a:srcRect b="3618" l="6058" r="7391" t="11628"/>
          <a:stretch/>
        </p:blipFill>
        <p:spPr>
          <a:xfrm>
            <a:off x="2578688" y="1568450"/>
            <a:ext cx="3986625" cy="321027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8" name="Shape 258"/>
        <p:cNvGrpSpPr/>
        <p:nvPr/>
      </p:nvGrpSpPr>
      <p:grpSpPr>
        <a:xfrm>
          <a:off x="0" y="0"/>
          <a:ext cx="0" cy="0"/>
          <a:chOff x="0" y="0"/>
          <a:chExt cx="0" cy="0"/>
        </a:xfrm>
      </p:grpSpPr>
      <p:sp>
        <p:nvSpPr>
          <p:cNvPr id="259" name="Google Shape;259;p39"/>
          <p:cNvSpPr txBox="1"/>
          <p:nvPr>
            <p:ph type="title"/>
          </p:nvPr>
        </p:nvSpPr>
        <p:spPr>
          <a:xfrm>
            <a:off x="0" y="598700"/>
            <a:ext cx="9144000" cy="5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chemeClr val="dk1"/>
                </a:solidFill>
              </a:rPr>
              <a:t>Q6. </a:t>
            </a:r>
            <a:r>
              <a:rPr lang="en" sz="2800">
                <a:solidFill>
                  <a:schemeClr val="dk1"/>
                </a:solidFill>
              </a:rPr>
              <a:t>Which room type was most commonly cancelled?</a:t>
            </a:r>
            <a:endParaRPr sz="2800">
              <a:solidFill>
                <a:schemeClr val="dk1"/>
              </a:solidFill>
            </a:endParaRPr>
          </a:p>
        </p:txBody>
      </p:sp>
      <p:sp>
        <p:nvSpPr>
          <p:cNvPr id="260" name="Google Shape;260;p39"/>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261" name="Google Shape;261;p39"/>
          <p:cNvSpPr/>
          <p:nvPr/>
        </p:nvSpPr>
        <p:spPr>
          <a:xfrm>
            <a:off x="0" y="7545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2" name="Google Shape;262;p39"/>
          <p:cNvPicPr preferRelativeResize="0"/>
          <p:nvPr/>
        </p:nvPicPr>
        <p:blipFill rotWithShape="1">
          <a:blip r:embed="rId3">
            <a:alphaModFix/>
          </a:blip>
          <a:srcRect b="4606" l="3812" r="2756" t="14585"/>
          <a:stretch/>
        </p:blipFill>
        <p:spPr>
          <a:xfrm>
            <a:off x="2427519" y="1568450"/>
            <a:ext cx="4288966" cy="3208900"/>
          </a:xfrm>
          <a:prstGeom prst="rect">
            <a:avLst/>
          </a:prstGeom>
          <a:noFill/>
          <a:ln>
            <a:noFill/>
          </a:ln>
        </p:spPr>
      </p:pic>
      <p:sp>
        <p:nvSpPr>
          <p:cNvPr id="263" name="Google Shape;263;p39"/>
          <p:cNvSpPr txBox="1"/>
          <p:nvPr/>
        </p:nvSpPr>
        <p:spPr>
          <a:xfrm>
            <a:off x="2432100" y="1168250"/>
            <a:ext cx="42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Top 5 Room Types by Number of Cancellations</a:t>
            </a:r>
            <a:endParaRPr b="1">
              <a:solidFill>
                <a:schemeClr val="dk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40"/>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pic>
        <p:nvPicPr>
          <p:cNvPr id="269" name="Google Shape;269;p40"/>
          <p:cNvPicPr preferRelativeResize="0"/>
          <p:nvPr/>
        </p:nvPicPr>
        <p:blipFill rotWithShape="1">
          <a:blip r:embed="rId3">
            <a:alphaModFix/>
          </a:blip>
          <a:srcRect b="4606" l="3812" r="2756" t="14585"/>
          <a:stretch/>
        </p:blipFill>
        <p:spPr>
          <a:xfrm>
            <a:off x="4681719" y="1285438"/>
            <a:ext cx="4288966" cy="3208900"/>
          </a:xfrm>
          <a:prstGeom prst="rect">
            <a:avLst/>
          </a:prstGeom>
          <a:noFill/>
          <a:ln>
            <a:noFill/>
          </a:ln>
        </p:spPr>
      </p:pic>
      <p:sp>
        <p:nvSpPr>
          <p:cNvPr id="270" name="Google Shape;270;p40"/>
          <p:cNvSpPr txBox="1"/>
          <p:nvPr/>
        </p:nvSpPr>
        <p:spPr>
          <a:xfrm>
            <a:off x="4686300" y="766525"/>
            <a:ext cx="427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Top 5 Room Types by Number of Cancellations</a:t>
            </a:r>
            <a:endParaRPr b="1">
              <a:solidFill>
                <a:schemeClr val="dk1"/>
              </a:solidFill>
              <a:latin typeface="Open Sans"/>
              <a:ea typeface="Open Sans"/>
              <a:cs typeface="Open Sans"/>
              <a:sym typeface="Open Sans"/>
            </a:endParaRPr>
          </a:p>
        </p:txBody>
      </p:sp>
      <p:sp>
        <p:nvSpPr>
          <p:cNvPr id="271" name="Google Shape;271;p40"/>
          <p:cNvSpPr txBox="1"/>
          <p:nvPr/>
        </p:nvSpPr>
        <p:spPr>
          <a:xfrm>
            <a:off x="366375" y="766513"/>
            <a:ext cx="38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Top 5 Room Types by Number of Bookings</a:t>
            </a:r>
            <a:endParaRPr b="1">
              <a:latin typeface="Open Sans"/>
              <a:ea typeface="Open Sans"/>
              <a:cs typeface="Open Sans"/>
              <a:sym typeface="Open Sans"/>
            </a:endParaRPr>
          </a:p>
        </p:txBody>
      </p:sp>
      <p:pic>
        <p:nvPicPr>
          <p:cNvPr id="272" name="Google Shape;272;p40"/>
          <p:cNvPicPr preferRelativeResize="0"/>
          <p:nvPr/>
        </p:nvPicPr>
        <p:blipFill rotWithShape="1">
          <a:blip r:embed="rId4">
            <a:alphaModFix/>
          </a:blip>
          <a:srcRect b="3618" l="6058" r="7391" t="11628"/>
          <a:stretch/>
        </p:blipFill>
        <p:spPr>
          <a:xfrm>
            <a:off x="173326" y="1166726"/>
            <a:ext cx="4279799" cy="3446330"/>
          </a:xfrm>
          <a:prstGeom prst="rect">
            <a:avLst/>
          </a:prstGeom>
          <a:noFill/>
          <a:ln>
            <a:noFill/>
          </a:ln>
        </p:spPr>
      </p:pic>
      <p:sp>
        <p:nvSpPr>
          <p:cNvPr id="273" name="Google Shape;273;p40"/>
          <p:cNvSpPr/>
          <p:nvPr/>
        </p:nvSpPr>
        <p:spPr>
          <a:xfrm>
            <a:off x="0" y="328075"/>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40"/>
          <p:cNvSpPr txBox="1"/>
          <p:nvPr/>
        </p:nvSpPr>
        <p:spPr>
          <a:xfrm>
            <a:off x="76200" y="150925"/>
            <a:ext cx="1644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800">
                <a:solidFill>
                  <a:schemeClr val="dk1"/>
                </a:solidFill>
                <a:latin typeface="Montserrat"/>
                <a:ea typeface="Montserrat"/>
                <a:cs typeface="Montserrat"/>
                <a:sym typeface="Montserrat"/>
              </a:rPr>
              <a:t>Q6.</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8" name="Shape 278"/>
        <p:cNvGrpSpPr/>
        <p:nvPr/>
      </p:nvGrpSpPr>
      <p:grpSpPr>
        <a:xfrm>
          <a:off x="0" y="0"/>
          <a:ext cx="0" cy="0"/>
          <a:chOff x="0" y="0"/>
          <a:chExt cx="0" cy="0"/>
        </a:xfrm>
      </p:grpSpPr>
      <p:sp>
        <p:nvSpPr>
          <p:cNvPr id="279" name="Google Shape;279;p41"/>
          <p:cNvSpPr txBox="1"/>
          <p:nvPr>
            <p:ph type="title"/>
          </p:nvPr>
        </p:nvSpPr>
        <p:spPr>
          <a:xfrm>
            <a:off x="0" y="598700"/>
            <a:ext cx="9144000" cy="5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800">
                <a:solidFill>
                  <a:schemeClr val="dk1"/>
                </a:solidFill>
              </a:rPr>
              <a:t>Q7. What percentage of the data recorded cancellations for each hotel?</a:t>
            </a:r>
            <a:endParaRPr sz="2800">
              <a:solidFill>
                <a:schemeClr val="dk1"/>
              </a:solidFill>
            </a:endParaRPr>
          </a:p>
        </p:txBody>
      </p:sp>
      <p:sp>
        <p:nvSpPr>
          <p:cNvPr id="280" name="Google Shape;280;p41"/>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281" name="Google Shape;281;p41"/>
          <p:cNvSpPr/>
          <p:nvPr/>
        </p:nvSpPr>
        <p:spPr>
          <a:xfrm>
            <a:off x="0" y="7545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41"/>
          <p:cNvSpPr txBox="1"/>
          <p:nvPr/>
        </p:nvSpPr>
        <p:spPr>
          <a:xfrm>
            <a:off x="753500" y="1168250"/>
            <a:ext cx="253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Resort Hotel Cancellations</a:t>
            </a:r>
            <a:endParaRPr b="1">
              <a:latin typeface="Open Sans"/>
              <a:ea typeface="Open Sans"/>
              <a:cs typeface="Open Sans"/>
              <a:sym typeface="Open Sans"/>
            </a:endParaRPr>
          </a:p>
        </p:txBody>
      </p:sp>
      <p:pic>
        <p:nvPicPr>
          <p:cNvPr id="283" name="Google Shape;283;p41"/>
          <p:cNvPicPr preferRelativeResize="0"/>
          <p:nvPr/>
        </p:nvPicPr>
        <p:blipFill rotWithShape="1">
          <a:blip r:embed="rId3">
            <a:alphaModFix/>
          </a:blip>
          <a:srcRect b="7884" l="7147" r="28745" t="13665"/>
          <a:stretch/>
        </p:blipFill>
        <p:spPr>
          <a:xfrm>
            <a:off x="415800" y="1644650"/>
            <a:ext cx="3132699" cy="3132700"/>
          </a:xfrm>
          <a:prstGeom prst="rect">
            <a:avLst/>
          </a:prstGeom>
          <a:noFill/>
          <a:ln>
            <a:noFill/>
          </a:ln>
        </p:spPr>
      </p:pic>
      <p:pic>
        <p:nvPicPr>
          <p:cNvPr id="284" name="Google Shape;284;p41"/>
          <p:cNvPicPr preferRelativeResize="0"/>
          <p:nvPr/>
        </p:nvPicPr>
        <p:blipFill rotWithShape="1">
          <a:blip r:embed="rId4">
            <a:alphaModFix/>
          </a:blip>
          <a:srcRect b="5978" l="2200" r="27712" t="10058"/>
          <a:stretch/>
        </p:blipFill>
        <p:spPr>
          <a:xfrm>
            <a:off x="4005700" y="1461575"/>
            <a:ext cx="3128438" cy="3525672"/>
          </a:xfrm>
          <a:prstGeom prst="rect">
            <a:avLst/>
          </a:prstGeom>
          <a:noFill/>
          <a:ln>
            <a:noFill/>
          </a:ln>
        </p:spPr>
      </p:pic>
      <p:sp>
        <p:nvSpPr>
          <p:cNvPr id="285" name="Google Shape;285;p41"/>
          <p:cNvSpPr txBox="1"/>
          <p:nvPr/>
        </p:nvSpPr>
        <p:spPr>
          <a:xfrm>
            <a:off x="4440125" y="1168250"/>
            <a:ext cx="2303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City</a:t>
            </a:r>
            <a:r>
              <a:rPr b="1" lang="en">
                <a:solidFill>
                  <a:schemeClr val="dk1"/>
                </a:solidFill>
                <a:latin typeface="Open Sans"/>
                <a:ea typeface="Open Sans"/>
                <a:cs typeface="Open Sans"/>
                <a:sym typeface="Open Sans"/>
              </a:rPr>
              <a:t> Hotel Cancellations</a:t>
            </a:r>
            <a:endParaRPr b="1">
              <a:solidFill>
                <a:schemeClr val="dk1"/>
              </a:solidFill>
              <a:latin typeface="Open Sans"/>
              <a:ea typeface="Open Sans"/>
              <a:cs typeface="Open Sans"/>
              <a:sym typeface="Open Sans"/>
            </a:endParaRPr>
          </a:p>
        </p:txBody>
      </p:sp>
      <p:sp>
        <p:nvSpPr>
          <p:cNvPr id="286" name="Google Shape;286;p41"/>
          <p:cNvSpPr/>
          <p:nvPr/>
        </p:nvSpPr>
        <p:spPr>
          <a:xfrm>
            <a:off x="7591350" y="2379888"/>
            <a:ext cx="626700" cy="303600"/>
          </a:xfrm>
          <a:prstGeom prst="rect">
            <a:avLst/>
          </a:prstGeom>
          <a:solidFill>
            <a:srgbClr val="1F77B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1"/>
          <p:cNvSpPr/>
          <p:nvPr/>
        </p:nvSpPr>
        <p:spPr>
          <a:xfrm>
            <a:off x="7591350" y="2811913"/>
            <a:ext cx="626700" cy="303600"/>
          </a:xfrm>
          <a:prstGeom prst="rect">
            <a:avLst/>
          </a:prstGeom>
          <a:solidFill>
            <a:srgbClr val="FB7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41"/>
          <p:cNvSpPr txBox="1"/>
          <p:nvPr/>
        </p:nvSpPr>
        <p:spPr>
          <a:xfrm>
            <a:off x="7591350" y="1979688"/>
            <a:ext cx="1349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Open Sans"/>
                <a:ea typeface="Open Sans"/>
                <a:cs typeface="Open Sans"/>
                <a:sym typeface="Open Sans"/>
              </a:rPr>
              <a:t>Is</a:t>
            </a:r>
            <a:r>
              <a:rPr b="1" lang="en">
                <a:latin typeface="Open Sans"/>
                <a:ea typeface="Open Sans"/>
                <a:cs typeface="Open Sans"/>
                <a:sym typeface="Open Sans"/>
              </a:rPr>
              <a:t> Canceled</a:t>
            </a:r>
            <a:endParaRPr b="1">
              <a:latin typeface="Open Sans"/>
              <a:ea typeface="Open Sans"/>
              <a:cs typeface="Open Sans"/>
              <a:sym typeface="Open Sans"/>
            </a:endParaRPr>
          </a:p>
        </p:txBody>
      </p:sp>
      <p:sp>
        <p:nvSpPr>
          <p:cNvPr id="289" name="Google Shape;289;p41"/>
          <p:cNvSpPr txBox="1"/>
          <p:nvPr/>
        </p:nvSpPr>
        <p:spPr>
          <a:xfrm>
            <a:off x="8303250" y="2763613"/>
            <a:ext cx="66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Open Sans"/>
                <a:ea typeface="Open Sans"/>
                <a:cs typeface="Open Sans"/>
                <a:sym typeface="Open Sans"/>
              </a:rPr>
              <a:t>True</a:t>
            </a:r>
            <a:endParaRPr b="1">
              <a:latin typeface="Open Sans"/>
              <a:ea typeface="Open Sans"/>
              <a:cs typeface="Open Sans"/>
              <a:sym typeface="Open Sans"/>
            </a:endParaRPr>
          </a:p>
        </p:txBody>
      </p:sp>
      <p:sp>
        <p:nvSpPr>
          <p:cNvPr id="290" name="Google Shape;290;p41"/>
          <p:cNvSpPr txBox="1"/>
          <p:nvPr/>
        </p:nvSpPr>
        <p:spPr>
          <a:xfrm>
            <a:off x="8303250" y="2331588"/>
            <a:ext cx="66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False</a:t>
            </a:r>
            <a:endParaRPr b="1">
              <a:solidFill>
                <a:schemeClr val="dk1"/>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pic>
        <p:nvPicPr>
          <p:cNvPr id="295" name="Google Shape;295;p42"/>
          <p:cNvPicPr preferRelativeResize="0"/>
          <p:nvPr/>
        </p:nvPicPr>
        <p:blipFill rotWithShape="1">
          <a:blip r:embed="rId3">
            <a:alphaModFix/>
          </a:blip>
          <a:srcRect b="0" l="0" r="7986" t="0"/>
          <a:stretch/>
        </p:blipFill>
        <p:spPr>
          <a:xfrm>
            <a:off x="4116924" y="0"/>
            <a:ext cx="4988549" cy="5143499"/>
          </a:xfrm>
          <a:prstGeom prst="rect">
            <a:avLst/>
          </a:prstGeom>
          <a:noFill/>
          <a:ln>
            <a:noFill/>
          </a:ln>
        </p:spPr>
      </p:pic>
      <p:sp>
        <p:nvSpPr>
          <p:cNvPr id="296" name="Google Shape;296;p42"/>
          <p:cNvSpPr txBox="1"/>
          <p:nvPr>
            <p:ph type="title"/>
          </p:nvPr>
        </p:nvSpPr>
        <p:spPr>
          <a:xfrm>
            <a:off x="457200" y="447625"/>
            <a:ext cx="36984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solidFill>
                  <a:schemeClr val="dk1"/>
                </a:solidFill>
              </a:rPr>
              <a:t>Spearman Correlation</a:t>
            </a:r>
            <a:r>
              <a:rPr lang="en" sz="2800">
                <a:solidFill>
                  <a:schemeClr val="dk1"/>
                </a:solidFill>
              </a:rPr>
              <a:t> </a:t>
            </a:r>
            <a:r>
              <a:rPr lang="en" sz="2800">
                <a:solidFill>
                  <a:schemeClr val="dk1"/>
                </a:solidFill>
              </a:rPr>
              <a:t>Heatmap</a:t>
            </a:r>
            <a:endParaRPr sz="2800">
              <a:solidFill>
                <a:schemeClr val="dk1"/>
              </a:solidFill>
            </a:endParaRPr>
          </a:p>
        </p:txBody>
      </p:sp>
      <p:sp>
        <p:nvSpPr>
          <p:cNvPr id="297" name="Google Shape;297;p42"/>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298" name="Google Shape;298;p42"/>
          <p:cNvSpPr/>
          <p:nvPr/>
        </p:nvSpPr>
        <p:spPr>
          <a:xfrm>
            <a:off x="0" y="1076825"/>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42"/>
          <p:cNvSpPr txBox="1"/>
          <p:nvPr>
            <p:ph idx="1" type="body"/>
          </p:nvPr>
        </p:nvSpPr>
        <p:spPr>
          <a:xfrm>
            <a:off x="457200" y="1338135"/>
            <a:ext cx="3561000" cy="3073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200">
                <a:solidFill>
                  <a:schemeClr val="dk1"/>
                </a:solidFill>
              </a:rPr>
              <a:t>Features with correlation of 0.1 or higher :</a:t>
            </a:r>
            <a:endParaRPr b="1"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hotel</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lead_time</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previous_cancellations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previous_bookings_not_canceled</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booking_changes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deposit_type</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days_in_waiting_list</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required_car_parking_spaces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total_of_special_requests</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rPr>
              <a:t>room_changed</a:t>
            </a:r>
            <a:endParaRPr sz="1200">
              <a:solidFill>
                <a:schemeClr val="dk1"/>
              </a:solidFill>
            </a:endParaRPr>
          </a:p>
          <a:p>
            <a:pPr indent="0" lvl="0" marL="0" rtl="0" algn="l">
              <a:lnSpc>
                <a:spcPct val="100000"/>
              </a:lnSpc>
              <a:spcBef>
                <a:spcPts val="0"/>
              </a:spcBef>
              <a:spcAft>
                <a:spcPts val="0"/>
              </a:spcAft>
              <a:buNone/>
            </a:pPr>
            <a:r>
              <a:rPr b="1" lang="en" sz="1100">
                <a:solidFill>
                  <a:schemeClr val="dk1"/>
                </a:solidFill>
              </a:rPr>
              <a:t>Removed Features :</a:t>
            </a:r>
            <a:endParaRPr b="1" sz="11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country</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market_segment</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distribution_channel</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reserved_room_type</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assigned_room_type</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customer_type</a:t>
            </a:r>
            <a:endParaRPr sz="1400">
              <a:solidFill>
                <a:schemeClr val="dk1"/>
              </a:solidFill>
            </a:endParaRPr>
          </a:p>
          <a:p>
            <a:pPr indent="0" lvl="0" marL="0" rtl="0" algn="l">
              <a:lnSpc>
                <a:spcPct val="100000"/>
              </a:lnSpc>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03" name="Shape 303"/>
        <p:cNvGrpSpPr/>
        <p:nvPr/>
      </p:nvGrpSpPr>
      <p:grpSpPr>
        <a:xfrm>
          <a:off x="0" y="0"/>
          <a:ext cx="0" cy="0"/>
          <a:chOff x="0" y="0"/>
          <a:chExt cx="0" cy="0"/>
        </a:xfrm>
      </p:grpSpPr>
      <p:sp>
        <p:nvSpPr>
          <p:cNvPr id="304" name="Google Shape;304;p43"/>
          <p:cNvSpPr txBox="1"/>
          <p:nvPr>
            <p:ph type="ctrTitle"/>
          </p:nvPr>
        </p:nvSpPr>
        <p:spPr>
          <a:xfrm>
            <a:off x="634075" y="1735744"/>
            <a:ext cx="6009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3</a:t>
            </a:r>
            <a:r>
              <a:rPr lang="en">
                <a:solidFill>
                  <a:schemeClr val="accent1"/>
                </a:solidFill>
              </a:rPr>
              <a:t>.</a:t>
            </a:r>
            <a:endParaRPr>
              <a:solidFill>
                <a:schemeClr val="accent1"/>
              </a:solidFill>
            </a:endParaRPr>
          </a:p>
          <a:p>
            <a:pPr indent="0" lvl="0" marL="0" rtl="0" algn="l">
              <a:spcBef>
                <a:spcPts val="0"/>
              </a:spcBef>
              <a:spcAft>
                <a:spcPts val="0"/>
              </a:spcAft>
              <a:buNone/>
            </a:pPr>
            <a:r>
              <a:rPr lang="en"/>
              <a:t>MODELING</a:t>
            </a:r>
            <a:endParaRPr/>
          </a:p>
          <a:p>
            <a:pPr indent="0" lvl="0" marL="0" rtl="0" algn="l">
              <a:spcBef>
                <a:spcPts val="0"/>
              </a:spcBef>
              <a:spcAft>
                <a:spcPts val="0"/>
              </a:spcAft>
              <a:buNone/>
            </a:pPr>
            <a:r>
              <a:rPr lang="en"/>
              <a:t>&amp; EVALUATION</a:t>
            </a:r>
            <a:endParaRPr/>
          </a:p>
        </p:txBody>
      </p:sp>
      <p:sp>
        <p:nvSpPr>
          <p:cNvPr id="305" name="Google Shape;305;p43"/>
          <p:cNvSpPr txBox="1"/>
          <p:nvPr>
            <p:ph idx="1" type="subTitle"/>
          </p:nvPr>
        </p:nvSpPr>
        <p:spPr>
          <a:xfrm>
            <a:off x="634075" y="3646444"/>
            <a:ext cx="6093600" cy="8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Logistic Regression, Decision Tree Classifier, K-Neighbors &amp; Precision, Recall, F-Score.</a:t>
            </a:r>
            <a:endParaRPr/>
          </a:p>
        </p:txBody>
      </p:sp>
      <p:sp>
        <p:nvSpPr>
          <p:cNvPr id="306" name="Google Shape;306;p43"/>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0" name="Shape 310"/>
        <p:cNvGrpSpPr/>
        <p:nvPr/>
      </p:nvGrpSpPr>
      <p:grpSpPr>
        <a:xfrm>
          <a:off x="0" y="0"/>
          <a:ext cx="0" cy="0"/>
          <a:chOff x="0" y="0"/>
          <a:chExt cx="0" cy="0"/>
        </a:xfrm>
      </p:grpSpPr>
      <p:sp>
        <p:nvSpPr>
          <p:cNvPr id="311" name="Google Shape;311;p44"/>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MODEL 1 :</a:t>
            </a:r>
            <a:endParaRPr>
              <a:solidFill>
                <a:schemeClr val="dk1"/>
              </a:solidFill>
            </a:endParaRPr>
          </a:p>
          <a:p>
            <a:pPr indent="0" lvl="0" marL="0" rtl="0" algn="l">
              <a:spcBef>
                <a:spcPts val="0"/>
              </a:spcBef>
              <a:spcAft>
                <a:spcPts val="0"/>
              </a:spcAft>
              <a:buNone/>
            </a:pPr>
            <a:r>
              <a:rPr lang="en">
                <a:solidFill>
                  <a:schemeClr val="dk1"/>
                </a:solidFill>
              </a:rPr>
              <a:t>LOGISTIC REGRESSION</a:t>
            </a:r>
            <a:endParaRPr>
              <a:solidFill>
                <a:schemeClr val="dk1"/>
              </a:solidFill>
            </a:endParaRPr>
          </a:p>
        </p:txBody>
      </p:sp>
      <p:sp>
        <p:nvSpPr>
          <p:cNvPr id="312" name="Google Shape;312;p44"/>
          <p:cNvSpPr txBox="1"/>
          <p:nvPr>
            <p:ph idx="1" type="body"/>
          </p:nvPr>
        </p:nvSpPr>
        <p:spPr>
          <a:xfrm>
            <a:off x="397575" y="1846388"/>
            <a:ext cx="2691000" cy="2838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a:solidFill>
                  <a:schemeClr val="dk1"/>
                </a:solidFill>
              </a:rPr>
              <a:t>Precision</a:t>
            </a:r>
            <a:endParaRPr b="1">
              <a:solidFill>
                <a:schemeClr val="dk1"/>
              </a:solidFill>
            </a:endParaRPr>
          </a:p>
          <a:p>
            <a:pPr indent="-330200" lvl="0" marL="457200" rtl="0" algn="l">
              <a:lnSpc>
                <a:spcPct val="115000"/>
              </a:lnSpc>
              <a:spcBef>
                <a:spcPts val="600"/>
              </a:spcBef>
              <a:spcAft>
                <a:spcPts val="0"/>
              </a:spcAft>
              <a:buClr>
                <a:schemeClr val="dk1"/>
              </a:buClr>
              <a:buSzPts val="1600"/>
              <a:buChar char="○"/>
            </a:pPr>
            <a:r>
              <a:rPr lang="en">
                <a:solidFill>
                  <a:schemeClr val="dk1"/>
                </a:solidFill>
              </a:rPr>
              <a:t>Without CV :</a:t>
            </a:r>
            <a:endParaRPr>
              <a:solidFill>
                <a:schemeClr val="dk1"/>
              </a:solidFill>
            </a:endParaRPr>
          </a:p>
          <a:p>
            <a:pPr indent="-330200" lvl="1" marL="914400" rtl="0" algn="l">
              <a:lnSpc>
                <a:spcPct val="115000"/>
              </a:lnSpc>
              <a:spcBef>
                <a:spcPts val="0"/>
              </a:spcBef>
              <a:spcAft>
                <a:spcPts val="0"/>
              </a:spcAft>
              <a:buClr>
                <a:schemeClr val="dk1"/>
              </a:buClr>
              <a:buSzPts val="1600"/>
              <a:buChar char="●"/>
            </a:pPr>
            <a:r>
              <a:rPr lang="en">
                <a:solidFill>
                  <a:schemeClr val="dk1"/>
                </a:solidFill>
              </a:rPr>
              <a:t>0.825</a:t>
            </a:r>
            <a:endParaRPr>
              <a:solidFill>
                <a:schemeClr val="dk1"/>
              </a:solidFill>
            </a:endParaRPr>
          </a:p>
          <a:p>
            <a:pPr indent="-330200" lvl="0" marL="457200" rtl="0" algn="l">
              <a:lnSpc>
                <a:spcPct val="115000"/>
              </a:lnSpc>
              <a:spcBef>
                <a:spcPts val="0"/>
              </a:spcBef>
              <a:spcAft>
                <a:spcPts val="0"/>
              </a:spcAft>
              <a:buClr>
                <a:schemeClr val="dk1"/>
              </a:buClr>
              <a:buSzPts val="1600"/>
              <a:buChar char="○"/>
            </a:pPr>
            <a:r>
              <a:rPr lang="en">
                <a:solidFill>
                  <a:schemeClr val="dk1"/>
                </a:solidFill>
              </a:rPr>
              <a:t>10-fold CV average :</a:t>
            </a:r>
            <a:endParaRPr>
              <a:solidFill>
                <a:schemeClr val="dk1"/>
              </a:solidFill>
            </a:endParaRPr>
          </a:p>
          <a:p>
            <a:pPr indent="-330200" lvl="1" marL="914400" rtl="0" algn="l">
              <a:lnSpc>
                <a:spcPct val="115000"/>
              </a:lnSpc>
              <a:spcBef>
                <a:spcPts val="0"/>
              </a:spcBef>
              <a:spcAft>
                <a:spcPts val="0"/>
              </a:spcAft>
              <a:buClr>
                <a:schemeClr val="dk1"/>
              </a:buClr>
              <a:buSzPts val="1600"/>
              <a:buChar char="●"/>
            </a:pPr>
            <a:r>
              <a:rPr lang="en">
                <a:solidFill>
                  <a:schemeClr val="dk1"/>
                </a:solidFill>
              </a:rPr>
              <a:t>0.825 </a:t>
            </a:r>
            <a:endParaRPr>
              <a:solidFill>
                <a:schemeClr val="dk1"/>
              </a:solidFill>
            </a:endParaRPr>
          </a:p>
        </p:txBody>
      </p:sp>
      <p:sp>
        <p:nvSpPr>
          <p:cNvPr id="313" name="Google Shape;313;p44"/>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314" name="Google Shape;314;p44"/>
          <p:cNvSpPr/>
          <p:nvPr/>
        </p:nvSpPr>
        <p:spPr>
          <a:xfrm>
            <a:off x="0" y="10662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44"/>
          <p:cNvSpPr txBox="1"/>
          <p:nvPr/>
        </p:nvSpPr>
        <p:spPr>
          <a:xfrm>
            <a:off x="0" y="4220100"/>
            <a:ext cx="8020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highlight>
                  <a:srgbClr val="FFFFFF"/>
                </a:highlight>
                <a:latin typeface="Open Sans"/>
                <a:ea typeface="Open Sans"/>
                <a:cs typeface="Open Sans"/>
                <a:sym typeface="Open Sans"/>
              </a:rPr>
              <a:t>Logistic Regression Cross-Validation :</a:t>
            </a:r>
            <a:endParaRPr b="1" sz="12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b="1" lang="en" sz="1200">
                <a:solidFill>
                  <a:schemeClr val="dk1"/>
                </a:solidFill>
                <a:highlight>
                  <a:srgbClr val="FFFFFF"/>
                </a:highlight>
                <a:latin typeface="Open Sans"/>
                <a:ea typeface="Open Sans"/>
                <a:cs typeface="Open Sans"/>
                <a:sym typeface="Open Sans"/>
              </a:rPr>
              <a:t>Precision : </a:t>
            </a:r>
            <a:r>
              <a:rPr lang="en" sz="1200">
                <a:solidFill>
                  <a:schemeClr val="dk1"/>
                </a:solidFill>
                <a:highlight>
                  <a:srgbClr val="FFFFFF"/>
                </a:highlight>
                <a:latin typeface="Open Sans"/>
                <a:ea typeface="Open Sans"/>
                <a:cs typeface="Open Sans"/>
                <a:sym typeface="Open Sans"/>
              </a:rPr>
              <a:t>[0.838, 0.822,  0.828, 0.829, 0.822, 0.828, 0.826, 0.827, 0.811, 0.820] </a:t>
            </a:r>
            <a:endParaRPr sz="12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b="1" lang="en" sz="1200">
                <a:solidFill>
                  <a:schemeClr val="dk1"/>
                </a:solidFill>
                <a:highlight>
                  <a:srgbClr val="FFFFFF"/>
                </a:highlight>
                <a:latin typeface="Open Sans"/>
                <a:ea typeface="Open Sans"/>
                <a:cs typeface="Open Sans"/>
                <a:sym typeface="Open Sans"/>
              </a:rPr>
              <a:t>Recall :</a:t>
            </a:r>
            <a:r>
              <a:rPr lang="en" sz="1200">
                <a:solidFill>
                  <a:schemeClr val="dk1"/>
                </a:solidFill>
                <a:highlight>
                  <a:srgbClr val="FFFFFF"/>
                </a:highlight>
                <a:latin typeface="Open Sans"/>
                <a:ea typeface="Open Sans"/>
                <a:cs typeface="Open Sans"/>
                <a:sym typeface="Open Sans"/>
              </a:rPr>
              <a:t> [0.702, 0.689, 0.692,  0.698, 0.691, 0.689, 0.689, 0.697, 0.679, 0.687] </a:t>
            </a:r>
            <a:endParaRPr sz="12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b="1" lang="en" sz="1200">
                <a:solidFill>
                  <a:schemeClr val="dk1"/>
                </a:solidFill>
                <a:highlight>
                  <a:srgbClr val="FFFFFF"/>
                </a:highlight>
                <a:latin typeface="Open Sans"/>
                <a:ea typeface="Open Sans"/>
                <a:cs typeface="Open Sans"/>
                <a:sym typeface="Open Sans"/>
              </a:rPr>
              <a:t>F-score :</a:t>
            </a:r>
            <a:r>
              <a:rPr lang="en" sz="1200">
                <a:solidFill>
                  <a:schemeClr val="dk1"/>
                </a:solidFill>
                <a:highlight>
                  <a:srgbClr val="FFFFFF"/>
                </a:highlight>
                <a:latin typeface="Open Sans"/>
                <a:ea typeface="Open Sans"/>
                <a:cs typeface="Open Sans"/>
                <a:sym typeface="Open Sans"/>
              </a:rPr>
              <a:t> [0.713, 0.697, 0.701, 0.708, 0.700, 0.698, 0.698, 0.707, 0.686, 0.695 ]</a:t>
            </a:r>
            <a:endParaRPr sz="1200">
              <a:solidFill>
                <a:schemeClr val="dk1"/>
              </a:solidFill>
              <a:highlight>
                <a:srgbClr val="FFFFFF"/>
              </a:highlight>
              <a:latin typeface="Open Sans"/>
              <a:ea typeface="Open Sans"/>
              <a:cs typeface="Open Sans"/>
              <a:sym typeface="Open Sans"/>
            </a:endParaRPr>
          </a:p>
        </p:txBody>
      </p:sp>
      <p:sp>
        <p:nvSpPr>
          <p:cNvPr id="316" name="Google Shape;316;p44"/>
          <p:cNvSpPr txBox="1"/>
          <p:nvPr>
            <p:ph idx="2" type="body"/>
          </p:nvPr>
        </p:nvSpPr>
        <p:spPr>
          <a:xfrm>
            <a:off x="3226491" y="1846388"/>
            <a:ext cx="2691000" cy="283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Recall</a:t>
            </a:r>
            <a:endParaRPr b="1">
              <a:solidFill>
                <a:schemeClr val="dk1"/>
              </a:solidFill>
            </a:endParaRPr>
          </a:p>
          <a:p>
            <a:pPr indent="-330200" lvl="0" marL="457200" rtl="0" algn="l">
              <a:lnSpc>
                <a:spcPct val="115000"/>
              </a:lnSpc>
              <a:spcBef>
                <a:spcPts val="600"/>
              </a:spcBef>
              <a:spcAft>
                <a:spcPts val="0"/>
              </a:spcAft>
              <a:buClr>
                <a:schemeClr val="dk1"/>
              </a:buClr>
              <a:buSzPts val="1600"/>
              <a:buChar char="○"/>
            </a:pPr>
            <a:r>
              <a:rPr lang="en">
                <a:solidFill>
                  <a:schemeClr val="dk1"/>
                </a:solidFill>
              </a:rPr>
              <a:t>Without CV :</a:t>
            </a:r>
            <a:endParaRPr b="1">
              <a:solidFill>
                <a:schemeClr val="dk1"/>
              </a:solidFill>
            </a:endParaRPr>
          </a:p>
          <a:p>
            <a:pPr indent="-330200" lvl="1" marL="914400" rtl="0" algn="l">
              <a:lnSpc>
                <a:spcPct val="115000"/>
              </a:lnSpc>
              <a:spcBef>
                <a:spcPts val="0"/>
              </a:spcBef>
              <a:spcAft>
                <a:spcPts val="0"/>
              </a:spcAft>
              <a:buClr>
                <a:schemeClr val="dk1"/>
              </a:buClr>
              <a:buSzPts val="1600"/>
              <a:buChar char="●"/>
            </a:pPr>
            <a:r>
              <a:rPr lang="en">
                <a:solidFill>
                  <a:schemeClr val="dk1"/>
                </a:solidFill>
              </a:rPr>
              <a:t>0.693</a:t>
            </a:r>
            <a:endParaRPr>
              <a:solidFill>
                <a:schemeClr val="dk1"/>
              </a:solidFill>
            </a:endParaRPr>
          </a:p>
          <a:p>
            <a:pPr indent="-330200" lvl="0" marL="457200" rtl="0" algn="l">
              <a:lnSpc>
                <a:spcPct val="115000"/>
              </a:lnSpc>
              <a:spcBef>
                <a:spcPts val="0"/>
              </a:spcBef>
              <a:spcAft>
                <a:spcPts val="0"/>
              </a:spcAft>
              <a:buClr>
                <a:schemeClr val="dk1"/>
              </a:buClr>
              <a:buSzPts val="1600"/>
              <a:buChar char="○"/>
            </a:pPr>
            <a:r>
              <a:rPr lang="en">
                <a:solidFill>
                  <a:schemeClr val="dk1"/>
                </a:solidFill>
              </a:rPr>
              <a:t>10-fold CV average :</a:t>
            </a:r>
            <a:endParaRPr>
              <a:solidFill>
                <a:schemeClr val="dk1"/>
              </a:solidFill>
            </a:endParaRPr>
          </a:p>
          <a:p>
            <a:pPr indent="-330200" lvl="1" marL="914400" rtl="0" algn="l">
              <a:lnSpc>
                <a:spcPct val="115000"/>
              </a:lnSpc>
              <a:spcBef>
                <a:spcPts val="0"/>
              </a:spcBef>
              <a:spcAft>
                <a:spcPts val="0"/>
              </a:spcAft>
              <a:buClr>
                <a:schemeClr val="dk1"/>
              </a:buClr>
              <a:buSzPts val="1600"/>
              <a:buChar char="●"/>
            </a:pPr>
            <a:r>
              <a:rPr lang="en">
                <a:solidFill>
                  <a:schemeClr val="dk1"/>
                </a:solidFill>
              </a:rPr>
              <a:t>0.691</a:t>
            </a:r>
            <a:endParaRPr>
              <a:solidFill>
                <a:schemeClr val="dk1"/>
              </a:solidFill>
            </a:endParaRPr>
          </a:p>
        </p:txBody>
      </p:sp>
      <p:sp>
        <p:nvSpPr>
          <p:cNvPr id="317" name="Google Shape;317;p44"/>
          <p:cNvSpPr txBox="1"/>
          <p:nvPr>
            <p:ph idx="3" type="body"/>
          </p:nvPr>
        </p:nvSpPr>
        <p:spPr>
          <a:xfrm>
            <a:off x="6055408" y="1846388"/>
            <a:ext cx="2691000" cy="2838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rPr>
              <a:t>F - Score</a:t>
            </a:r>
            <a:endParaRPr b="1">
              <a:solidFill>
                <a:schemeClr val="dk1"/>
              </a:solidFill>
            </a:endParaRPr>
          </a:p>
          <a:p>
            <a:pPr indent="-330200" lvl="0" marL="457200" rtl="0" algn="l">
              <a:lnSpc>
                <a:spcPct val="115000"/>
              </a:lnSpc>
              <a:spcBef>
                <a:spcPts val="600"/>
              </a:spcBef>
              <a:spcAft>
                <a:spcPts val="0"/>
              </a:spcAft>
              <a:buClr>
                <a:schemeClr val="dk1"/>
              </a:buClr>
              <a:buSzPts val="1600"/>
              <a:buChar char="○"/>
            </a:pPr>
            <a:r>
              <a:rPr lang="en">
                <a:solidFill>
                  <a:schemeClr val="dk1"/>
                </a:solidFill>
              </a:rPr>
              <a:t>Without CV :</a:t>
            </a:r>
            <a:endParaRPr b="1">
              <a:solidFill>
                <a:schemeClr val="dk1"/>
              </a:solidFill>
            </a:endParaRPr>
          </a:p>
          <a:p>
            <a:pPr indent="-330200" lvl="1" marL="914400" rtl="0" algn="l">
              <a:lnSpc>
                <a:spcPct val="115000"/>
              </a:lnSpc>
              <a:spcBef>
                <a:spcPts val="0"/>
              </a:spcBef>
              <a:spcAft>
                <a:spcPts val="0"/>
              </a:spcAft>
              <a:buClr>
                <a:schemeClr val="dk1"/>
              </a:buClr>
              <a:buSzPts val="1600"/>
              <a:buChar char="●"/>
            </a:pPr>
            <a:r>
              <a:rPr lang="en">
                <a:solidFill>
                  <a:schemeClr val="dk1"/>
                </a:solidFill>
              </a:rPr>
              <a:t>0.702</a:t>
            </a:r>
            <a:endParaRPr>
              <a:solidFill>
                <a:schemeClr val="dk1"/>
              </a:solidFill>
            </a:endParaRPr>
          </a:p>
          <a:p>
            <a:pPr indent="-330200" lvl="0" marL="457200" rtl="0" algn="l">
              <a:lnSpc>
                <a:spcPct val="115000"/>
              </a:lnSpc>
              <a:spcBef>
                <a:spcPts val="0"/>
              </a:spcBef>
              <a:spcAft>
                <a:spcPts val="0"/>
              </a:spcAft>
              <a:buClr>
                <a:schemeClr val="dk1"/>
              </a:buClr>
              <a:buSzPts val="1600"/>
              <a:buChar char="○"/>
            </a:pPr>
            <a:r>
              <a:rPr lang="en">
                <a:solidFill>
                  <a:schemeClr val="dk1"/>
                </a:solidFill>
              </a:rPr>
              <a:t>10-fold CV average :</a:t>
            </a:r>
            <a:endParaRPr>
              <a:solidFill>
                <a:schemeClr val="dk1"/>
              </a:solidFill>
            </a:endParaRPr>
          </a:p>
          <a:p>
            <a:pPr indent="-330200" lvl="1" marL="914400" rtl="0" algn="l">
              <a:lnSpc>
                <a:spcPct val="115000"/>
              </a:lnSpc>
              <a:spcBef>
                <a:spcPts val="0"/>
              </a:spcBef>
              <a:spcAft>
                <a:spcPts val="0"/>
              </a:spcAft>
              <a:buClr>
                <a:schemeClr val="dk1"/>
              </a:buClr>
              <a:buSzPts val="1600"/>
              <a:buChar char="●"/>
            </a:pPr>
            <a:r>
              <a:rPr lang="en">
                <a:solidFill>
                  <a:schemeClr val="dk1"/>
                </a:solidFill>
              </a:rPr>
              <a:t>0.700 </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1" name="Shape 321"/>
        <p:cNvGrpSpPr/>
        <p:nvPr/>
      </p:nvGrpSpPr>
      <p:grpSpPr>
        <a:xfrm>
          <a:off x="0" y="0"/>
          <a:ext cx="0" cy="0"/>
          <a:chOff x="0" y="0"/>
          <a:chExt cx="0" cy="0"/>
        </a:xfrm>
      </p:grpSpPr>
      <p:sp>
        <p:nvSpPr>
          <p:cNvPr id="322" name="Google Shape;322;p45"/>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MODEL 2 :</a:t>
            </a:r>
            <a:endParaRPr>
              <a:solidFill>
                <a:schemeClr val="dk1"/>
              </a:solidFill>
            </a:endParaRPr>
          </a:p>
          <a:p>
            <a:pPr indent="0" lvl="0" marL="0" rtl="0" algn="l">
              <a:spcBef>
                <a:spcPts val="0"/>
              </a:spcBef>
              <a:spcAft>
                <a:spcPts val="0"/>
              </a:spcAft>
              <a:buNone/>
            </a:pPr>
            <a:r>
              <a:rPr lang="en">
                <a:solidFill>
                  <a:schemeClr val="dk1"/>
                </a:solidFill>
              </a:rPr>
              <a:t>DECISION TREE CLASSIFIER</a:t>
            </a:r>
            <a:endParaRPr>
              <a:solidFill>
                <a:schemeClr val="dk1"/>
              </a:solidFill>
            </a:endParaRPr>
          </a:p>
        </p:txBody>
      </p:sp>
      <p:sp>
        <p:nvSpPr>
          <p:cNvPr id="323" name="Google Shape;323;p45"/>
          <p:cNvSpPr txBox="1"/>
          <p:nvPr>
            <p:ph idx="1" type="body"/>
          </p:nvPr>
        </p:nvSpPr>
        <p:spPr>
          <a:xfrm>
            <a:off x="397575" y="1846388"/>
            <a:ext cx="2691000" cy="2838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a:solidFill>
                  <a:schemeClr val="dk1"/>
                </a:solidFill>
              </a:rPr>
              <a:t>Precision</a:t>
            </a:r>
            <a:endParaRPr b="1">
              <a:solidFill>
                <a:schemeClr val="dk1"/>
              </a:solidFill>
            </a:endParaRPr>
          </a:p>
          <a:p>
            <a:pPr indent="-330200" lvl="0" marL="457200" rtl="0" algn="l">
              <a:lnSpc>
                <a:spcPct val="115000"/>
              </a:lnSpc>
              <a:spcBef>
                <a:spcPts val="600"/>
              </a:spcBef>
              <a:spcAft>
                <a:spcPts val="0"/>
              </a:spcAft>
              <a:buClr>
                <a:schemeClr val="dk1"/>
              </a:buClr>
              <a:buSzPts val="1600"/>
              <a:buChar char="○"/>
            </a:pPr>
            <a:r>
              <a:rPr lang="en">
                <a:solidFill>
                  <a:schemeClr val="dk1"/>
                </a:solidFill>
              </a:rPr>
              <a:t>Without CV :</a:t>
            </a:r>
            <a:endParaRPr>
              <a:solidFill>
                <a:schemeClr val="dk1"/>
              </a:solidFill>
            </a:endParaRPr>
          </a:p>
          <a:p>
            <a:pPr indent="-330200" lvl="1" marL="914400" rtl="0" algn="l">
              <a:lnSpc>
                <a:spcPct val="115000"/>
              </a:lnSpc>
              <a:spcBef>
                <a:spcPts val="0"/>
              </a:spcBef>
              <a:spcAft>
                <a:spcPts val="0"/>
              </a:spcAft>
              <a:buClr>
                <a:schemeClr val="dk1"/>
              </a:buClr>
              <a:buSzPts val="1600"/>
              <a:buChar char="●"/>
            </a:pPr>
            <a:r>
              <a:rPr lang="en">
                <a:solidFill>
                  <a:schemeClr val="dk1"/>
                </a:solidFill>
              </a:rPr>
              <a:t>0.784</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10-fold CV average :</a:t>
            </a:r>
            <a:endParaRPr>
              <a:solidFill>
                <a:schemeClr val="dk1"/>
              </a:solidFill>
            </a:endParaRPr>
          </a:p>
          <a:p>
            <a:pPr indent="-330200" lvl="1" marL="914400" rtl="0" algn="l">
              <a:lnSpc>
                <a:spcPct val="115000"/>
              </a:lnSpc>
              <a:spcBef>
                <a:spcPts val="0"/>
              </a:spcBef>
              <a:spcAft>
                <a:spcPts val="0"/>
              </a:spcAft>
              <a:buClr>
                <a:schemeClr val="dk1"/>
              </a:buClr>
              <a:buSzPts val="1600"/>
              <a:buChar char="●"/>
            </a:pPr>
            <a:r>
              <a:rPr lang="en">
                <a:solidFill>
                  <a:schemeClr val="dk1"/>
                </a:solidFill>
              </a:rPr>
              <a:t>0.781</a:t>
            </a:r>
            <a:endParaRPr>
              <a:solidFill>
                <a:schemeClr val="dk1"/>
              </a:solidFill>
            </a:endParaRPr>
          </a:p>
        </p:txBody>
      </p:sp>
      <p:sp>
        <p:nvSpPr>
          <p:cNvPr id="324" name="Google Shape;324;p45"/>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325" name="Google Shape;325;p45"/>
          <p:cNvSpPr/>
          <p:nvPr/>
        </p:nvSpPr>
        <p:spPr>
          <a:xfrm>
            <a:off x="0" y="10662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5"/>
          <p:cNvSpPr txBox="1"/>
          <p:nvPr>
            <p:ph idx="2" type="body"/>
          </p:nvPr>
        </p:nvSpPr>
        <p:spPr>
          <a:xfrm>
            <a:off x="3226491" y="1846388"/>
            <a:ext cx="2691000" cy="28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Recall</a:t>
            </a:r>
            <a:endParaRPr b="1">
              <a:solidFill>
                <a:schemeClr val="dk1"/>
              </a:solidFill>
            </a:endParaRPr>
          </a:p>
          <a:p>
            <a:pPr indent="-330200" lvl="0" marL="457200" rtl="0" algn="l">
              <a:spcBef>
                <a:spcPts val="600"/>
              </a:spcBef>
              <a:spcAft>
                <a:spcPts val="0"/>
              </a:spcAft>
              <a:buClr>
                <a:schemeClr val="dk1"/>
              </a:buClr>
              <a:buSzPts val="1600"/>
              <a:buChar char="○"/>
            </a:pPr>
            <a:r>
              <a:rPr lang="en">
                <a:solidFill>
                  <a:schemeClr val="dk1"/>
                </a:solidFill>
              </a:rPr>
              <a:t>Without CV :</a:t>
            </a:r>
            <a:endParaRPr b="1">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0.751</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10-fold CV average :</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0.746</a:t>
            </a:r>
            <a:endParaRPr>
              <a:solidFill>
                <a:schemeClr val="dk1"/>
              </a:solidFill>
            </a:endParaRPr>
          </a:p>
        </p:txBody>
      </p:sp>
      <p:sp>
        <p:nvSpPr>
          <p:cNvPr id="327" name="Google Shape;327;p45"/>
          <p:cNvSpPr txBox="1"/>
          <p:nvPr>
            <p:ph idx="3" type="body"/>
          </p:nvPr>
        </p:nvSpPr>
        <p:spPr>
          <a:xfrm>
            <a:off x="6055408" y="1846388"/>
            <a:ext cx="2691000" cy="28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F - Score</a:t>
            </a:r>
            <a:endParaRPr b="1">
              <a:solidFill>
                <a:schemeClr val="dk1"/>
              </a:solidFill>
            </a:endParaRPr>
          </a:p>
          <a:p>
            <a:pPr indent="-330200" lvl="0" marL="457200" rtl="0" algn="l">
              <a:spcBef>
                <a:spcPts val="600"/>
              </a:spcBef>
              <a:spcAft>
                <a:spcPts val="0"/>
              </a:spcAft>
              <a:buClr>
                <a:schemeClr val="dk1"/>
              </a:buClr>
              <a:buSzPts val="1600"/>
              <a:buChar char="○"/>
            </a:pPr>
            <a:r>
              <a:rPr lang="en">
                <a:solidFill>
                  <a:schemeClr val="dk1"/>
                </a:solidFill>
              </a:rPr>
              <a:t>Without CV :</a:t>
            </a:r>
            <a:endParaRPr b="1">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0.760</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10-fold CV average :</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0.756 </a:t>
            </a:r>
            <a:endParaRPr>
              <a:solidFill>
                <a:schemeClr val="dk1"/>
              </a:solidFill>
            </a:endParaRPr>
          </a:p>
        </p:txBody>
      </p:sp>
      <p:sp>
        <p:nvSpPr>
          <p:cNvPr id="328" name="Google Shape;328;p45"/>
          <p:cNvSpPr txBox="1"/>
          <p:nvPr/>
        </p:nvSpPr>
        <p:spPr>
          <a:xfrm>
            <a:off x="0" y="4220100"/>
            <a:ext cx="7582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highlight>
                  <a:srgbClr val="FFFFFF"/>
                </a:highlight>
                <a:latin typeface="Open Sans"/>
                <a:ea typeface="Open Sans"/>
                <a:cs typeface="Open Sans"/>
                <a:sym typeface="Open Sans"/>
              </a:rPr>
              <a:t>Decision Tree Classifier Cross-Validation :</a:t>
            </a:r>
            <a:endParaRPr b="1" sz="12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b="1" lang="en" sz="1200">
                <a:solidFill>
                  <a:schemeClr val="dk1"/>
                </a:solidFill>
                <a:highlight>
                  <a:srgbClr val="FFFFFF"/>
                </a:highlight>
                <a:latin typeface="Open Sans"/>
                <a:ea typeface="Open Sans"/>
                <a:cs typeface="Open Sans"/>
                <a:sym typeface="Open Sans"/>
              </a:rPr>
              <a:t>Precision :</a:t>
            </a:r>
            <a:r>
              <a:rPr lang="en" sz="1200">
                <a:solidFill>
                  <a:schemeClr val="dk1"/>
                </a:solidFill>
                <a:highlight>
                  <a:srgbClr val="FFFFFF"/>
                </a:highlight>
                <a:latin typeface="Open Sans"/>
                <a:ea typeface="Open Sans"/>
                <a:cs typeface="Open Sans"/>
                <a:sym typeface="Open Sans"/>
              </a:rPr>
              <a:t> [0.784, 0.781,  0.779, 0.784, 0.774, 0.786, 0.783, 0.787, 0.772, 0.778] </a:t>
            </a:r>
            <a:endParaRPr sz="12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b="1" lang="en" sz="1200">
                <a:solidFill>
                  <a:schemeClr val="dk1"/>
                </a:solidFill>
                <a:highlight>
                  <a:srgbClr val="FFFFFF"/>
                </a:highlight>
                <a:latin typeface="Open Sans"/>
                <a:ea typeface="Open Sans"/>
                <a:cs typeface="Open Sans"/>
                <a:sym typeface="Open Sans"/>
              </a:rPr>
              <a:t>Recall :</a:t>
            </a:r>
            <a:r>
              <a:rPr lang="en" sz="1200">
                <a:solidFill>
                  <a:schemeClr val="dk1"/>
                </a:solidFill>
                <a:highlight>
                  <a:srgbClr val="FFFFFF"/>
                </a:highlight>
                <a:latin typeface="Open Sans"/>
                <a:ea typeface="Open Sans"/>
                <a:cs typeface="Open Sans"/>
                <a:sym typeface="Open Sans"/>
              </a:rPr>
              <a:t> [0.747, 0.746, 0.746, 0.749, 0.741, 0.748, 0.748, 0.750, 0.734, 0.745] </a:t>
            </a:r>
            <a:endParaRPr sz="12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b="1" lang="en" sz="1200">
                <a:solidFill>
                  <a:schemeClr val="dk1"/>
                </a:solidFill>
                <a:highlight>
                  <a:srgbClr val="FFFFFF"/>
                </a:highlight>
                <a:latin typeface="Open Sans"/>
                <a:ea typeface="Open Sans"/>
                <a:cs typeface="Open Sans"/>
                <a:sym typeface="Open Sans"/>
              </a:rPr>
              <a:t>F-score :</a:t>
            </a:r>
            <a:r>
              <a:rPr lang="en" sz="1200">
                <a:solidFill>
                  <a:schemeClr val="dk1"/>
                </a:solidFill>
                <a:highlight>
                  <a:srgbClr val="FFFFFF"/>
                </a:highlight>
                <a:latin typeface="Open Sans"/>
                <a:ea typeface="Open Sans"/>
                <a:cs typeface="Open Sans"/>
                <a:sym typeface="Open Sans"/>
              </a:rPr>
              <a:t> [0.758, 0.756, 0.756, 0.759, 0.750, 0.759, 0.759, 0.761, 0.744, 0.755]</a:t>
            </a:r>
            <a:endParaRPr sz="1200">
              <a:solidFill>
                <a:schemeClr val="dk1"/>
              </a:solidFill>
              <a:highlight>
                <a:srgbClr val="FFFFFF"/>
              </a:highlight>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p46"/>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MODEL 3 :</a:t>
            </a:r>
            <a:endParaRPr>
              <a:solidFill>
                <a:schemeClr val="dk1"/>
              </a:solidFill>
            </a:endParaRPr>
          </a:p>
          <a:p>
            <a:pPr indent="0" lvl="0" marL="0" rtl="0" algn="l">
              <a:spcBef>
                <a:spcPts val="0"/>
              </a:spcBef>
              <a:spcAft>
                <a:spcPts val="0"/>
              </a:spcAft>
              <a:buNone/>
            </a:pPr>
            <a:r>
              <a:rPr lang="en">
                <a:solidFill>
                  <a:schemeClr val="dk1"/>
                </a:solidFill>
              </a:rPr>
              <a:t>K - NEAREST NEIGHBORS</a:t>
            </a:r>
            <a:endParaRPr>
              <a:solidFill>
                <a:schemeClr val="dk1"/>
              </a:solidFill>
            </a:endParaRPr>
          </a:p>
        </p:txBody>
      </p:sp>
      <p:sp>
        <p:nvSpPr>
          <p:cNvPr id="334" name="Google Shape;334;p46"/>
          <p:cNvSpPr txBox="1"/>
          <p:nvPr>
            <p:ph idx="1" type="body"/>
          </p:nvPr>
        </p:nvSpPr>
        <p:spPr>
          <a:xfrm>
            <a:off x="397575" y="1846388"/>
            <a:ext cx="2691000" cy="2838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b="1" lang="en">
                <a:solidFill>
                  <a:schemeClr val="dk1"/>
                </a:solidFill>
              </a:rPr>
              <a:t>Precision</a:t>
            </a:r>
            <a:endParaRPr b="1">
              <a:solidFill>
                <a:schemeClr val="dk1"/>
              </a:solidFill>
            </a:endParaRPr>
          </a:p>
          <a:p>
            <a:pPr indent="-330200" lvl="0" marL="457200" rtl="0" algn="l">
              <a:lnSpc>
                <a:spcPct val="115000"/>
              </a:lnSpc>
              <a:spcBef>
                <a:spcPts val="600"/>
              </a:spcBef>
              <a:spcAft>
                <a:spcPts val="0"/>
              </a:spcAft>
              <a:buClr>
                <a:schemeClr val="dk1"/>
              </a:buClr>
              <a:buSzPts val="1600"/>
              <a:buChar char="○"/>
            </a:pPr>
            <a:r>
              <a:rPr lang="en">
                <a:solidFill>
                  <a:schemeClr val="dk1"/>
                </a:solidFill>
              </a:rPr>
              <a:t>Without CV :</a:t>
            </a:r>
            <a:endParaRPr>
              <a:solidFill>
                <a:schemeClr val="dk1"/>
              </a:solidFill>
            </a:endParaRPr>
          </a:p>
          <a:p>
            <a:pPr indent="-330200" lvl="1" marL="914400" rtl="0" algn="l">
              <a:lnSpc>
                <a:spcPct val="115000"/>
              </a:lnSpc>
              <a:spcBef>
                <a:spcPts val="0"/>
              </a:spcBef>
              <a:spcAft>
                <a:spcPts val="0"/>
              </a:spcAft>
              <a:buClr>
                <a:schemeClr val="dk1"/>
              </a:buClr>
              <a:buSzPts val="1600"/>
              <a:buChar char="●"/>
            </a:pPr>
            <a:r>
              <a:rPr lang="en">
                <a:solidFill>
                  <a:schemeClr val="dk1"/>
                </a:solidFill>
              </a:rPr>
              <a:t>0.767</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10-fold CV average :</a:t>
            </a:r>
            <a:endParaRPr>
              <a:solidFill>
                <a:schemeClr val="dk1"/>
              </a:solidFill>
            </a:endParaRPr>
          </a:p>
          <a:p>
            <a:pPr indent="-330200" lvl="1" marL="914400" rtl="0" algn="l">
              <a:lnSpc>
                <a:spcPct val="115000"/>
              </a:lnSpc>
              <a:spcBef>
                <a:spcPts val="0"/>
              </a:spcBef>
              <a:spcAft>
                <a:spcPts val="0"/>
              </a:spcAft>
              <a:buClr>
                <a:schemeClr val="dk1"/>
              </a:buClr>
              <a:buSzPts val="1600"/>
              <a:buChar char="●"/>
            </a:pPr>
            <a:r>
              <a:rPr lang="en">
                <a:solidFill>
                  <a:schemeClr val="dk1"/>
                </a:solidFill>
              </a:rPr>
              <a:t>0.759</a:t>
            </a:r>
            <a:endParaRPr>
              <a:solidFill>
                <a:schemeClr val="dk1"/>
              </a:solidFill>
            </a:endParaRPr>
          </a:p>
        </p:txBody>
      </p:sp>
      <p:sp>
        <p:nvSpPr>
          <p:cNvPr id="335" name="Google Shape;335;p46"/>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336" name="Google Shape;336;p46"/>
          <p:cNvSpPr/>
          <p:nvPr/>
        </p:nvSpPr>
        <p:spPr>
          <a:xfrm>
            <a:off x="0" y="10662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6"/>
          <p:cNvSpPr txBox="1"/>
          <p:nvPr>
            <p:ph idx="2" type="body"/>
          </p:nvPr>
        </p:nvSpPr>
        <p:spPr>
          <a:xfrm>
            <a:off x="3226491" y="1846388"/>
            <a:ext cx="2691000" cy="28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Recall</a:t>
            </a:r>
            <a:endParaRPr b="1">
              <a:solidFill>
                <a:schemeClr val="dk1"/>
              </a:solidFill>
            </a:endParaRPr>
          </a:p>
          <a:p>
            <a:pPr indent="-330200" lvl="0" marL="457200" rtl="0" algn="l">
              <a:spcBef>
                <a:spcPts val="600"/>
              </a:spcBef>
              <a:spcAft>
                <a:spcPts val="0"/>
              </a:spcAft>
              <a:buClr>
                <a:schemeClr val="dk1"/>
              </a:buClr>
              <a:buSzPts val="1600"/>
              <a:buChar char="○"/>
            </a:pPr>
            <a:r>
              <a:rPr lang="en">
                <a:solidFill>
                  <a:schemeClr val="dk1"/>
                </a:solidFill>
              </a:rPr>
              <a:t>Without CV :</a:t>
            </a:r>
            <a:endParaRPr b="1">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0.744</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10-fold CV average :</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0.738</a:t>
            </a:r>
            <a:endParaRPr>
              <a:solidFill>
                <a:schemeClr val="dk1"/>
              </a:solidFill>
            </a:endParaRPr>
          </a:p>
        </p:txBody>
      </p:sp>
      <p:sp>
        <p:nvSpPr>
          <p:cNvPr id="338" name="Google Shape;338;p46"/>
          <p:cNvSpPr txBox="1"/>
          <p:nvPr>
            <p:ph idx="3" type="body"/>
          </p:nvPr>
        </p:nvSpPr>
        <p:spPr>
          <a:xfrm>
            <a:off x="6055408" y="1846388"/>
            <a:ext cx="2691000" cy="283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F - Score</a:t>
            </a:r>
            <a:endParaRPr b="1">
              <a:solidFill>
                <a:schemeClr val="dk1"/>
              </a:solidFill>
            </a:endParaRPr>
          </a:p>
          <a:p>
            <a:pPr indent="-330200" lvl="0" marL="457200" rtl="0" algn="l">
              <a:spcBef>
                <a:spcPts val="600"/>
              </a:spcBef>
              <a:spcAft>
                <a:spcPts val="0"/>
              </a:spcAft>
              <a:buClr>
                <a:schemeClr val="dk1"/>
              </a:buClr>
              <a:buSzPts val="1600"/>
              <a:buChar char="○"/>
            </a:pPr>
            <a:r>
              <a:rPr lang="en">
                <a:solidFill>
                  <a:schemeClr val="dk1"/>
                </a:solidFill>
              </a:rPr>
              <a:t>Without CV :</a:t>
            </a:r>
            <a:endParaRPr b="1">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0.752</a:t>
            </a:r>
            <a:endParaRPr>
              <a:solidFill>
                <a:schemeClr val="dk1"/>
              </a:solidFill>
            </a:endParaRPr>
          </a:p>
          <a:p>
            <a:pPr indent="-330200" lvl="0" marL="457200" rtl="0" algn="l">
              <a:spcBef>
                <a:spcPts val="0"/>
              </a:spcBef>
              <a:spcAft>
                <a:spcPts val="0"/>
              </a:spcAft>
              <a:buClr>
                <a:schemeClr val="dk1"/>
              </a:buClr>
              <a:buSzPts val="1600"/>
              <a:buChar char="○"/>
            </a:pPr>
            <a:r>
              <a:rPr lang="en">
                <a:solidFill>
                  <a:schemeClr val="dk1"/>
                </a:solidFill>
              </a:rPr>
              <a:t>10-fold CV average :</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0.745 </a:t>
            </a:r>
            <a:endParaRPr>
              <a:solidFill>
                <a:schemeClr val="dk1"/>
              </a:solidFill>
            </a:endParaRPr>
          </a:p>
        </p:txBody>
      </p:sp>
      <p:sp>
        <p:nvSpPr>
          <p:cNvPr id="339" name="Google Shape;339;p46"/>
          <p:cNvSpPr txBox="1"/>
          <p:nvPr/>
        </p:nvSpPr>
        <p:spPr>
          <a:xfrm>
            <a:off x="0" y="4220100"/>
            <a:ext cx="7582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highlight>
                  <a:srgbClr val="FFFFFF"/>
                </a:highlight>
                <a:latin typeface="Open Sans"/>
                <a:ea typeface="Open Sans"/>
                <a:cs typeface="Open Sans"/>
                <a:sym typeface="Open Sans"/>
              </a:rPr>
              <a:t>K - Nearest Neighbor</a:t>
            </a:r>
            <a:r>
              <a:rPr b="1" lang="en" sz="1200">
                <a:solidFill>
                  <a:schemeClr val="dk1"/>
                </a:solidFill>
                <a:highlight>
                  <a:srgbClr val="FFFFFF"/>
                </a:highlight>
                <a:latin typeface="Open Sans"/>
                <a:ea typeface="Open Sans"/>
                <a:cs typeface="Open Sans"/>
                <a:sym typeface="Open Sans"/>
              </a:rPr>
              <a:t> Cross-Validation :</a:t>
            </a:r>
            <a:endParaRPr b="1" sz="12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b="1" lang="en" sz="1200">
                <a:solidFill>
                  <a:schemeClr val="dk1"/>
                </a:solidFill>
                <a:highlight>
                  <a:srgbClr val="FFFFFF"/>
                </a:highlight>
                <a:latin typeface="Open Sans"/>
                <a:ea typeface="Open Sans"/>
                <a:cs typeface="Open Sans"/>
                <a:sym typeface="Open Sans"/>
              </a:rPr>
              <a:t>Precision :</a:t>
            </a:r>
            <a:r>
              <a:rPr lang="en" sz="1200">
                <a:solidFill>
                  <a:schemeClr val="dk1"/>
                </a:solidFill>
                <a:highlight>
                  <a:srgbClr val="FFFFFF"/>
                </a:highlight>
                <a:latin typeface="Open Sans"/>
                <a:ea typeface="Open Sans"/>
                <a:cs typeface="Open Sans"/>
                <a:sym typeface="Open Sans"/>
              </a:rPr>
              <a:t> </a:t>
            </a:r>
            <a:r>
              <a:rPr lang="en" sz="1200">
                <a:solidFill>
                  <a:schemeClr val="dk1"/>
                </a:solidFill>
                <a:highlight>
                  <a:srgbClr val="FFFFFF"/>
                </a:highlight>
                <a:latin typeface="Open Sans"/>
                <a:ea typeface="Open Sans"/>
                <a:cs typeface="Open Sans"/>
                <a:sym typeface="Open Sans"/>
              </a:rPr>
              <a:t>[0.7601, 0.756, 0.763, 0.763, 0.762, 0.759, 0.764,  0.756, 0.753, 0.755] </a:t>
            </a:r>
            <a:endParaRPr sz="12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b="1" lang="en" sz="1200">
                <a:solidFill>
                  <a:schemeClr val="dk1"/>
                </a:solidFill>
                <a:highlight>
                  <a:srgbClr val="FFFFFF"/>
                </a:highlight>
                <a:latin typeface="Open Sans"/>
                <a:ea typeface="Open Sans"/>
                <a:cs typeface="Open Sans"/>
                <a:sym typeface="Open Sans"/>
              </a:rPr>
              <a:t>Recall :</a:t>
            </a:r>
            <a:r>
              <a:rPr lang="en" sz="1200">
                <a:solidFill>
                  <a:schemeClr val="dk1"/>
                </a:solidFill>
                <a:highlight>
                  <a:srgbClr val="FFFFFF"/>
                </a:highlight>
                <a:latin typeface="Open Sans"/>
                <a:ea typeface="Open Sans"/>
                <a:cs typeface="Open Sans"/>
                <a:sym typeface="Open Sans"/>
              </a:rPr>
              <a:t> </a:t>
            </a:r>
            <a:r>
              <a:rPr lang="en" sz="1200">
                <a:solidFill>
                  <a:schemeClr val="dk1"/>
                </a:solidFill>
                <a:highlight>
                  <a:srgbClr val="FFFFFF"/>
                </a:highlight>
                <a:latin typeface="Open Sans"/>
                <a:ea typeface="Open Sans"/>
                <a:cs typeface="Open Sans"/>
                <a:sym typeface="Open Sans"/>
              </a:rPr>
              <a:t>[0.741, 0.734, 0.743, 0.741, 0.741, 0.737, 0.744, 0.738,  0.730,  0.733] </a:t>
            </a:r>
            <a:endParaRPr sz="1200">
              <a:solidFill>
                <a:schemeClr val="dk1"/>
              </a:solidFill>
              <a:highlight>
                <a:srgbClr val="FFFFFF"/>
              </a:highlight>
              <a:latin typeface="Open Sans"/>
              <a:ea typeface="Open Sans"/>
              <a:cs typeface="Open Sans"/>
              <a:sym typeface="Open Sans"/>
            </a:endParaRPr>
          </a:p>
          <a:p>
            <a:pPr indent="0" lvl="0" marL="0" rtl="0" algn="l">
              <a:spcBef>
                <a:spcPts val="0"/>
              </a:spcBef>
              <a:spcAft>
                <a:spcPts val="0"/>
              </a:spcAft>
              <a:buNone/>
            </a:pPr>
            <a:r>
              <a:rPr b="1" lang="en" sz="1200">
                <a:solidFill>
                  <a:schemeClr val="dk1"/>
                </a:solidFill>
                <a:highlight>
                  <a:srgbClr val="FFFFFF"/>
                </a:highlight>
                <a:latin typeface="Open Sans"/>
                <a:ea typeface="Open Sans"/>
                <a:cs typeface="Open Sans"/>
                <a:sym typeface="Open Sans"/>
              </a:rPr>
              <a:t>F-score :</a:t>
            </a:r>
            <a:r>
              <a:rPr lang="en" sz="1200">
                <a:solidFill>
                  <a:schemeClr val="dk1"/>
                </a:solidFill>
                <a:highlight>
                  <a:srgbClr val="FFFFFF"/>
                </a:highlight>
                <a:latin typeface="Open Sans"/>
                <a:ea typeface="Open Sans"/>
                <a:cs typeface="Open Sans"/>
                <a:sym typeface="Open Sans"/>
              </a:rPr>
              <a:t> </a:t>
            </a:r>
            <a:r>
              <a:rPr lang="en" sz="1200">
                <a:solidFill>
                  <a:schemeClr val="dk1"/>
                </a:solidFill>
                <a:highlight>
                  <a:srgbClr val="FFFFFF"/>
                </a:highlight>
                <a:latin typeface="Open Sans"/>
                <a:ea typeface="Open Sans"/>
                <a:cs typeface="Open Sans"/>
                <a:sym typeface="Open Sans"/>
              </a:rPr>
              <a:t>[0.748, 0.741, 0.745  0.748, 0.748, 0.745, 0.751,  0.745, 0.737, 0.740] </a:t>
            </a:r>
            <a:endParaRPr sz="1200">
              <a:solidFill>
                <a:schemeClr val="dk1"/>
              </a:solidFill>
              <a:highlight>
                <a:srgbClr val="FFFFFF"/>
              </a:highlight>
              <a:latin typeface="Open Sans"/>
              <a:ea typeface="Open Sans"/>
              <a:cs typeface="Open Sans"/>
              <a:sym typeface="Open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7"/>
          <p:cNvSpPr txBox="1"/>
          <p:nvPr>
            <p:ph idx="4294967295" type="ctrTitle"/>
          </p:nvPr>
        </p:nvSpPr>
        <p:spPr>
          <a:xfrm>
            <a:off x="457200" y="1373792"/>
            <a:ext cx="7772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9600"/>
              <a:t>THANKS!</a:t>
            </a:r>
            <a:endParaRPr sz="9600"/>
          </a:p>
        </p:txBody>
      </p:sp>
      <p:sp>
        <p:nvSpPr>
          <p:cNvPr id="345" name="Google Shape;345;p47"/>
          <p:cNvSpPr txBox="1"/>
          <p:nvPr>
            <p:ph idx="4294967295" type="subTitle"/>
          </p:nvPr>
        </p:nvSpPr>
        <p:spPr>
          <a:xfrm>
            <a:off x="457200" y="2706713"/>
            <a:ext cx="6593700" cy="78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4800">
                <a:solidFill>
                  <a:schemeClr val="accent2"/>
                </a:solidFill>
                <a:latin typeface="Montserrat"/>
                <a:ea typeface="Montserrat"/>
                <a:cs typeface="Montserrat"/>
                <a:sym typeface="Montserrat"/>
              </a:rPr>
              <a:t>Any questions?</a:t>
            </a:r>
            <a:endParaRPr sz="4800">
              <a:solidFill>
                <a:schemeClr val="accent2"/>
              </a:solidFill>
              <a:latin typeface="Montserrat"/>
              <a:ea typeface="Montserrat"/>
              <a:cs typeface="Montserrat"/>
              <a:sym typeface="Montserrat"/>
            </a:endParaRPr>
          </a:p>
        </p:txBody>
      </p:sp>
      <p:sp>
        <p:nvSpPr>
          <p:cNvPr id="346" name="Google Shape;346;p47"/>
          <p:cNvSpPr txBox="1"/>
          <p:nvPr>
            <p:ph idx="4294967295" type="body"/>
          </p:nvPr>
        </p:nvSpPr>
        <p:spPr>
          <a:xfrm>
            <a:off x="457200" y="3555500"/>
            <a:ext cx="6140700" cy="558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p:txBody>
      </p:sp>
      <p:sp>
        <p:nvSpPr>
          <p:cNvPr id="347" name="Google Shape;347;p47"/>
          <p:cNvSpPr/>
          <p:nvPr/>
        </p:nvSpPr>
        <p:spPr>
          <a:xfrm>
            <a:off x="581050" y="2522531"/>
            <a:ext cx="6016800" cy="126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7"/>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21"/>
          <p:cNvSpPr txBox="1"/>
          <p:nvPr>
            <p:ph type="title"/>
          </p:nvPr>
        </p:nvSpPr>
        <p:spPr>
          <a:xfrm>
            <a:off x="457200" y="428569"/>
            <a:ext cx="8229600" cy="57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rPr>
              <a:t>OUR PROCESS</a:t>
            </a:r>
            <a:endParaRPr>
              <a:solidFill>
                <a:schemeClr val="dk1"/>
              </a:solidFill>
            </a:endParaRPr>
          </a:p>
        </p:txBody>
      </p:sp>
      <p:sp>
        <p:nvSpPr>
          <p:cNvPr id="109" name="Google Shape;109;p21"/>
          <p:cNvSpPr/>
          <p:nvPr/>
        </p:nvSpPr>
        <p:spPr>
          <a:xfrm>
            <a:off x="5697930" y="1909238"/>
            <a:ext cx="2988900" cy="1325100"/>
          </a:xfrm>
          <a:prstGeom prst="chevron">
            <a:avLst>
              <a:gd fmla="val 29853" name="adj"/>
            </a:avLst>
          </a:prstGeom>
          <a:solidFill>
            <a:schemeClr val="accent3"/>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Open Sans"/>
                <a:ea typeface="Open Sans"/>
                <a:cs typeface="Open Sans"/>
                <a:sym typeface="Open Sans"/>
              </a:rPr>
              <a:t>3.</a:t>
            </a:r>
            <a:endParaRPr b="1" sz="1800">
              <a:solidFill>
                <a:schemeClr val="lt1"/>
              </a:solidFill>
              <a:latin typeface="Open Sans"/>
              <a:ea typeface="Open Sans"/>
              <a:cs typeface="Open Sans"/>
              <a:sym typeface="Open Sans"/>
            </a:endParaRPr>
          </a:p>
          <a:p>
            <a:pPr indent="0" lvl="0" marL="0" rtl="0" algn="ctr">
              <a:spcBef>
                <a:spcPts val="0"/>
              </a:spcBef>
              <a:spcAft>
                <a:spcPts val="0"/>
              </a:spcAft>
              <a:buNone/>
            </a:pPr>
            <a:r>
              <a:rPr b="1" lang="en" sz="1800">
                <a:solidFill>
                  <a:schemeClr val="lt1"/>
                </a:solidFill>
                <a:latin typeface="Open Sans"/>
                <a:ea typeface="Open Sans"/>
                <a:cs typeface="Open Sans"/>
                <a:sym typeface="Open Sans"/>
              </a:rPr>
              <a:t>Modeling</a:t>
            </a:r>
            <a:endParaRPr b="1" sz="1800">
              <a:solidFill>
                <a:schemeClr val="lt1"/>
              </a:solidFill>
              <a:latin typeface="Open Sans"/>
              <a:ea typeface="Open Sans"/>
              <a:cs typeface="Open Sans"/>
              <a:sym typeface="Open Sans"/>
            </a:endParaRPr>
          </a:p>
        </p:txBody>
      </p:sp>
      <p:sp>
        <p:nvSpPr>
          <p:cNvPr id="110" name="Google Shape;110;p21"/>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111" name="Google Shape;111;p21"/>
          <p:cNvSpPr/>
          <p:nvPr/>
        </p:nvSpPr>
        <p:spPr>
          <a:xfrm>
            <a:off x="3098480" y="1909188"/>
            <a:ext cx="2988900" cy="1325100"/>
          </a:xfrm>
          <a:prstGeom prst="chevron">
            <a:avLst>
              <a:gd fmla="val 29853" name="adj"/>
            </a:avLst>
          </a:prstGeom>
          <a:solidFill>
            <a:schemeClr val="accent2"/>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Open Sans"/>
                <a:ea typeface="Open Sans"/>
                <a:cs typeface="Open Sans"/>
                <a:sym typeface="Open Sans"/>
              </a:rPr>
              <a:t>2.</a:t>
            </a:r>
            <a:endParaRPr b="1" sz="1800">
              <a:solidFill>
                <a:schemeClr val="lt1"/>
              </a:solidFill>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b="1" lang="en" sz="1800">
                <a:solidFill>
                  <a:schemeClr val="lt1"/>
                </a:solidFill>
                <a:latin typeface="Open Sans"/>
                <a:ea typeface="Open Sans"/>
                <a:cs typeface="Open Sans"/>
                <a:sym typeface="Open Sans"/>
              </a:rPr>
              <a:t>EDA</a:t>
            </a:r>
            <a:endParaRPr b="1" sz="1800">
              <a:solidFill>
                <a:schemeClr val="lt1"/>
              </a:solidFill>
              <a:latin typeface="Open Sans"/>
              <a:ea typeface="Open Sans"/>
              <a:cs typeface="Open Sans"/>
              <a:sym typeface="Open Sans"/>
            </a:endParaRPr>
          </a:p>
        </p:txBody>
      </p:sp>
      <p:sp>
        <p:nvSpPr>
          <p:cNvPr id="112" name="Google Shape;112;p21"/>
          <p:cNvSpPr/>
          <p:nvPr/>
        </p:nvSpPr>
        <p:spPr>
          <a:xfrm>
            <a:off x="507680" y="1909188"/>
            <a:ext cx="2988900" cy="1325100"/>
          </a:xfrm>
          <a:prstGeom prst="chevron">
            <a:avLst>
              <a:gd fmla="val 29853" name="adj"/>
            </a:avLst>
          </a:prstGeom>
          <a:solidFill>
            <a:schemeClr val="dk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lt1"/>
                </a:solidFill>
                <a:latin typeface="Open Sans"/>
                <a:ea typeface="Open Sans"/>
                <a:cs typeface="Open Sans"/>
                <a:sym typeface="Open Sans"/>
              </a:rPr>
              <a:t>1.</a:t>
            </a:r>
            <a:endParaRPr b="1" sz="1800">
              <a:solidFill>
                <a:schemeClr val="lt1"/>
              </a:solidFill>
              <a:highlight>
                <a:schemeClr val="lt1"/>
              </a:highlight>
              <a:latin typeface="Open Sans"/>
              <a:ea typeface="Open Sans"/>
              <a:cs typeface="Open Sans"/>
              <a:sym typeface="Open Sans"/>
            </a:endParaRPr>
          </a:p>
          <a:p>
            <a:pPr indent="0" lvl="0" marL="0" rtl="0" algn="ctr">
              <a:spcBef>
                <a:spcPts val="0"/>
              </a:spcBef>
              <a:spcAft>
                <a:spcPts val="0"/>
              </a:spcAft>
              <a:buClr>
                <a:schemeClr val="dk1"/>
              </a:buClr>
              <a:buSzPts val="1100"/>
              <a:buFont typeface="Arial"/>
              <a:buNone/>
            </a:pPr>
            <a:r>
              <a:rPr b="1" lang="en" sz="1800">
                <a:solidFill>
                  <a:schemeClr val="lt1"/>
                </a:solidFill>
                <a:latin typeface="Open Sans"/>
                <a:ea typeface="Open Sans"/>
                <a:cs typeface="Open Sans"/>
                <a:sym typeface="Open Sans"/>
              </a:rPr>
              <a:t>Data Cleaning</a:t>
            </a:r>
            <a:endParaRPr b="1" sz="1800">
              <a:solidFill>
                <a:schemeClr val="lt1"/>
              </a:solidFill>
              <a:latin typeface="Open Sans"/>
              <a:ea typeface="Open Sans"/>
              <a:cs typeface="Open Sans"/>
              <a:sym typeface="Open Sans"/>
            </a:endParaRPr>
          </a:p>
        </p:txBody>
      </p:sp>
      <p:sp>
        <p:nvSpPr>
          <p:cNvPr id="113" name="Google Shape;113;p21"/>
          <p:cNvSpPr/>
          <p:nvPr/>
        </p:nvSpPr>
        <p:spPr>
          <a:xfrm>
            <a:off x="2559150" y="4560075"/>
            <a:ext cx="4025700" cy="13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7" name="Shape 117"/>
        <p:cNvGrpSpPr/>
        <p:nvPr/>
      </p:nvGrpSpPr>
      <p:grpSpPr>
        <a:xfrm>
          <a:off x="0" y="0"/>
          <a:ext cx="0" cy="0"/>
          <a:chOff x="0" y="0"/>
          <a:chExt cx="0" cy="0"/>
        </a:xfrm>
      </p:grpSpPr>
      <p:sp>
        <p:nvSpPr>
          <p:cNvPr id="118" name="Google Shape;118;p22"/>
          <p:cNvSpPr txBox="1"/>
          <p:nvPr>
            <p:ph type="ctrTitle"/>
          </p:nvPr>
        </p:nvSpPr>
        <p:spPr>
          <a:xfrm>
            <a:off x="634075" y="1735744"/>
            <a:ext cx="60093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4"/>
                </a:solidFill>
              </a:rPr>
              <a:t>1.</a:t>
            </a:r>
            <a:endParaRPr>
              <a:solidFill>
                <a:schemeClr val="accent4"/>
              </a:solidFill>
            </a:endParaRPr>
          </a:p>
          <a:p>
            <a:pPr indent="0" lvl="0" marL="0" rtl="0" algn="l">
              <a:spcBef>
                <a:spcPts val="0"/>
              </a:spcBef>
              <a:spcAft>
                <a:spcPts val="0"/>
              </a:spcAft>
              <a:buNone/>
            </a:pPr>
            <a:r>
              <a:rPr lang="en"/>
              <a:t>DATA</a:t>
            </a:r>
            <a:endParaRPr/>
          </a:p>
          <a:p>
            <a:pPr indent="0" lvl="0" marL="0" rtl="0" algn="l">
              <a:spcBef>
                <a:spcPts val="0"/>
              </a:spcBef>
              <a:spcAft>
                <a:spcPts val="0"/>
              </a:spcAft>
              <a:buNone/>
            </a:pPr>
            <a:r>
              <a:rPr lang="en"/>
              <a:t>CLEANING</a:t>
            </a:r>
            <a:endParaRPr/>
          </a:p>
        </p:txBody>
      </p:sp>
      <p:sp>
        <p:nvSpPr>
          <p:cNvPr id="119" name="Google Shape;119;p22"/>
          <p:cNvSpPr txBox="1"/>
          <p:nvPr>
            <p:ph idx="1" type="subTitle"/>
          </p:nvPr>
        </p:nvSpPr>
        <p:spPr>
          <a:xfrm>
            <a:off x="634075" y="3646444"/>
            <a:ext cx="6093600" cy="81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Null and undefined values; dropping, adding, and mapping features.</a:t>
            </a:r>
            <a:endParaRPr/>
          </a:p>
        </p:txBody>
      </p:sp>
      <p:sp>
        <p:nvSpPr>
          <p:cNvPr id="120" name="Google Shape;120;p22"/>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23"/>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NULL VALUES</a:t>
            </a:r>
            <a:endParaRPr>
              <a:solidFill>
                <a:schemeClr val="dk1"/>
              </a:solidFill>
            </a:endParaRPr>
          </a:p>
        </p:txBody>
      </p:sp>
      <p:sp>
        <p:nvSpPr>
          <p:cNvPr id="126" name="Google Shape;126;p23"/>
          <p:cNvSpPr txBox="1"/>
          <p:nvPr>
            <p:ph idx="1" type="body"/>
          </p:nvPr>
        </p:nvSpPr>
        <p:spPr>
          <a:xfrm>
            <a:off x="561950" y="1880794"/>
            <a:ext cx="8020200" cy="2815200"/>
          </a:xfrm>
          <a:prstGeom prst="rect">
            <a:avLst/>
          </a:prstGeom>
        </p:spPr>
        <p:txBody>
          <a:bodyPr anchorCtr="0" anchor="t" bIns="91425" lIns="91425" spcFirstLastPara="1" rIns="91425" wrap="square" tIns="91425">
            <a:normAutofit lnSpcReduction="10000"/>
          </a:bodyPr>
          <a:lstStyle/>
          <a:p>
            <a:pPr indent="-355600" lvl="0" marL="457200" rtl="0" algn="l">
              <a:spcBef>
                <a:spcPts val="600"/>
              </a:spcBef>
              <a:spcAft>
                <a:spcPts val="0"/>
              </a:spcAft>
              <a:buClr>
                <a:schemeClr val="dk1"/>
              </a:buClr>
              <a:buSzPts val="2000"/>
              <a:buChar char="○"/>
            </a:pPr>
            <a:r>
              <a:rPr b="1" lang="en">
                <a:solidFill>
                  <a:schemeClr val="dk1"/>
                </a:solidFill>
              </a:rPr>
              <a:t>a</a:t>
            </a:r>
            <a:r>
              <a:rPr b="1" lang="en">
                <a:solidFill>
                  <a:schemeClr val="dk1"/>
                </a:solidFill>
              </a:rPr>
              <a:t>gent</a:t>
            </a:r>
            <a:r>
              <a:rPr lang="en">
                <a:solidFill>
                  <a:schemeClr val="dk1"/>
                </a:solidFill>
              </a:rPr>
              <a:t> and </a:t>
            </a:r>
            <a:r>
              <a:rPr b="1" lang="en">
                <a:solidFill>
                  <a:schemeClr val="dk1"/>
                </a:solidFill>
              </a:rPr>
              <a:t>company</a:t>
            </a:r>
            <a:endParaRPr b="1">
              <a:solidFill>
                <a:schemeClr val="dk1"/>
              </a:solidFill>
            </a:endParaRPr>
          </a:p>
          <a:p>
            <a:pPr indent="-355600" lvl="1" marL="914400" rtl="0" algn="l">
              <a:spcBef>
                <a:spcPts val="0"/>
              </a:spcBef>
              <a:spcAft>
                <a:spcPts val="0"/>
              </a:spcAft>
              <a:buClr>
                <a:schemeClr val="dk1"/>
              </a:buClr>
              <a:buSzPts val="2000"/>
              <a:buChar char="●"/>
            </a:pPr>
            <a:r>
              <a:rPr lang="en">
                <a:solidFill>
                  <a:schemeClr val="dk1"/>
                </a:solidFill>
              </a:rPr>
              <a:t>Indicates booking was made without one</a:t>
            </a:r>
            <a:endParaRPr>
              <a:solidFill>
                <a:schemeClr val="dk1"/>
              </a:solidFill>
            </a:endParaRPr>
          </a:p>
          <a:p>
            <a:pPr indent="-355600" lvl="1" marL="914400" rtl="0" algn="l">
              <a:spcBef>
                <a:spcPts val="0"/>
              </a:spcBef>
              <a:spcAft>
                <a:spcPts val="0"/>
              </a:spcAft>
              <a:buClr>
                <a:schemeClr val="dk1"/>
              </a:buClr>
              <a:buSzPts val="2000"/>
              <a:buChar char="●"/>
            </a:pPr>
            <a:r>
              <a:rPr lang="en">
                <a:solidFill>
                  <a:schemeClr val="dk1"/>
                </a:solidFill>
              </a:rPr>
              <a:t>Set to 0</a:t>
            </a:r>
            <a:endParaRPr>
              <a:solidFill>
                <a:schemeClr val="dk1"/>
              </a:solidFill>
            </a:endParaRPr>
          </a:p>
          <a:p>
            <a:pPr indent="-355600" lvl="0" marL="457200" rtl="0" algn="l">
              <a:spcBef>
                <a:spcPts val="0"/>
              </a:spcBef>
              <a:spcAft>
                <a:spcPts val="0"/>
              </a:spcAft>
              <a:buClr>
                <a:schemeClr val="dk1"/>
              </a:buClr>
              <a:buSzPts val="2000"/>
              <a:buChar char="○"/>
            </a:pPr>
            <a:r>
              <a:rPr b="1" lang="en">
                <a:solidFill>
                  <a:schemeClr val="dk1"/>
                </a:solidFill>
              </a:rPr>
              <a:t>children</a:t>
            </a:r>
            <a:endParaRPr b="1">
              <a:solidFill>
                <a:schemeClr val="dk1"/>
              </a:solidFill>
            </a:endParaRPr>
          </a:p>
          <a:p>
            <a:pPr indent="-355600" lvl="1" marL="914400" rtl="0" algn="l">
              <a:spcBef>
                <a:spcPts val="0"/>
              </a:spcBef>
              <a:spcAft>
                <a:spcPts val="0"/>
              </a:spcAft>
              <a:buClr>
                <a:schemeClr val="dk1"/>
              </a:buClr>
              <a:buSzPts val="2000"/>
              <a:buChar char="●"/>
            </a:pPr>
            <a:r>
              <a:rPr lang="en">
                <a:solidFill>
                  <a:schemeClr val="dk1"/>
                </a:solidFill>
              </a:rPr>
              <a:t>Indicates booking was made without children</a:t>
            </a:r>
            <a:endParaRPr>
              <a:solidFill>
                <a:schemeClr val="dk1"/>
              </a:solidFill>
            </a:endParaRPr>
          </a:p>
          <a:p>
            <a:pPr indent="-355600" lvl="1" marL="914400" rtl="0" algn="l">
              <a:spcBef>
                <a:spcPts val="0"/>
              </a:spcBef>
              <a:spcAft>
                <a:spcPts val="0"/>
              </a:spcAft>
              <a:buClr>
                <a:schemeClr val="dk1"/>
              </a:buClr>
              <a:buSzPts val="2000"/>
              <a:buChar char="●"/>
            </a:pPr>
            <a:r>
              <a:rPr lang="en">
                <a:solidFill>
                  <a:schemeClr val="dk1"/>
                </a:solidFill>
              </a:rPr>
              <a:t>Set to 0</a:t>
            </a:r>
            <a:endParaRPr>
              <a:solidFill>
                <a:schemeClr val="dk1"/>
              </a:solidFill>
            </a:endParaRPr>
          </a:p>
          <a:p>
            <a:pPr indent="-355600" lvl="0" marL="457200" rtl="0" algn="l">
              <a:spcBef>
                <a:spcPts val="0"/>
              </a:spcBef>
              <a:spcAft>
                <a:spcPts val="0"/>
              </a:spcAft>
              <a:buClr>
                <a:schemeClr val="dk1"/>
              </a:buClr>
              <a:buSzPts val="2000"/>
              <a:buChar char="○"/>
            </a:pPr>
            <a:r>
              <a:rPr b="1" lang="en">
                <a:solidFill>
                  <a:schemeClr val="dk1"/>
                </a:solidFill>
              </a:rPr>
              <a:t>country</a:t>
            </a:r>
            <a:endParaRPr b="1">
              <a:solidFill>
                <a:schemeClr val="dk1"/>
              </a:solidFill>
            </a:endParaRPr>
          </a:p>
          <a:p>
            <a:pPr indent="-355600" lvl="1" marL="914400" rtl="0" algn="l">
              <a:spcBef>
                <a:spcPts val="0"/>
              </a:spcBef>
              <a:spcAft>
                <a:spcPts val="0"/>
              </a:spcAft>
              <a:buClr>
                <a:schemeClr val="dk1"/>
              </a:buClr>
              <a:buSzPts val="2000"/>
              <a:buChar char="●"/>
            </a:pPr>
            <a:r>
              <a:rPr lang="en">
                <a:solidFill>
                  <a:schemeClr val="dk1"/>
                </a:solidFill>
              </a:rPr>
              <a:t>488 null data points (~0.4% of the data)</a:t>
            </a:r>
            <a:endParaRPr>
              <a:solidFill>
                <a:schemeClr val="dk1"/>
              </a:solidFill>
            </a:endParaRPr>
          </a:p>
          <a:p>
            <a:pPr indent="-355600" lvl="1" marL="914400" rtl="0" algn="l">
              <a:spcBef>
                <a:spcPts val="0"/>
              </a:spcBef>
              <a:spcAft>
                <a:spcPts val="0"/>
              </a:spcAft>
              <a:buClr>
                <a:schemeClr val="dk1"/>
              </a:buClr>
              <a:buSzPts val="2000"/>
              <a:buChar char="●"/>
            </a:pPr>
            <a:r>
              <a:rPr lang="en">
                <a:solidFill>
                  <a:schemeClr val="dk1"/>
                </a:solidFill>
              </a:rPr>
              <a:t>Dropped the data points</a:t>
            </a:r>
            <a:endParaRPr>
              <a:solidFill>
                <a:schemeClr val="dk1"/>
              </a:solidFill>
            </a:endParaRPr>
          </a:p>
        </p:txBody>
      </p:sp>
      <p:sp>
        <p:nvSpPr>
          <p:cNvPr id="127" name="Google Shape;127;p23"/>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128" name="Google Shape;128;p23"/>
          <p:cNvSpPr/>
          <p:nvPr/>
        </p:nvSpPr>
        <p:spPr>
          <a:xfrm>
            <a:off x="0" y="10662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2" name="Shape 132"/>
        <p:cNvGrpSpPr/>
        <p:nvPr/>
      </p:nvGrpSpPr>
      <p:grpSpPr>
        <a:xfrm>
          <a:off x="0" y="0"/>
          <a:ext cx="0" cy="0"/>
          <a:chOff x="0" y="0"/>
          <a:chExt cx="0" cy="0"/>
        </a:xfrm>
      </p:grpSpPr>
      <p:sp>
        <p:nvSpPr>
          <p:cNvPr id="133" name="Google Shape;133;p24"/>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a:t>
            </a:r>
            <a:r>
              <a:rPr lang="en">
                <a:solidFill>
                  <a:schemeClr val="dk1"/>
                </a:solidFill>
              </a:rPr>
              <a:t>Undefined</a:t>
            </a:r>
            <a:r>
              <a:rPr lang="en">
                <a:solidFill>
                  <a:schemeClr val="dk1"/>
                </a:solidFill>
              </a:rPr>
              <a:t>’</a:t>
            </a:r>
            <a:r>
              <a:rPr lang="en">
                <a:solidFill>
                  <a:schemeClr val="dk1"/>
                </a:solidFill>
              </a:rPr>
              <a:t> VALUES</a:t>
            </a:r>
            <a:endParaRPr>
              <a:solidFill>
                <a:schemeClr val="dk1"/>
              </a:solidFill>
            </a:endParaRPr>
          </a:p>
        </p:txBody>
      </p:sp>
      <p:sp>
        <p:nvSpPr>
          <p:cNvPr id="134" name="Google Shape;134;p24"/>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dk1"/>
              </a:buClr>
              <a:buSzPts val="2000"/>
              <a:buChar char="○"/>
            </a:pPr>
            <a:r>
              <a:rPr b="1" lang="en">
                <a:solidFill>
                  <a:schemeClr val="dk1"/>
                </a:solidFill>
              </a:rPr>
              <a:t>distribution_channel</a:t>
            </a:r>
            <a:endParaRPr b="1">
              <a:solidFill>
                <a:schemeClr val="dk1"/>
              </a:solidFill>
            </a:endParaRPr>
          </a:p>
          <a:p>
            <a:pPr indent="-355600" lvl="1" marL="914400" rtl="0" algn="l">
              <a:lnSpc>
                <a:spcPct val="115000"/>
              </a:lnSpc>
              <a:spcBef>
                <a:spcPts val="0"/>
              </a:spcBef>
              <a:spcAft>
                <a:spcPts val="0"/>
              </a:spcAft>
              <a:buClr>
                <a:schemeClr val="dk1"/>
              </a:buClr>
              <a:buSzPts val="2000"/>
              <a:buChar char="●"/>
            </a:pPr>
            <a:r>
              <a:rPr lang="en">
                <a:solidFill>
                  <a:schemeClr val="dk1"/>
                </a:solidFill>
              </a:rPr>
              <a:t>5 data points</a:t>
            </a:r>
            <a:endParaRPr b="1">
              <a:solidFill>
                <a:schemeClr val="dk1"/>
              </a:solidFill>
            </a:endParaRPr>
          </a:p>
          <a:p>
            <a:pPr indent="-355600" lvl="0" marL="457200" rtl="0" algn="l">
              <a:spcBef>
                <a:spcPts val="0"/>
              </a:spcBef>
              <a:spcAft>
                <a:spcPts val="0"/>
              </a:spcAft>
              <a:buClr>
                <a:schemeClr val="dk1"/>
              </a:buClr>
              <a:buSzPts val="2000"/>
              <a:buChar char="○"/>
            </a:pPr>
            <a:r>
              <a:rPr b="1" lang="en">
                <a:solidFill>
                  <a:schemeClr val="dk1"/>
                </a:solidFill>
              </a:rPr>
              <a:t>market_segment</a:t>
            </a:r>
            <a:endParaRPr b="1">
              <a:solidFill>
                <a:schemeClr val="dk1"/>
              </a:solidFill>
            </a:endParaRPr>
          </a:p>
          <a:p>
            <a:pPr indent="-355600" lvl="1" marL="914400" rtl="0" algn="l">
              <a:spcBef>
                <a:spcPts val="0"/>
              </a:spcBef>
              <a:spcAft>
                <a:spcPts val="0"/>
              </a:spcAft>
              <a:buClr>
                <a:schemeClr val="dk1"/>
              </a:buClr>
              <a:buSzPts val="2000"/>
              <a:buChar char="●"/>
            </a:pPr>
            <a:r>
              <a:rPr lang="en">
                <a:solidFill>
                  <a:schemeClr val="dk1"/>
                </a:solidFill>
              </a:rPr>
              <a:t>2 data points</a:t>
            </a:r>
            <a:endParaRPr>
              <a:solidFill>
                <a:schemeClr val="dk1"/>
              </a:solidFill>
            </a:endParaRPr>
          </a:p>
          <a:p>
            <a:pPr indent="0" lvl="0" marL="0" rtl="0" algn="l">
              <a:spcBef>
                <a:spcPts val="600"/>
              </a:spcBef>
              <a:spcAft>
                <a:spcPts val="0"/>
              </a:spcAft>
              <a:buNone/>
            </a:pPr>
            <a:r>
              <a:t/>
            </a:r>
            <a:endParaRPr>
              <a:solidFill>
                <a:schemeClr val="dk1"/>
              </a:solidFill>
            </a:endParaRPr>
          </a:p>
          <a:p>
            <a:pPr indent="0" lvl="0" marL="0" rtl="0" algn="l">
              <a:spcBef>
                <a:spcPts val="600"/>
              </a:spcBef>
              <a:spcAft>
                <a:spcPts val="0"/>
              </a:spcAft>
              <a:buNone/>
            </a:pPr>
            <a:r>
              <a:rPr lang="en">
                <a:solidFill>
                  <a:schemeClr val="dk1"/>
                </a:solidFill>
              </a:rPr>
              <a:t>We decided to </a:t>
            </a:r>
            <a:r>
              <a:rPr lang="en" u="sng">
                <a:solidFill>
                  <a:schemeClr val="dk1"/>
                </a:solidFill>
              </a:rPr>
              <a:t>drop</a:t>
            </a:r>
            <a:r>
              <a:rPr lang="en">
                <a:solidFill>
                  <a:schemeClr val="dk1"/>
                </a:solidFill>
              </a:rPr>
              <a:t> these data points for both features.</a:t>
            </a:r>
            <a:endParaRPr>
              <a:solidFill>
                <a:schemeClr val="dk1"/>
              </a:solidFill>
            </a:endParaRPr>
          </a:p>
        </p:txBody>
      </p:sp>
      <p:sp>
        <p:nvSpPr>
          <p:cNvPr id="135" name="Google Shape;135;p24"/>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136" name="Google Shape;136;p24"/>
          <p:cNvSpPr/>
          <p:nvPr/>
        </p:nvSpPr>
        <p:spPr>
          <a:xfrm>
            <a:off x="0" y="10662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25"/>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‘Undefined’ VALUES</a:t>
            </a:r>
            <a:endParaRPr>
              <a:solidFill>
                <a:schemeClr val="dk1"/>
              </a:solidFill>
            </a:endParaRPr>
          </a:p>
        </p:txBody>
      </p:sp>
      <p:sp>
        <p:nvSpPr>
          <p:cNvPr id="142" name="Google Shape;142;p25"/>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dk1"/>
              </a:buClr>
              <a:buSzPts val="2000"/>
              <a:buChar char="○"/>
            </a:pPr>
            <a:r>
              <a:rPr b="1" lang="en">
                <a:solidFill>
                  <a:schemeClr val="dk1"/>
                </a:solidFill>
              </a:rPr>
              <a:t>meal</a:t>
            </a:r>
            <a:endParaRPr b="1">
              <a:solidFill>
                <a:schemeClr val="dk1"/>
              </a:solidFill>
            </a:endParaRPr>
          </a:p>
          <a:p>
            <a:pPr indent="-355600" lvl="1" marL="914400" rtl="0" algn="l">
              <a:lnSpc>
                <a:spcPct val="100000"/>
              </a:lnSpc>
              <a:spcBef>
                <a:spcPts val="0"/>
              </a:spcBef>
              <a:spcAft>
                <a:spcPts val="0"/>
              </a:spcAft>
              <a:buClr>
                <a:schemeClr val="dk1"/>
              </a:buClr>
              <a:buSzPts val="2000"/>
              <a:buChar char="●"/>
            </a:pPr>
            <a:r>
              <a:rPr lang="en">
                <a:solidFill>
                  <a:schemeClr val="dk1"/>
                </a:solidFill>
              </a:rPr>
              <a:t>1165</a:t>
            </a:r>
            <a:r>
              <a:rPr lang="en">
                <a:solidFill>
                  <a:schemeClr val="dk1"/>
                </a:solidFill>
              </a:rPr>
              <a:t> data points</a:t>
            </a:r>
            <a:endParaRPr>
              <a:solidFill>
                <a:schemeClr val="dk1"/>
              </a:solidFill>
            </a:endParaRPr>
          </a:p>
          <a:p>
            <a:pPr indent="-355600" lvl="1" marL="914400" rtl="0" algn="l">
              <a:lnSpc>
                <a:spcPct val="100000"/>
              </a:lnSpc>
              <a:spcBef>
                <a:spcPts val="0"/>
              </a:spcBef>
              <a:spcAft>
                <a:spcPts val="0"/>
              </a:spcAft>
              <a:buClr>
                <a:schemeClr val="dk1"/>
              </a:buClr>
              <a:buSzPts val="2000"/>
              <a:buChar char="●"/>
            </a:pPr>
            <a:r>
              <a:rPr lang="en">
                <a:solidFill>
                  <a:schemeClr val="dk1"/>
                </a:solidFill>
              </a:rPr>
              <a:t>“Undefined” and “SC” to both mean no meal package (defined in the Data description)</a:t>
            </a:r>
            <a:endParaRPr>
              <a:solidFill>
                <a:schemeClr val="dk1"/>
              </a:solidFill>
            </a:endParaRPr>
          </a:p>
          <a:p>
            <a:pPr indent="0" lvl="0" marL="0" rtl="0" algn="l">
              <a:spcBef>
                <a:spcPts val="600"/>
              </a:spcBef>
              <a:spcAft>
                <a:spcPts val="0"/>
              </a:spcAft>
              <a:buNone/>
            </a:pPr>
            <a:r>
              <a:rPr lang="en">
                <a:solidFill>
                  <a:schemeClr val="dk1"/>
                </a:solidFill>
              </a:rPr>
              <a:t>We replaced all the “Undefined” values with “SC”.</a:t>
            </a:r>
            <a:endParaRPr>
              <a:solidFill>
                <a:schemeClr val="dk1"/>
              </a:solidFill>
            </a:endParaRPr>
          </a:p>
        </p:txBody>
      </p:sp>
      <p:sp>
        <p:nvSpPr>
          <p:cNvPr id="143" name="Google Shape;143;p25"/>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144" name="Google Shape;144;p25"/>
          <p:cNvSpPr/>
          <p:nvPr/>
        </p:nvSpPr>
        <p:spPr>
          <a:xfrm>
            <a:off x="0" y="10662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26"/>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DROPPED</a:t>
            </a:r>
            <a:r>
              <a:rPr lang="en">
                <a:solidFill>
                  <a:schemeClr val="dk1"/>
                </a:solidFill>
              </a:rPr>
              <a:t> FEATURES</a:t>
            </a:r>
            <a:endParaRPr>
              <a:solidFill>
                <a:schemeClr val="dk1"/>
              </a:solidFill>
            </a:endParaRPr>
          </a:p>
        </p:txBody>
      </p:sp>
      <p:sp>
        <p:nvSpPr>
          <p:cNvPr id="150" name="Google Shape;150;p26"/>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dk1"/>
              </a:buClr>
              <a:buSzPts val="2000"/>
              <a:buChar char="○"/>
            </a:pPr>
            <a:r>
              <a:rPr b="1" lang="en">
                <a:solidFill>
                  <a:schemeClr val="dk1"/>
                </a:solidFill>
              </a:rPr>
              <a:t>reservation_statis</a:t>
            </a:r>
            <a:endParaRPr b="1">
              <a:solidFill>
                <a:schemeClr val="dk1"/>
              </a:solidFill>
            </a:endParaRPr>
          </a:p>
          <a:p>
            <a:pPr indent="-355600" lvl="1" marL="914400" rtl="0" algn="l">
              <a:lnSpc>
                <a:spcPct val="100000"/>
              </a:lnSpc>
              <a:spcBef>
                <a:spcPts val="0"/>
              </a:spcBef>
              <a:spcAft>
                <a:spcPts val="0"/>
              </a:spcAft>
              <a:buClr>
                <a:schemeClr val="dk1"/>
              </a:buClr>
              <a:buSzPts val="2000"/>
              <a:buChar char="●"/>
            </a:pPr>
            <a:r>
              <a:rPr lang="en">
                <a:solidFill>
                  <a:schemeClr val="dk1"/>
                </a:solidFill>
              </a:rPr>
              <a:t>Very similar to </a:t>
            </a:r>
            <a:r>
              <a:rPr b="1" lang="en">
                <a:solidFill>
                  <a:schemeClr val="dk1"/>
                </a:solidFill>
              </a:rPr>
              <a:t>is_canceled</a:t>
            </a:r>
            <a:endParaRPr b="1">
              <a:solidFill>
                <a:schemeClr val="dk1"/>
              </a:solidFill>
            </a:endParaRPr>
          </a:p>
          <a:p>
            <a:pPr indent="-355600" lvl="2" marL="1371600" rtl="0" algn="l">
              <a:lnSpc>
                <a:spcPct val="100000"/>
              </a:lnSpc>
              <a:spcBef>
                <a:spcPts val="0"/>
              </a:spcBef>
              <a:spcAft>
                <a:spcPts val="0"/>
              </a:spcAft>
              <a:buClr>
                <a:schemeClr val="dk1"/>
              </a:buClr>
              <a:buSzPts val="2000"/>
              <a:buChar char="■"/>
            </a:pPr>
            <a:r>
              <a:rPr lang="en">
                <a:solidFill>
                  <a:schemeClr val="dk1"/>
                </a:solidFill>
              </a:rPr>
              <a:t>No Shows are labeled as canceled in </a:t>
            </a:r>
            <a:r>
              <a:rPr b="1" lang="en">
                <a:solidFill>
                  <a:schemeClr val="dk1"/>
                </a:solidFill>
              </a:rPr>
              <a:t>is_canceled</a:t>
            </a:r>
            <a:endParaRPr b="1">
              <a:solidFill>
                <a:schemeClr val="dk1"/>
              </a:solidFill>
            </a:endParaRPr>
          </a:p>
          <a:p>
            <a:pPr indent="-355600" lvl="2" marL="1371600" rtl="0" algn="l">
              <a:lnSpc>
                <a:spcPct val="115000"/>
              </a:lnSpc>
              <a:spcBef>
                <a:spcPts val="0"/>
              </a:spcBef>
              <a:spcAft>
                <a:spcPts val="0"/>
              </a:spcAft>
              <a:buClr>
                <a:schemeClr val="dk1"/>
              </a:buClr>
              <a:buSzPts val="2000"/>
              <a:buChar char="■"/>
            </a:pPr>
            <a:r>
              <a:rPr b="1" lang="en">
                <a:solidFill>
                  <a:schemeClr val="dk1"/>
                </a:solidFill>
              </a:rPr>
              <a:t>is_canceled</a:t>
            </a:r>
            <a:r>
              <a:rPr lang="en">
                <a:solidFill>
                  <a:schemeClr val="dk1"/>
                </a:solidFill>
              </a:rPr>
              <a:t> is our target feature</a:t>
            </a:r>
            <a:endParaRPr>
              <a:solidFill>
                <a:schemeClr val="dk1"/>
              </a:solidFill>
            </a:endParaRPr>
          </a:p>
          <a:p>
            <a:pPr indent="-355600" lvl="0" marL="457200" rtl="0" algn="l">
              <a:lnSpc>
                <a:spcPct val="100000"/>
              </a:lnSpc>
              <a:spcBef>
                <a:spcPts val="0"/>
              </a:spcBef>
              <a:spcAft>
                <a:spcPts val="0"/>
              </a:spcAft>
              <a:buClr>
                <a:schemeClr val="dk1"/>
              </a:buClr>
              <a:buSzPts val="2000"/>
              <a:buChar char="○"/>
            </a:pPr>
            <a:r>
              <a:rPr b="1" lang="en">
                <a:solidFill>
                  <a:schemeClr val="dk1"/>
                </a:solidFill>
              </a:rPr>
              <a:t>reservation_status_date</a:t>
            </a:r>
            <a:endParaRPr>
              <a:solidFill>
                <a:schemeClr val="dk1"/>
              </a:solidFill>
            </a:endParaRPr>
          </a:p>
          <a:p>
            <a:pPr indent="-355600" lvl="1" marL="914400" rtl="0" algn="l">
              <a:lnSpc>
                <a:spcPct val="100000"/>
              </a:lnSpc>
              <a:spcBef>
                <a:spcPts val="0"/>
              </a:spcBef>
              <a:spcAft>
                <a:spcPts val="0"/>
              </a:spcAft>
              <a:buClr>
                <a:schemeClr val="dk1"/>
              </a:buClr>
              <a:buSzPts val="2000"/>
              <a:buChar char="●"/>
            </a:pPr>
            <a:r>
              <a:rPr lang="en">
                <a:solidFill>
                  <a:schemeClr val="dk1"/>
                </a:solidFill>
              </a:rPr>
              <a:t>No date to compare to </a:t>
            </a:r>
            <a:r>
              <a:rPr b="1" lang="en">
                <a:solidFill>
                  <a:schemeClr val="dk1"/>
                </a:solidFill>
              </a:rPr>
              <a:t>reservation_status_date</a:t>
            </a:r>
            <a:r>
              <a:rPr lang="en">
                <a:solidFill>
                  <a:schemeClr val="dk1"/>
                </a:solidFill>
              </a:rPr>
              <a:t> with</a:t>
            </a:r>
            <a:endParaRPr>
              <a:solidFill>
                <a:schemeClr val="dk1"/>
              </a:solidFill>
            </a:endParaRPr>
          </a:p>
        </p:txBody>
      </p:sp>
      <p:sp>
        <p:nvSpPr>
          <p:cNvPr id="151" name="Google Shape;151;p26"/>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152" name="Google Shape;152;p26"/>
          <p:cNvSpPr/>
          <p:nvPr/>
        </p:nvSpPr>
        <p:spPr>
          <a:xfrm>
            <a:off x="0" y="10662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27"/>
          <p:cNvSpPr txBox="1"/>
          <p:nvPr>
            <p:ph type="title"/>
          </p:nvPr>
        </p:nvSpPr>
        <p:spPr>
          <a:xfrm>
            <a:off x="457200" y="447620"/>
            <a:ext cx="8229600" cy="107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1"/>
                </a:solidFill>
              </a:rPr>
              <a:t>ADDED FEATURES</a:t>
            </a:r>
            <a:endParaRPr>
              <a:solidFill>
                <a:schemeClr val="dk1"/>
              </a:solidFill>
            </a:endParaRPr>
          </a:p>
        </p:txBody>
      </p:sp>
      <p:sp>
        <p:nvSpPr>
          <p:cNvPr id="158" name="Google Shape;158;p27"/>
          <p:cNvSpPr txBox="1"/>
          <p:nvPr>
            <p:ph idx="1" type="body"/>
          </p:nvPr>
        </p:nvSpPr>
        <p:spPr>
          <a:xfrm>
            <a:off x="561950" y="1880794"/>
            <a:ext cx="8020200" cy="2815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Clr>
                <a:schemeClr val="dk1"/>
              </a:buClr>
              <a:buSzPts val="2000"/>
              <a:buChar char="○"/>
            </a:pPr>
            <a:r>
              <a:rPr b="1" lang="en">
                <a:solidFill>
                  <a:schemeClr val="dk1"/>
                </a:solidFill>
              </a:rPr>
              <a:t>group_size</a:t>
            </a:r>
            <a:endParaRPr b="1">
              <a:solidFill>
                <a:schemeClr val="dk1"/>
              </a:solidFill>
            </a:endParaRPr>
          </a:p>
          <a:p>
            <a:pPr indent="-355600" lvl="1" marL="914400" rtl="0" algn="l">
              <a:lnSpc>
                <a:spcPct val="100000"/>
              </a:lnSpc>
              <a:spcBef>
                <a:spcPts val="0"/>
              </a:spcBef>
              <a:spcAft>
                <a:spcPts val="0"/>
              </a:spcAft>
              <a:buClr>
                <a:schemeClr val="dk1"/>
              </a:buClr>
              <a:buSzPts val="2000"/>
              <a:buChar char="●"/>
            </a:pPr>
            <a:r>
              <a:rPr lang="en">
                <a:solidFill>
                  <a:schemeClr val="dk1"/>
                </a:solidFill>
              </a:rPr>
              <a:t>Sum of </a:t>
            </a:r>
            <a:r>
              <a:rPr b="1" lang="en">
                <a:solidFill>
                  <a:schemeClr val="dk1"/>
                </a:solidFill>
              </a:rPr>
              <a:t>adults</a:t>
            </a:r>
            <a:r>
              <a:rPr lang="en">
                <a:solidFill>
                  <a:schemeClr val="dk1"/>
                </a:solidFill>
              </a:rPr>
              <a:t>, </a:t>
            </a:r>
            <a:r>
              <a:rPr b="1" lang="en">
                <a:solidFill>
                  <a:schemeClr val="dk1"/>
                </a:solidFill>
              </a:rPr>
              <a:t>children</a:t>
            </a:r>
            <a:r>
              <a:rPr lang="en">
                <a:solidFill>
                  <a:schemeClr val="dk1"/>
                </a:solidFill>
              </a:rPr>
              <a:t>, </a:t>
            </a:r>
            <a:r>
              <a:rPr b="1" lang="en">
                <a:solidFill>
                  <a:schemeClr val="dk1"/>
                </a:solidFill>
              </a:rPr>
              <a:t>babies</a:t>
            </a:r>
            <a:endParaRPr b="1">
              <a:solidFill>
                <a:schemeClr val="dk1"/>
              </a:solidFill>
            </a:endParaRPr>
          </a:p>
          <a:p>
            <a:pPr indent="0" lvl="0" marL="0" rtl="0" algn="l">
              <a:lnSpc>
                <a:spcPct val="100000"/>
              </a:lnSpc>
              <a:spcBef>
                <a:spcPts val="600"/>
              </a:spcBef>
              <a:spcAft>
                <a:spcPts val="0"/>
              </a:spcAft>
              <a:buNone/>
            </a:pPr>
            <a:r>
              <a:t/>
            </a:r>
            <a:endParaRPr b="1">
              <a:solidFill>
                <a:schemeClr val="dk1"/>
              </a:solidFill>
            </a:endParaRPr>
          </a:p>
          <a:p>
            <a:pPr indent="0" lvl="0" marL="0" rtl="0" algn="l">
              <a:lnSpc>
                <a:spcPct val="100000"/>
              </a:lnSpc>
              <a:spcBef>
                <a:spcPts val="600"/>
              </a:spcBef>
              <a:spcAft>
                <a:spcPts val="0"/>
              </a:spcAft>
              <a:buNone/>
            </a:pPr>
            <a:r>
              <a:rPr lang="en">
                <a:solidFill>
                  <a:schemeClr val="dk1"/>
                </a:solidFill>
              </a:rPr>
              <a:t>Possible Error : </a:t>
            </a:r>
            <a:r>
              <a:rPr b="1" lang="en">
                <a:solidFill>
                  <a:schemeClr val="dk1"/>
                </a:solidFill>
              </a:rPr>
              <a:t>group_size</a:t>
            </a:r>
            <a:r>
              <a:rPr lang="en">
                <a:solidFill>
                  <a:schemeClr val="dk1"/>
                </a:solidFill>
              </a:rPr>
              <a:t> of 0</a:t>
            </a:r>
            <a:endParaRPr>
              <a:solidFill>
                <a:schemeClr val="dk1"/>
              </a:solidFill>
            </a:endParaRPr>
          </a:p>
          <a:p>
            <a:pPr indent="-355600" lvl="0" marL="457200" rtl="0" algn="l">
              <a:lnSpc>
                <a:spcPct val="100000"/>
              </a:lnSpc>
              <a:spcBef>
                <a:spcPts val="600"/>
              </a:spcBef>
              <a:spcAft>
                <a:spcPts val="0"/>
              </a:spcAft>
              <a:buClr>
                <a:schemeClr val="dk1"/>
              </a:buClr>
              <a:buSzPts val="2000"/>
              <a:buChar char="○"/>
            </a:pPr>
            <a:r>
              <a:rPr lang="en">
                <a:solidFill>
                  <a:schemeClr val="dk1"/>
                </a:solidFill>
              </a:rPr>
              <a:t>No one is staying at the hotel booking</a:t>
            </a:r>
            <a:endParaRPr>
              <a:solidFill>
                <a:schemeClr val="dk1"/>
              </a:solidFill>
            </a:endParaRPr>
          </a:p>
          <a:p>
            <a:pPr indent="0" lvl="0" marL="0" rtl="0" algn="l">
              <a:lnSpc>
                <a:spcPct val="100000"/>
              </a:lnSpc>
              <a:spcBef>
                <a:spcPts val="600"/>
              </a:spcBef>
              <a:spcAft>
                <a:spcPts val="0"/>
              </a:spcAft>
              <a:buNone/>
            </a:pPr>
            <a:r>
              <a:t/>
            </a:r>
            <a:endParaRPr>
              <a:solidFill>
                <a:schemeClr val="dk1"/>
              </a:solidFill>
            </a:endParaRPr>
          </a:p>
          <a:p>
            <a:pPr indent="0" lvl="0" marL="0" rtl="0" algn="l">
              <a:lnSpc>
                <a:spcPct val="100000"/>
              </a:lnSpc>
              <a:spcBef>
                <a:spcPts val="600"/>
              </a:spcBef>
              <a:spcAft>
                <a:spcPts val="0"/>
              </a:spcAft>
              <a:buNone/>
            </a:pPr>
            <a:r>
              <a:rPr lang="en">
                <a:solidFill>
                  <a:schemeClr val="dk1"/>
                </a:solidFill>
              </a:rPr>
              <a:t>Dropped data points with a </a:t>
            </a:r>
            <a:r>
              <a:rPr b="1" lang="en">
                <a:solidFill>
                  <a:schemeClr val="dk1"/>
                </a:solidFill>
              </a:rPr>
              <a:t>group_size</a:t>
            </a:r>
            <a:r>
              <a:rPr lang="en">
                <a:solidFill>
                  <a:schemeClr val="dk1"/>
                </a:solidFill>
              </a:rPr>
              <a:t> of 0.</a:t>
            </a:r>
            <a:endParaRPr>
              <a:solidFill>
                <a:schemeClr val="dk1"/>
              </a:solidFill>
            </a:endParaRPr>
          </a:p>
          <a:p>
            <a:pPr indent="0" lvl="0" marL="0" rtl="0" algn="l">
              <a:lnSpc>
                <a:spcPct val="115000"/>
              </a:lnSpc>
              <a:spcBef>
                <a:spcPts val="600"/>
              </a:spcBef>
              <a:spcAft>
                <a:spcPts val="0"/>
              </a:spcAft>
              <a:buNone/>
            </a:pPr>
            <a:r>
              <a:rPr lang="en">
                <a:solidFill>
                  <a:schemeClr val="dk1"/>
                </a:solidFill>
              </a:rPr>
              <a:t> </a:t>
            </a:r>
            <a:endParaRPr>
              <a:solidFill>
                <a:schemeClr val="dk1"/>
              </a:solidFill>
            </a:endParaRPr>
          </a:p>
        </p:txBody>
      </p:sp>
      <p:sp>
        <p:nvSpPr>
          <p:cNvPr id="159" name="Google Shape;159;p27"/>
          <p:cNvSpPr txBox="1"/>
          <p:nvPr>
            <p:ph idx="12" type="sldNum"/>
          </p:nvPr>
        </p:nvSpPr>
        <p:spPr>
          <a:xfrm>
            <a:off x="8556775" y="4777350"/>
            <a:ext cx="548700" cy="2901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160" name="Google Shape;160;p27"/>
          <p:cNvSpPr/>
          <p:nvPr/>
        </p:nvSpPr>
        <p:spPr>
          <a:xfrm>
            <a:off x="0" y="1066250"/>
            <a:ext cx="415800" cy="261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ercutio template">
  <a:themeElements>
    <a:clrScheme name="Custom 347">
      <a:dk1>
        <a:srgbClr val="000000"/>
      </a:dk1>
      <a:lt1>
        <a:srgbClr val="FFFFFF"/>
      </a:lt1>
      <a:dk2>
        <a:srgbClr val="666666"/>
      </a:dk2>
      <a:lt2>
        <a:srgbClr val="EFEFEF"/>
      </a:lt2>
      <a:accent1>
        <a:srgbClr val="45AFDC"/>
      </a:accent1>
      <a:accent2>
        <a:srgbClr val="1D98C7"/>
      </a:accent2>
      <a:accent3>
        <a:srgbClr val="ED9E46"/>
      </a:accent3>
      <a:accent4>
        <a:srgbClr val="FFC800"/>
      </a:accent4>
      <a:accent5>
        <a:srgbClr val="CCCCCC"/>
      </a:accent5>
      <a:accent6>
        <a:srgbClr val="EFEFEF"/>
      </a:accent6>
      <a:hlink>
        <a:srgbClr val="1D98C7"/>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