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Hind"/>
      <p:regular r:id="rId25"/>
      <p:bold r:id="rId26"/>
    </p:embeddedFont>
    <p:embeddedFont>
      <p:font typeface="Fira Sans Extra Condensed Medium"/>
      <p:regular r:id="rId27"/>
      <p:bold r:id="rId28"/>
      <p:italic r:id="rId29"/>
      <p:boldItalic r:id="rId30"/>
    </p:embeddedFont>
    <p:embeddedFont>
      <p:font typeface="Pathway Gothic On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ind-bold.fntdata"/><Relationship Id="rId25" Type="http://schemas.openxmlformats.org/officeDocument/2006/relationships/font" Target="fonts/Hind-regular.fntdata"/><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athwayGothicOne-regular.fntdata"/><Relationship Id="rId30" Type="http://schemas.openxmlformats.org/officeDocument/2006/relationships/font" Target="fonts/FiraSansExtraCondensedMedium-boldItalic.fntdata"/><Relationship Id="rId11" Type="http://schemas.openxmlformats.org/officeDocument/2006/relationships/slide" Target="slides/slide7.xml"/><Relationship Id="rId33" Type="http://schemas.openxmlformats.org/officeDocument/2006/relationships/font" Target="fonts/Oswald-bold.fntdata"/><Relationship Id="rId10" Type="http://schemas.openxmlformats.org/officeDocument/2006/relationships/slide" Target="slides/slide6.xml"/><Relationship Id="rId32"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stguam.com/news/local/photos-uss-theodore-roosevelt-docks-at-naval-base-guam/collection_34246d5e-496a-11ea-b6ee-930451b68644.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atacamp.com/community/tutorials/moving-averages-in-panda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90ecedea7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90ecedea7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This graph illustrates a closer look at May trends*</a:t>
            </a:r>
            <a:endParaRPr sz="1200">
              <a:solidFill>
                <a:schemeClr val="dk1"/>
              </a:solidFill>
            </a:endParaRPr>
          </a:p>
          <a:p>
            <a:pPr indent="0" lvl="0" marL="0" rtl="0" algn="l">
              <a:spcBef>
                <a:spcPts val="1600"/>
              </a:spcBef>
              <a:spcAft>
                <a:spcPts val="0"/>
              </a:spcAft>
              <a:buNone/>
            </a:pPr>
            <a:r>
              <a:rPr b="1" lang="en" sz="1200">
                <a:highlight>
                  <a:srgbClr val="FFFFFF"/>
                </a:highlight>
              </a:rPr>
              <a:t>Observation: </a:t>
            </a:r>
            <a:endParaRPr b="1" sz="1200">
              <a:highlight>
                <a:srgbClr val="FFFFFF"/>
              </a:highlight>
            </a:endParaRPr>
          </a:p>
          <a:p>
            <a:pPr indent="-304800" lvl="0" marL="457200" rtl="0" algn="l">
              <a:spcBef>
                <a:spcPts val="0"/>
              </a:spcBef>
              <a:spcAft>
                <a:spcPts val="0"/>
              </a:spcAft>
              <a:buSzPts val="1200"/>
              <a:buChar char="●"/>
            </a:pPr>
            <a:r>
              <a:rPr lang="en" sz="1200">
                <a:highlight>
                  <a:srgbClr val="FFFFFF"/>
                </a:highlight>
              </a:rPr>
              <a:t>There is a slight increase in search activity between May 15 and 20, indicating that people may be researching/preparing to travel for </a:t>
            </a:r>
            <a:r>
              <a:rPr lang="en" sz="1200">
                <a:highlight>
                  <a:srgbClr val="FFFFFF"/>
                </a:highlight>
              </a:rPr>
              <a:t>the</a:t>
            </a:r>
            <a:r>
              <a:rPr lang="en" sz="1200">
                <a:highlight>
                  <a:srgbClr val="FFFFFF"/>
                </a:highlight>
              </a:rPr>
              <a:t> Memorial holidays</a:t>
            </a:r>
            <a:endParaRPr sz="1200">
              <a:highlight>
                <a:srgbClr val="FFFFFF"/>
              </a:highlight>
            </a:endParaRPr>
          </a:p>
          <a:p>
            <a:pPr indent="-304800" lvl="0" marL="457200" rtl="0" algn="l">
              <a:spcBef>
                <a:spcPts val="0"/>
              </a:spcBef>
              <a:spcAft>
                <a:spcPts val="0"/>
              </a:spcAft>
              <a:buSzPts val="1200"/>
              <a:buChar char="●"/>
            </a:pPr>
            <a:r>
              <a:rPr lang="en" sz="1200">
                <a:highlight>
                  <a:srgbClr val="FFFFFF"/>
                </a:highlight>
              </a:rPr>
              <a:t>Similarly there was also a small spike in search activity during the Mother’s Day holiday. Which may indicate some intent/interest to travel or search for alternative ways of </a:t>
            </a:r>
            <a:r>
              <a:rPr lang="en" sz="1200">
                <a:highlight>
                  <a:srgbClr val="FFFFFF"/>
                </a:highlight>
              </a:rPr>
              <a:t>celebrating</a:t>
            </a:r>
            <a:r>
              <a:rPr lang="en" sz="1200">
                <a:highlight>
                  <a:srgbClr val="FFFFFF"/>
                </a:highlight>
              </a:rPr>
              <a:t> Mothers day</a:t>
            </a:r>
            <a:endParaRPr sz="1200">
              <a:highlight>
                <a:srgbClr val="FFFFFF"/>
              </a:highlight>
            </a:endParaRPr>
          </a:p>
          <a:p>
            <a:pPr indent="-304800" lvl="0" marL="457200" rtl="0" algn="l">
              <a:lnSpc>
                <a:spcPct val="115000"/>
              </a:lnSpc>
              <a:spcBef>
                <a:spcPts val="0"/>
              </a:spcBef>
              <a:spcAft>
                <a:spcPts val="0"/>
              </a:spcAft>
              <a:buSzPts val="1200"/>
              <a:buChar char="●"/>
            </a:pPr>
            <a:r>
              <a:rPr lang="en" sz="1200">
                <a:solidFill>
                  <a:srgbClr val="34495E"/>
                </a:solidFill>
                <a:highlight>
                  <a:srgbClr val="FEFEFE"/>
                </a:highlight>
              </a:rPr>
              <a:t>When we look at the month of May we can clearly see some spikes in activity, which like the google data could be linked to national holidays with the number of direction requests.</a:t>
            </a:r>
            <a:endParaRPr sz="1200">
              <a:solidFill>
                <a:srgbClr val="34495E"/>
              </a:solidFill>
              <a:highlight>
                <a:srgbClr val="FEFEFE"/>
              </a:highlight>
            </a:endParaRPr>
          </a:p>
          <a:p>
            <a:pPr indent="0" lvl="0" marL="0" rtl="0" algn="l">
              <a:lnSpc>
                <a:spcPct val="115000"/>
              </a:lnSpc>
              <a:spcBef>
                <a:spcPts val="0"/>
              </a:spcBef>
              <a:spcAft>
                <a:spcPts val="0"/>
              </a:spcAft>
              <a:buNone/>
            </a:pPr>
            <a:r>
              <a:t/>
            </a:r>
            <a:endParaRPr sz="1300">
              <a:solidFill>
                <a:schemeClr val="dk1"/>
              </a:solidFill>
              <a:latin typeface="Hind"/>
              <a:ea typeface="Hind"/>
              <a:cs typeface="Hind"/>
              <a:sym typeface="Hind"/>
            </a:endParaRPr>
          </a:p>
          <a:p>
            <a:pPr indent="0" lvl="0" marL="0" rtl="0" algn="l">
              <a:spcBef>
                <a:spcPts val="16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91026ab7ef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91026ab7ef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 </a:t>
            </a:r>
            <a:endParaRPr/>
          </a:p>
          <a:p>
            <a:pPr indent="-298450" lvl="0" marL="457200" rtl="0" algn="l">
              <a:spcBef>
                <a:spcPts val="0"/>
              </a:spcBef>
              <a:spcAft>
                <a:spcPts val="0"/>
              </a:spcAft>
              <a:buSzPts val="1100"/>
              <a:buChar char="●"/>
            </a:pPr>
            <a:r>
              <a:rPr lang="en"/>
              <a:t>In looking at search activity across top five states , we can see that people’s intent to travel follow similar patterns in general.</a:t>
            </a:r>
            <a:endParaRPr/>
          </a:p>
          <a:p>
            <a:pPr indent="-298450" lvl="0" marL="457200" rtl="0" algn="l">
              <a:lnSpc>
                <a:spcPct val="115000"/>
              </a:lnSpc>
              <a:spcBef>
                <a:spcPts val="0"/>
              </a:spcBef>
              <a:spcAft>
                <a:spcPts val="0"/>
              </a:spcAft>
              <a:buSzPts val="1100"/>
              <a:buChar char="●"/>
            </a:pPr>
            <a:r>
              <a:rPr lang="en" sz="1200"/>
              <a:t>Top 5:</a:t>
            </a:r>
            <a:endParaRPr sz="1200"/>
          </a:p>
          <a:p>
            <a:pPr indent="-298450" lvl="0" marL="457200" rtl="0" algn="l">
              <a:lnSpc>
                <a:spcPct val="115000"/>
              </a:lnSpc>
              <a:spcBef>
                <a:spcPts val="0"/>
              </a:spcBef>
              <a:spcAft>
                <a:spcPts val="0"/>
              </a:spcAft>
              <a:buSzPts val="1100"/>
              <a:buChar char="●"/>
            </a:pPr>
            <a:r>
              <a:rPr lang="en" sz="1200"/>
              <a:t>The top 5 states generally follow the same trends – there is an observable spike in mobility in Utah around May. Possibly due to a holiday or an event taking place there which something we would like to further research.</a:t>
            </a:r>
            <a:endParaRPr sz="1200"/>
          </a:p>
          <a:p>
            <a:pPr indent="-304800" lvl="0" marL="457200" rtl="0" algn="l">
              <a:lnSpc>
                <a:spcPct val="115000"/>
              </a:lnSpc>
              <a:spcBef>
                <a:spcPts val="0"/>
              </a:spcBef>
              <a:spcAft>
                <a:spcPts val="0"/>
              </a:spcAft>
              <a:buSzPts val="1200"/>
              <a:buChar char="●"/>
            </a:pPr>
            <a:r>
              <a:t/>
            </a:r>
            <a:endParaRPr sz="12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90cc7bc39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90cc7bc39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 </a:t>
            </a:r>
            <a:endParaRPr/>
          </a:p>
          <a:p>
            <a:pPr indent="-304800" lvl="0" marL="457200" rtl="0" algn="l">
              <a:spcBef>
                <a:spcPts val="0"/>
              </a:spcBef>
              <a:spcAft>
                <a:spcPts val="0"/>
              </a:spcAft>
              <a:buSzPts val="1200"/>
              <a:buChar char="●"/>
            </a:pPr>
            <a:r>
              <a:rPr lang="en" sz="1200"/>
              <a:t>Finally, in looking at search activity across the five states with lowest mobility -- you can see that this also follows a general pattern overtime</a:t>
            </a:r>
            <a:endParaRPr sz="1200"/>
          </a:p>
          <a:p>
            <a:pPr indent="-304800" lvl="0" marL="457200" rtl="0" algn="l">
              <a:spcBef>
                <a:spcPts val="0"/>
              </a:spcBef>
              <a:spcAft>
                <a:spcPts val="0"/>
              </a:spcAft>
              <a:buSzPts val="1200"/>
              <a:buChar char="●"/>
            </a:pPr>
            <a:r>
              <a:rPr lang="en" sz="1200"/>
              <a:t>Additionally, apart from Washington D.C., all other entities are islands with large tourism industries. The direction requests may have been affected by 1) people’s reluctance for travel, and 2) stricter guidelines for traveling in and out of islands (e.g. Hawaii) and around the island.</a:t>
            </a:r>
            <a:endParaRPr sz="1200"/>
          </a:p>
          <a:p>
            <a:pPr indent="-304800" lvl="0" marL="457200" rtl="0" algn="l">
              <a:lnSpc>
                <a:spcPct val="115000"/>
              </a:lnSpc>
              <a:spcBef>
                <a:spcPts val="0"/>
              </a:spcBef>
              <a:spcAft>
                <a:spcPts val="0"/>
              </a:spcAft>
              <a:buSzPts val="1200"/>
              <a:buChar char="●"/>
            </a:pPr>
            <a:r>
              <a:rPr lang="en" sz="1200"/>
              <a:t>There is a very clear peak in mobility in Guam around February</a:t>
            </a:r>
            <a:endParaRPr sz="1200"/>
          </a:p>
          <a:p>
            <a:pPr indent="-304800" lvl="0" marL="457200" rtl="0" algn="l">
              <a:lnSpc>
                <a:spcPct val="115000"/>
              </a:lnSpc>
              <a:spcBef>
                <a:spcPts val="0"/>
              </a:spcBef>
              <a:spcAft>
                <a:spcPts val="0"/>
              </a:spcAft>
              <a:buSzPts val="1200"/>
              <a:buChar char="●"/>
            </a:pPr>
            <a:r>
              <a:rPr lang="en" sz="1200"/>
              <a:t>This may be when the USS Theodore Roosevelt docked on Feb 7</a:t>
            </a:r>
            <a:r>
              <a:rPr baseline="30000" lang="en" sz="1200"/>
              <a:t>th</a:t>
            </a:r>
            <a:r>
              <a:rPr lang="en" sz="1200"/>
              <a:t> which carried 5000 soldiers which then caused a spike in direction requests</a:t>
            </a:r>
            <a:endParaRPr sz="1200"/>
          </a:p>
          <a:p>
            <a:pPr indent="-304800" lvl="0" marL="457200" rtl="0" algn="l">
              <a:lnSpc>
                <a:spcPct val="115000"/>
              </a:lnSpc>
              <a:spcBef>
                <a:spcPts val="0"/>
              </a:spcBef>
              <a:spcAft>
                <a:spcPts val="0"/>
              </a:spcAft>
              <a:buSzPts val="1200"/>
              <a:buChar char="●"/>
            </a:pPr>
            <a:r>
              <a:rPr lang="en" sz="1200"/>
              <a:t>Also to take into consideration for the increase in direction requests - There was an </a:t>
            </a:r>
            <a:r>
              <a:rPr lang="en" sz="1200">
                <a:solidFill>
                  <a:srgbClr val="4D5156"/>
                </a:solidFill>
                <a:highlight>
                  <a:srgbClr val="FFFFFF"/>
                </a:highlight>
              </a:rPr>
              <a:t>International Conference on Engineering and Applied Science was held at </a:t>
            </a:r>
            <a:r>
              <a:rPr b="1" lang="en" sz="1200">
                <a:solidFill>
                  <a:srgbClr val="5F6368"/>
                </a:solidFill>
                <a:highlight>
                  <a:srgbClr val="FFFFFF"/>
                </a:highlight>
              </a:rPr>
              <a:t>Guam</a:t>
            </a:r>
            <a:r>
              <a:rPr lang="en" sz="1200">
                <a:solidFill>
                  <a:srgbClr val="4D5156"/>
                </a:solidFill>
                <a:highlight>
                  <a:srgbClr val="FFFFFF"/>
                </a:highlight>
              </a:rPr>
              <a:t> starting on 18th February. It is a 3 day </a:t>
            </a:r>
            <a:r>
              <a:rPr b="1" lang="en" sz="1200">
                <a:solidFill>
                  <a:srgbClr val="5F6368"/>
                </a:solidFill>
                <a:highlight>
                  <a:srgbClr val="FFFFFF"/>
                </a:highlight>
              </a:rPr>
              <a:t>event</a:t>
            </a:r>
            <a:endParaRPr b="1" sz="1200">
              <a:solidFill>
                <a:srgbClr val="5F6368"/>
              </a:solidFill>
              <a:highlight>
                <a:srgbClr val="FFFFFF"/>
              </a:highlight>
            </a:endParaRPr>
          </a:p>
          <a:p>
            <a:pPr indent="-298450" lvl="0" marL="457200" rtl="0" algn="l">
              <a:spcBef>
                <a:spcPts val="0"/>
              </a:spcBef>
              <a:spcAft>
                <a:spcPts val="0"/>
              </a:spcAft>
              <a:buSzPts val="1100"/>
              <a:buChar char="●"/>
            </a:pPr>
            <a:r>
              <a:rPr lang="en"/>
              <a:t>There is a spike in Guam between Jan and March (Feb 7)-- possibly because: </a:t>
            </a:r>
            <a:r>
              <a:rPr lang="en" u="sng">
                <a:solidFill>
                  <a:schemeClr val="hlink"/>
                </a:solidFill>
                <a:hlinkClick r:id="rId2"/>
              </a:rPr>
              <a:t>https://www.postguam.com/news/local/photos-uss-theodore-roosevelt-docks-at-naval-base-guam/collection_34246d5e-496a-11ea-b6ee-930451b68644.html</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904b5e1cfe_3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904b5e1cfe_3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90ecedea70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90ecedea7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[Lori]</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a:t>Overall Conclusions</a:t>
            </a:r>
            <a:endParaRPr/>
          </a:p>
          <a:p>
            <a:pPr indent="0" lvl="0" marL="0" rtl="0" algn="l">
              <a:lnSpc>
                <a:spcPct val="115000"/>
              </a:lnSpc>
              <a:spcBef>
                <a:spcPts val="1200"/>
              </a:spcBef>
              <a:spcAft>
                <a:spcPts val="0"/>
              </a:spcAft>
              <a:buNone/>
            </a:pPr>
            <a:r>
              <a:rPr lang="en"/>
              <a:t>Working on this group project encouraged us to collaborate with each other and practice our Git skills. From brainstorming project ideas to completing the project, we learned from each other and increased our skill level in many aspects of data acquisition and data analysis.</a:t>
            </a:r>
            <a:endParaRPr/>
          </a:p>
          <a:p>
            <a:pPr indent="0" lvl="0" marL="0" rtl="0" algn="l">
              <a:lnSpc>
                <a:spcPct val="115000"/>
              </a:lnSpc>
              <a:spcBef>
                <a:spcPts val="1200"/>
              </a:spcBef>
              <a:spcAft>
                <a:spcPts val="0"/>
              </a:spcAft>
              <a:buNone/>
            </a:pPr>
            <a:r>
              <a:rPr lang="en"/>
              <a:t>Next steps and future </a:t>
            </a:r>
            <a:r>
              <a:rPr lang="en"/>
              <a:t>projects</a:t>
            </a:r>
            <a:r>
              <a:rPr lang="en"/>
              <a:t> could incorporate additional data sets to answer more questions. Other relevant data sets include Covid-19 infection rates, dates and duration of stay-at-home orders, pet adoption, local/state/national park attendance, pollution/emissions related to mobility, online retail/in-person retail, and many others.</a:t>
            </a:r>
            <a:endParaRPr/>
          </a:p>
          <a:p>
            <a:pPr indent="0" lvl="0" marL="0" rtl="0" algn="l">
              <a:spcBef>
                <a:spcPts val="1200"/>
              </a:spcBef>
              <a:spcAft>
                <a:spcPts val="0"/>
              </a:spcAft>
              <a:buNone/>
            </a:pPr>
            <a:r>
              <a:rPr lang="en"/>
              <a:t>Any questions?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904b5e1cfe_3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904b5e1cfe_3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90ecedea7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90ecedea7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Hind"/>
                <a:ea typeface="Hind"/>
                <a:cs typeface="Hind"/>
                <a:sym typeface="Hind"/>
              </a:rPr>
              <a:t>Observations: </a:t>
            </a:r>
            <a:endParaRPr b="1" sz="1300">
              <a:solidFill>
                <a:schemeClr val="dk1"/>
              </a:solidFill>
              <a:latin typeface="Hind"/>
              <a:ea typeface="Hind"/>
              <a:cs typeface="Hind"/>
              <a:sym typeface="Hind"/>
            </a:endParaRPr>
          </a:p>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Retail and recreation went down, with a steep drop in mid March when qurantine became the norm.</a:t>
            </a:r>
            <a:endParaRPr sz="1300">
              <a:solidFill>
                <a:schemeClr val="dk1"/>
              </a:solidFill>
              <a:latin typeface="Hind"/>
              <a:ea typeface="Hind"/>
              <a:cs typeface="Hind"/>
              <a:sym typeface="Hind"/>
            </a:endParaRPr>
          </a:p>
          <a:p>
            <a:pPr indent="0" lvl="0" marL="0" rtl="0" algn="l">
              <a:spcBef>
                <a:spcPts val="0"/>
              </a:spcBef>
              <a:spcAft>
                <a:spcPts val="0"/>
              </a:spcAft>
              <a:buNone/>
            </a:pPr>
            <a:r>
              <a:t/>
            </a:r>
            <a:endParaRPr sz="1300">
              <a:solidFill>
                <a:schemeClr val="dk1"/>
              </a:solidFill>
              <a:latin typeface="Hind"/>
              <a:ea typeface="Hind"/>
              <a:cs typeface="Hind"/>
              <a:sym typeface="Hind"/>
            </a:endParaRPr>
          </a:p>
          <a:p>
            <a:pPr indent="0" lvl="0" marL="0" rtl="0" algn="l">
              <a:spcBef>
                <a:spcPts val="0"/>
              </a:spcBef>
              <a:spcAft>
                <a:spcPts val="0"/>
              </a:spcAft>
              <a:buNone/>
            </a:pPr>
            <a:r>
              <a:t/>
            </a:r>
            <a:endParaRPr sz="1300">
              <a:solidFill>
                <a:schemeClr val="dk1"/>
              </a:solidFill>
              <a:latin typeface="Hind"/>
              <a:ea typeface="Hind"/>
              <a:cs typeface="Hind"/>
              <a:sym typeface="Hin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904b5e1cf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904b5e1cf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Conclusions - visits to parks increased greatly, residential increased, retail decreased.  Conclusions based on holidays/weekends. Anecdote about Mother’s Day and retail shopping (no increase this year).</a:t>
            </a:r>
            <a:endParaRPr sz="1300">
              <a:solidFill>
                <a:schemeClr val="dk1"/>
              </a:solidFill>
              <a:latin typeface="Hind"/>
              <a:ea typeface="Hind"/>
              <a:cs typeface="Hind"/>
              <a:sym typeface="Hin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904b5e1cfe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904b5e1cf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Hind"/>
                <a:ea typeface="Hind"/>
                <a:cs typeface="Hind"/>
                <a:sym typeface="Hind"/>
              </a:rPr>
              <a:t>Question 5 -  How did mobility change related to different transportation types? Lisa’s graph comparing driving/transit/walking.  Larger changes in driving, not as much change in transit/walking. Stats related to the change?  What are these numbers on y axis - the sum?</a:t>
            </a:r>
            <a:endParaRPr sz="1300">
              <a:solidFill>
                <a:schemeClr val="dk1"/>
              </a:solidFill>
              <a:latin typeface="Hind"/>
              <a:ea typeface="Hind"/>
              <a:cs typeface="Hind"/>
              <a:sym typeface="Hind"/>
            </a:endParaRPr>
          </a:p>
          <a:p>
            <a:pPr indent="0" lvl="0" marL="0" rtl="0" algn="l">
              <a:spcBef>
                <a:spcPts val="16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90ecedea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90ecedea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Hind"/>
                <a:ea typeface="Hind"/>
                <a:cs typeface="Hind"/>
                <a:sym typeface="Hind"/>
              </a:rPr>
              <a:t>Retail and recreation went down, with a steep drop in mid March.</a:t>
            </a:r>
            <a:endParaRPr sz="1300">
              <a:solidFill>
                <a:schemeClr val="dk1"/>
              </a:solidFill>
              <a:latin typeface="Hind"/>
              <a:ea typeface="Hind"/>
              <a:cs typeface="Hind"/>
              <a:sym typeface="Hind"/>
            </a:endParaRPr>
          </a:p>
          <a:p>
            <a:pPr indent="0" lvl="0" marL="0" rtl="0" algn="l">
              <a:spcBef>
                <a:spcPts val="0"/>
              </a:spcBef>
              <a:spcAft>
                <a:spcPts val="0"/>
              </a:spcAft>
              <a:buNone/>
            </a:pPr>
            <a:r>
              <a:t/>
            </a:r>
            <a:endParaRPr sz="1300">
              <a:solidFill>
                <a:schemeClr val="dk1"/>
              </a:solidFill>
              <a:latin typeface="Hind"/>
              <a:ea typeface="Hind"/>
              <a:cs typeface="Hind"/>
              <a:sym typeface="Hin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6fe0c27f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fe0c27f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[Ingrid]</a:t>
            </a:r>
            <a:endParaRPr/>
          </a:p>
          <a:p>
            <a:pPr indent="0" lvl="0" marL="0" rtl="0" algn="l">
              <a:spcBef>
                <a:spcPts val="0"/>
              </a:spcBef>
              <a:spcAft>
                <a:spcPts val="0"/>
              </a:spcAft>
              <a:buNone/>
            </a:pPr>
            <a:r>
              <a:rPr lang="en"/>
              <a:t>Intro: core questions + hypothesis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are we interested in this topic:</a:t>
            </a:r>
            <a:endParaRPr/>
          </a:p>
          <a:p>
            <a:pPr indent="-298450" lvl="0" marL="457200" rtl="0" algn="l">
              <a:spcBef>
                <a:spcPts val="0"/>
              </a:spcBef>
              <a:spcAft>
                <a:spcPts val="0"/>
              </a:spcAft>
              <a:buSzPts val="1100"/>
              <a:buChar char="●"/>
            </a:pPr>
            <a:r>
              <a:rPr lang="en"/>
              <a:t>Highly relevant topic</a:t>
            </a:r>
            <a:endParaRPr/>
          </a:p>
          <a:p>
            <a:pPr indent="-298450" lvl="0" marL="457200" rtl="0" algn="l">
              <a:spcBef>
                <a:spcPts val="0"/>
              </a:spcBef>
              <a:spcAft>
                <a:spcPts val="0"/>
              </a:spcAft>
              <a:buSzPts val="1100"/>
              <a:buChar char="●"/>
            </a:pPr>
            <a:r>
              <a:rPr lang="en"/>
              <a:t>Backed by robust data</a:t>
            </a:r>
            <a:endParaRPr/>
          </a:p>
          <a:p>
            <a:pPr indent="0" lvl="0" marL="45720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90ecedea7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90ecedea7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91026ab7e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91026ab7e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6fe0c27f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6fe0c27f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chemeClr val="dk1"/>
                </a:solidFill>
                <a:latin typeface="Hind"/>
                <a:ea typeface="Hind"/>
                <a:cs typeface="Hind"/>
                <a:sym typeface="Hind"/>
              </a:rPr>
              <a:t>[Cynthia]</a:t>
            </a:r>
            <a:endParaRPr sz="1300">
              <a:solidFill>
                <a:schemeClr val="dk1"/>
              </a:solidFill>
              <a:latin typeface="Hind"/>
              <a:ea typeface="Hind"/>
              <a:cs typeface="Hind"/>
              <a:sym typeface="Hind"/>
            </a:endParaRPr>
          </a:p>
          <a:p>
            <a:pPr indent="0" lvl="0" marL="0" rtl="0" algn="l">
              <a:lnSpc>
                <a:spcPct val="100000"/>
              </a:lnSpc>
              <a:spcBef>
                <a:spcPts val="1600"/>
              </a:spcBef>
              <a:spcAft>
                <a:spcPts val="0"/>
              </a:spcAft>
              <a:buNone/>
            </a:pPr>
            <a:r>
              <a:rPr lang="en" sz="1300">
                <a:solidFill>
                  <a:schemeClr val="dk1"/>
                </a:solidFill>
                <a:latin typeface="Hind"/>
                <a:ea typeface="Hind"/>
                <a:cs typeface="Hind"/>
                <a:sym typeface="Hind"/>
              </a:rPr>
              <a:t>Question 1 - How does the Google data compare to the Apple data? Discuss two different types of data - Apple is people’s intentions (when people searched for locations) and Google is actual mobility data. Demographics of each? Limitations of each?</a:t>
            </a:r>
            <a:endParaRPr sz="1300">
              <a:solidFill>
                <a:schemeClr val="dk1"/>
              </a:solidFill>
              <a:latin typeface="Hind"/>
              <a:ea typeface="Hind"/>
              <a:cs typeface="Hind"/>
              <a:sym typeface="Hind"/>
            </a:endParaRPr>
          </a:p>
          <a:p>
            <a:pPr indent="0" lvl="0" marL="0" rtl="0" algn="l">
              <a:lnSpc>
                <a:spcPct val="100000"/>
              </a:lnSpc>
              <a:spcBef>
                <a:spcPts val="1600"/>
              </a:spcBef>
              <a:spcAft>
                <a:spcPts val="0"/>
              </a:spcAft>
              <a:buNone/>
            </a:pPr>
            <a:r>
              <a:rPr lang="en" sz="1300">
                <a:solidFill>
                  <a:schemeClr val="dk1"/>
                </a:solidFill>
                <a:latin typeface="Hind"/>
                <a:ea typeface="Hind"/>
                <a:cs typeface="Hind"/>
                <a:sym typeface="Hind"/>
              </a:rPr>
              <a:t>The data here shows relative change of mobility</a:t>
            </a:r>
            <a:endParaRPr sz="1300">
              <a:solidFill>
                <a:schemeClr val="dk1"/>
              </a:solidFill>
              <a:latin typeface="Hind"/>
              <a:ea typeface="Hind"/>
              <a:cs typeface="Hind"/>
              <a:sym typeface="Hind"/>
            </a:endParaRPr>
          </a:p>
          <a:p>
            <a:pPr indent="0" lvl="0" marL="0" rtl="0" algn="l">
              <a:lnSpc>
                <a:spcPct val="100000"/>
              </a:lnSpc>
              <a:spcBef>
                <a:spcPts val="0"/>
              </a:spcBef>
              <a:spcAft>
                <a:spcPts val="0"/>
              </a:spcAft>
              <a:buNone/>
            </a:pPr>
            <a:r>
              <a:rPr lang="en" sz="1300">
                <a:solidFill>
                  <a:schemeClr val="dk1"/>
                </a:solidFill>
                <a:latin typeface="Hind"/>
                <a:ea typeface="Hind"/>
                <a:cs typeface="Hind"/>
                <a:sym typeface="Hind"/>
              </a:rPr>
              <a:t> </a:t>
            </a:r>
            <a:endParaRPr sz="1300">
              <a:solidFill>
                <a:schemeClr val="dk1"/>
              </a:solidFill>
              <a:latin typeface="Hind"/>
              <a:ea typeface="Hind"/>
              <a:cs typeface="Hind"/>
              <a:sym typeface="Hind"/>
            </a:endParaRPr>
          </a:p>
          <a:p>
            <a:pPr indent="0" lvl="0" marL="0" rtl="0" algn="l">
              <a:lnSpc>
                <a:spcPct val="100000"/>
              </a:lnSpc>
              <a:spcBef>
                <a:spcPts val="0"/>
              </a:spcBef>
              <a:spcAft>
                <a:spcPts val="0"/>
              </a:spcAft>
              <a:buNone/>
            </a:pPr>
            <a:r>
              <a:rPr lang="en" sz="1300">
                <a:solidFill>
                  <a:schemeClr val="dk1"/>
                </a:solidFill>
                <a:latin typeface="Hind"/>
                <a:ea typeface="Hind"/>
                <a:cs typeface="Hind"/>
                <a:sym typeface="Hind"/>
              </a:rPr>
              <a:t>Data Limitations: </a:t>
            </a:r>
            <a:endParaRPr sz="1300">
              <a:solidFill>
                <a:schemeClr val="dk1"/>
              </a:solidFill>
              <a:latin typeface="Hind"/>
              <a:ea typeface="Hind"/>
              <a:cs typeface="Hind"/>
              <a:sym typeface="Hind"/>
            </a:endParaRPr>
          </a:p>
          <a:p>
            <a:pPr indent="-311150" lvl="0" marL="457200" rtl="0" algn="l">
              <a:lnSpc>
                <a:spcPct val="100000"/>
              </a:lnSpc>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Apple’s mobility data is based on locations searched, meaning the data might not reflect actual mobility, only intent. The assumption here is that locations search indicates a higher likelihood to travel to the searched location.</a:t>
            </a:r>
            <a:endParaRPr sz="1300">
              <a:solidFill>
                <a:schemeClr val="dk1"/>
              </a:solidFill>
              <a:latin typeface="Hind"/>
              <a:ea typeface="Hind"/>
              <a:cs typeface="Hind"/>
              <a:sym typeface="Hind"/>
            </a:endParaRPr>
          </a:p>
          <a:p>
            <a:pPr indent="-311150" lvl="0" marL="457200" rtl="0" algn="l">
              <a:lnSpc>
                <a:spcPct val="100000"/>
              </a:lnSpc>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Users are unlikely to use map applications for familiar locations, so it is possible that data tracked only includes aberrant travels and not daily mobility. </a:t>
            </a:r>
            <a:endParaRPr sz="1300">
              <a:solidFill>
                <a:schemeClr val="dk1"/>
              </a:solidFill>
              <a:latin typeface="Hind"/>
              <a:ea typeface="Hind"/>
              <a:cs typeface="Hind"/>
              <a:sym typeface="Hind"/>
            </a:endParaRPr>
          </a:p>
          <a:p>
            <a:pPr indent="-311150" lvl="0" marL="457200" rtl="0" algn="l">
              <a:lnSpc>
                <a:spcPct val="100000"/>
              </a:lnSpc>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Google’s data only includes the data users who have enabled geo-location settings; may not be representative of the wider population</a:t>
            </a:r>
            <a:endParaRPr sz="1300">
              <a:solidFill>
                <a:schemeClr val="dk1"/>
              </a:solidFill>
              <a:latin typeface="Hind"/>
              <a:ea typeface="Hind"/>
              <a:cs typeface="Hind"/>
              <a:sym typeface="Hind"/>
            </a:endParaRPr>
          </a:p>
          <a:p>
            <a:pPr indent="0" lvl="0" marL="0" rtl="0" algn="l">
              <a:spcBef>
                <a:spcPts val="16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90ecedea7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90ecedea7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[Stojancho] to talk about the Google data </a:t>
            </a:r>
            <a:endParaRPr sz="1300">
              <a:solidFill>
                <a:schemeClr val="dk1"/>
              </a:solidFill>
              <a:latin typeface="Hind"/>
              <a:ea typeface="Hind"/>
              <a:cs typeface="Hind"/>
              <a:sym typeface="Hind"/>
            </a:endParaRPr>
          </a:p>
          <a:p>
            <a:pPr indent="0" lvl="0" marL="0" rtl="0" algn="l">
              <a:spcBef>
                <a:spcPts val="0"/>
              </a:spcBef>
              <a:spcAft>
                <a:spcPts val="0"/>
              </a:spcAft>
              <a:buNone/>
            </a:pPr>
            <a:r>
              <a:rPr lang="en" sz="1300">
                <a:solidFill>
                  <a:schemeClr val="dk1"/>
                </a:solidFill>
                <a:latin typeface="Hind"/>
                <a:ea typeface="Hind"/>
                <a:cs typeface="Hind"/>
                <a:sym typeface="Hind"/>
              </a:rPr>
              <a:t>Question 2 - How did mobility change over the course of the quarantine? Over Feb 15 - Aug 4 (dates?).  </a:t>
            </a:r>
            <a:endParaRPr sz="1300">
              <a:solidFill>
                <a:schemeClr val="dk1"/>
              </a:solidFill>
              <a:latin typeface="Hind"/>
              <a:ea typeface="Hind"/>
              <a:cs typeface="Hind"/>
              <a:sym typeface="Hind"/>
            </a:endParaRPr>
          </a:p>
          <a:p>
            <a:pPr indent="0" lvl="0" marL="0" rtl="0" algn="l">
              <a:spcBef>
                <a:spcPts val="0"/>
              </a:spcBef>
              <a:spcAft>
                <a:spcPts val="0"/>
              </a:spcAft>
              <a:buNone/>
            </a:pPr>
            <a:r>
              <a:t/>
            </a:r>
            <a:endParaRPr b="1" sz="1300">
              <a:solidFill>
                <a:schemeClr val="dk1"/>
              </a:solidFill>
              <a:latin typeface="Hind"/>
              <a:ea typeface="Hind"/>
              <a:cs typeface="Hind"/>
              <a:sym typeface="Hind"/>
            </a:endParaRPr>
          </a:p>
          <a:p>
            <a:pPr indent="0" lvl="0" marL="0" rtl="0" algn="l">
              <a:spcBef>
                <a:spcPts val="0"/>
              </a:spcBef>
              <a:spcAft>
                <a:spcPts val="0"/>
              </a:spcAft>
              <a:buNone/>
            </a:pPr>
            <a:r>
              <a:rPr b="1" lang="en" sz="1300">
                <a:solidFill>
                  <a:schemeClr val="dk1"/>
                </a:solidFill>
                <a:latin typeface="Hind"/>
                <a:ea typeface="Hind"/>
                <a:cs typeface="Hind"/>
                <a:sym typeface="Hind"/>
              </a:rPr>
              <a:t>Observations: </a:t>
            </a:r>
            <a:endParaRPr b="1" sz="1300">
              <a:solidFill>
                <a:schemeClr val="dk1"/>
              </a:solidFill>
              <a:latin typeface="Hind"/>
              <a:ea typeface="Hind"/>
              <a:cs typeface="Hind"/>
              <a:sym typeface="Hind"/>
            </a:endParaRPr>
          </a:p>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Mobility decreased at the onset of the pandemic (mid-March to April), with sharp drops,  across retail , groceries, and parks.</a:t>
            </a:r>
            <a:endParaRPr sz="1300">
              <a:solidFill>
                <a:schemeClr val="dk1"/>
              </a:solidFill>
              <a:latin typeface="Hind"/>
              <a:ea typeface="Hind"/>
              <a:cs typeface="Hind"/>
              <a:sym typeface="Hind"/>
            </a:endParaRPr>
          </a:p>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Visits to parks increased dramatically following April 15th.</a:t>
            </a:r>
            <a:endParaRPr sz="1300">
              <a:solidFill>
                <a:schemeClr val="dk1"/>
              </a:solidFill>
              <a:latin typeface="Hind"/>
              <a:ea typeface="Hind"/>
              <a:cs typeface="Hind"/>
              <a:sym typeface="Hind"/>
            </a:endParaRPr>
          </a:p>
          <a:p>
            <a:pPr indent="-311150" lvl="0" marL="457200" rtl="0" algn="l">
              <a:spcBef>
                <a:spcPts val="0"/>
              </a:spcBef>
              <a:spcAft>
                <a:spcPts val="0"/>
              </a:spcAft>
              <a:buClr>
                <a:schemeClr val="dk1"/>
              </a:buClr>
              <a:buSzPts val="1300"/>
              <a:buFont typeface="Hind"/>
              <a:buChar char="●"/>
            </a:pPr>
            <a:r>
              <a:rPr lang="en" sz="1300">
                <a:solidFill>
                  <a:schemeClr val="dk1"/>
                </a:solidFill>
                <a:latin typeface="Hind"/>
                <a:ea typeface="Hind"/>
                <a:cs typeface="Hind"/>
                <a:sym typeface="Hind"/>
              </a:rPr>
              <a:t>Retail/recreation and groceries were the most heavily impacted, with a sharp decrease in April as quarantine set in,  and </a:t>
            </a:r>
            <a:r>
              <a:rPr lang="en" sz="1300">
                <a:solidFill>
                  <a:schemeClr val="dk1"/>
                </a:solidFill>
                <a:latin typeface="Hind"/>
                <a:ea typeface="Hind"/>
                <a:cs typeface="Hind"/>
                <a:sym typeface="Hind"/>
              </a:rPr>
              <a:t>businesses</a:t>
            </a:r>
            <a:r>
              <a:rPr lang="en" sz="1300">
                <a:solidFill>
                  <a:schemeClr val="dk1"/>
                </a:solidFill>
                <a:latin typeface="Hind"/>
                <a:ea typeface="Hind"/>
                <a:cs typeface="Hind"/>
                <a:sym typeface="Hind"/>
              </a:rPr>
              <a:t> closed.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904b5e1cfe_3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904b5e1cfe_3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Observations: </a:t>
            </a:r>
            <a:endParaRPr b="1"/>
          </a:p>
          <a:p>
            <a:pPr indent="-298450" lvl="0" marL="457200" rtl="0" algn="l">
              <a:spcBef>
                <a:spcPts val="0"/>
              </a:spcBef>
              <a:spcAft>
                <a:spcPts val="0"/>
              </a:spcAft>
              <a:buSzPts val="1100"/>
              <a:buChar char="●"/>
            </a:pPr>
            <a:r>
              <a:rPr lang="en"/>
              <a:t>People stayed home at the onset of the pandemic, with a sharp rise in mid March. </a:t>
            </a:r>
            <a:endParaRPr/>
          </a:p>
          <a:p>
            <a:pPr indent="-298450" lvl="0" marL="457200" rtl="0" algn="l">
              <a:spcBef>
                <a:spcPts val="0"/>
              </a:spcBef>
              <a:spcAft>
                <a:spcPts val="0"/>
              </a:spcAft>
              <a:buSzPts val="1100"/>
              <a:buChar char="●"/>
            </a:pPr>
            <a:r>
              <a:rPr lang="en"/>
              <a:t>However, overtime likelihood to remain in residentials decreased.</a:t>
            </a:r>
            <a:endParaRPr b="1"/>
          </a:p>
          <a:p>
            <a:pPr indent="-298450" lvl="0" marL="457200" rtl="0" algn="l">
              <a:spcBef>
                <a:spcPts val="0"/>
              </a:spcBef>
              <a:spcAft>
                <a:spcPts val="0"/>
              </a:spcAft>
              <a:buSzPts val="1100"/>
              <a:buChar char="●"/>
            </a:pPr>
            <a:r>
              <a:rPr lang="en"/>
              <a:t>A repeating“zig-zagged”  that happens (4x per month), which coincides with weekends, indicating that people are more </a:t>
            </a:r>
            <a:r>
              <a:rPr lang="en"/>
              <a:t>likely</a:t>
            </a:r>
            <a:r>
              <a:rPr lang="en"/>
              <a:t> to leave </a:t>
            </a:r>
            <a:r>
              <a:rPr lang="en"/>
              <a:t>their</a:t>
            </a:r>
            <a:r>
              <a:rPr lang="en"/>
              <a:t> residents during weekends.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90ecedea7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90ecedea7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Hind"/>
                <a:ea typeface="Hind"/>
                <a:cs typeface="Hind"/>
                <a:sym typeface="Hind"/>
              </a:rPr>
              <a:t>Question 4 - </a:t>
            </a:r>
            <a:r>
              <a:rPr lang="en"/>
              <a:t>How did mobility trends change relative to each other in the </a:t>
            </a:r>
            <a:r>
              <a:rPr lang="en"/>
              <a:t>month</a:t>
            </a:r>
            <a:r>
              <a:rPr lang="en"/>
              <a:t> of  May?    </a:t>
            </a:r>
            <a:endParaRPr/>
          </a:p>
          <a:p>
            <a:pPr indent="0" lvl="0" marL="0" rtl="0" algn="l">
              <a:lnSpc>
                <a:spcPct val="115000"/>
              </a:lnSpc>
              <a:spcBef>
                <a:spcPts val="1600"/>
              </a:spcBef>
              <a:spcAft>
                <a:spcPts val="0"/>
              </a:spcAft>
              <a:buNone/>
            </a:pPr>
            <a:r>
              <a:rPr b="1" lang="en"/>
              <a:t>This graph takes a closer look at the month of May*, </a:t>
            </a:r>
            <a:r>
              <a:rPr lang="en"/>
              <a:t>Eventful</a:t>
            </a:r>
            <a:r>
              <a:rPr lang="en"/>
              <a:t> month </a:t>
            </a:r>
            <a:r>
              <a:rPr lang="en"/>
              <a:t>Mother’s Day weekend  Memorial Day weekend</a:t>
            </a:r>
            <a:endParaRPr b="1"/>
          </a:p>
          <a:p>
            <a:pPr indent="0" lvl="0" marL="0" rtl="0" algn="l">
              <a:lnSpc>
                <a:spcPct val="115000"/>
              </a:lnSpc>
              <a:spcBef>
                <a:spcPts val="1600"/>
              </a:spcBef>
              <a:spcAft>
                <a:spcPts val="0"/>
              </a:spcAft>
              <a:buNone/>
            </a:pPr>
            <a:r>
              <a:rPr b="1" lang="en"/>
              <a:t>Observation: </a:t>
            </a:r>
            <a:endParaRPr b="1"/>
          </a:p>
          <a:p>
            <a:pPr indent="-298450" lvl="0" marL="457200" rtl="0" algn="l">
              <a:lnSpc>
                <a:spcPct val="115000"/>
              </a:lnSpc>
              <a:spcBef>
                <a:spcPts val="0"/>
              </a:spcBef>
              <a:spcAft>
                <a:spcPts val="0"/>
              </a:spcAft>
              <a:buSzPts val="1100"/>
              <a:buChar char="●"/>
            </a:pPr>
            <a:r>
              <a:rPr lang="en"/>
              <a:t>Mother’s Day weekend (May 9 -10): Mobility exhibit minimal changes during the holidays, indicating that people were likely not celebrating holidays the typical way (e.g. shopping, dining out, etc) </a:t>
            </a:r>
            <a:endParaRPr/>
          </a:p>
          <a:p>
            <a:pPr indent="-298450" lvl="0" marL="457200" rtl="0" algn="l">
              <a:lnSpc>
                <a:spcPct val="115000"/>
              </a:lnSpc>
              <a:spcBef>
                <a:spcPts val="0"/>
              </a:spcBef>
              <a:spcAft>
                <a:spcPts val="0"/>
              </a:spcAft>
              <a:buSzPts val="1100"/>
              <a:buChar char="●"/>
            </a:pPr>
            <a:r>
              <a:rPr lang="en"/>
              <a:t>Memorial Day weekend (May 23 - 25): Park visits saw a sharp spike, indicating people were opting to head outside for the long weekend. However, mobility to recreation/retail remain relatively static (still in the negative), indicating that people switch to online shopping, or reduced the shopping overall.</a:t>
            </a:r>
            <a:endParaRPr/>
          </a:p>
          <a:p>
            <a:pPr indent="0" lvl="0" marL="457200" rtl="0" algn="l">
              <a:lnSpc>
                <a:spcPct val="115000"/>
              </a:lnSpc>
              <a:spcBef>
                <a:spcPts val="1600"/>
              </a:spcBef>
              <a:spcAft>
                <a:spcPts val="1600"/>
              </a:spcAft>
              <a:buNone/>
            </a:pPr>
            <a:r>
              <a:t/>
            </a:r>
            <a:endParaRPr>
              <a:highlight>
                <a:srgbClr val="FFFF00"/>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91026ab7ef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91026ab7ef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90ecedea7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90ecedea7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Hind"/>
                <a:ea typeface="Hind"/>
                <a:cs typeface="Hind"/>
                <a:sym typeface="Hind"/>
              </a:rPr>
              <a:t>[Lisa]</a:t>
            </a:r>
            <a:endParaRPr sz="1300">
              <a:solidFill>
                <a:schemeClr val="dk1"/>
              </a:solidFill>
              <a:latin typeface="Hind"/>
              <a:ea typeface="Hind"/>
              <a:cs typeface="Hind"/>
              <a:sym typeface="Hind"/>
            </a:endParaRPr>
          </a:p>
          <a:p>
            <a:pPr indent="0" lvl="0" marL="0" rtl="0" algn="l">
              <a:lnSpc>
                <a:spcPct val="115000"/>
              </a:lnSpc>
              <a:spcBef>
                <a:spcPts val="1600"/>
              </a:spcBef>
              <a:spcAft>
                <a:spcPts val="0"/>
              </a:spcAft>
              <a:buNone/>
            </a:pPr>
            <a:r>
              <a:rPr lang="en" sz="1200">
                <a:solidFill>
                  <a:schemeClr val="dk1"/>
                </a:solidFill>
              </a:rPr>
              <a:t>Question 5 -  Did mobility trends change related to different transportation types due to COVID? </a:t>
            </a:r>
            <a:endParaRPr sz="1200">
              <a:solidFill>
                <a:schemeClr val="dk1"/>
              </a:solidFill>
            </a:endParaRPr>
          </a:p>
          <a:p>
            <a:pPr indent="0" lvl="0" marL="0" rtl="0" algn="l">
              <a:lnSpc>
                <a:spcPct val="115000"/>
              </a:lnSpc>
              <a:spcBef>
                <a:spcPts val="1600"/>
              </a:spcBef>
              <a:spcAft>
                <a:spcPts val="0"/>
              </a:spcAft>
              <a:buNone/>
            </a:pPr>
            <a:r>
              <a:rPr lang="en" sz="1200">
                <a:solidFill>
                  <a:srgbClr val="34495E"/>
                </a:solidFill>
                <a:highlight>
                  <a:srgbClr val="FEFEFE"/>
                </a:highlight>
              </a:rPr>
              <a:t>As we decided to focus on the google USA dataset we also filtered the apple data to analyze only the USA - Remember that the data is based on requests for directions.</a:t>
            </a:r>
            <a:endParaRPr sz="1200">
              <a:solidFill>
                <a:srgbClr val="34495E"/>
              </a:solidFill>
              <a:highlight>
                <a:srgbClr val="FEFEFE"/>
              </a:highlight>
            </a:endParaRPr>
          </a:p>
          <a:p>
            <a:pPr indent="0" lvl="0" marL="0" rtl="0" algn="l">
              <a:lnSpc>
                <a:spcPct val="115000"/>
              </a:lnSpc>
              <a:spcBef>
                <a:spcPts val="0"/>
              </a:spcBef>
              <a:spcAft>
                <a:spcPts val="0"/>
              </a:spcAft>
              <a:buNone/>
            </a:pPr>
            <a:r>
              <a:rPr lang="en" sz="1200">
                <a:solidFill>
                  <a:srgbClr val="34495E"/>
                </a:solidFill>
                <a:highlight>
                  <a:srgbClr val="FEFEFE"/>
                </a:highlight>
              </a:rPr>
              <a:t> </a:t>
            </a:r>
            <a:endParaRPr sz="1200">
              <a:solidFill>
                <a:srgbClr val="34495E"/>
              </a:solidFill>
              <a:highlight>
                <a:srgbClr val="FEFEFE"/>
              </a:highlight>
            </a:endParaRPr>
          </a:p>
          <a:p>
            <a:pPr indent="0" lvl="0" marL="0" rtl="0" algn="l">
              <a:lnSpc>
                <a:spcPct val="115000"/>
              </a:lnSpc>
              <a:spcBef>
                <a:spcPts val="0"/>
              </a:spcBef>
              <a:spcAft>
                <a:spcPts val="0"/>
              </a:spcAft>
              <a:buNone/>
            </a:pPr>
            <a:r>
              <a:rPr lang="en" sz="1200">
                <a:solidFill>
                  <a:srgbClr val="34495E"/>
                </a:solidFill>
                <a:highlight>
                  <a:srgbClr val="FEFEFE"/>
                </a:highlight>
              </a:rPr>
              <a:t>Point 1. - The weekly pulse of activity is immediately visible as people are, more or less, walking, driving, and taking the subway, depending on what day it is.</a:t>
            </a:r>
            <a:endParaRPr sz="1200">
              <a:solidFill>
                <a:srgbClr val="34495E"/>
              </a:solidFill>
              <a:highlight>
                <a:srgbClr val="FEFEFE"/>
              </a:highlight>
            </a:endParaRPr>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Point 2: looking at this graph You can see </a:t>
            </a:r>
            <a:r>
              <a:rPr lang="en" sz="1200">
                <a:solidFill>
                  <a:srgbClr val="34495E"/>
                </a:solidFill>
                <a:highlight>
                  <a:srgbClr val="FEFEFE"/>
                </a:highlight>
              </a:rPr>
              <a:t>the big COVID-related drop-off in mobility clearly comes in mid-March.</a:t>
            </a:r>
            <a:endParaRPr sz="1200">
              <a:solidFill>
                <a:srgbClr val="34495E"/>
              </a:solidFill>
              <a:highlight>
                <a:srgbClr val="FEFEFE"/>
              </a:highlight>
            </a:endParaRPr>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Point 3 ; It is interesting to note the impact of COVID19 on mobility and that as the stay at home orders started to lift across the USA there is a notable increase in the number of requests for directions for driving and walking but there is a minimal increase in the requests for transit directions – nobody is yet willing to risk it on the subway!</a:t>
            </a:r>
            <a:endParaRPr sz="1200"/>
          </a:p>
          <a:p>
            <a:pPr indent="0" lvl="0" marL="0" rtl="0" algn="l">
              <a:lnSpc>
                <a:spcPct val="115000"/>
              </a:lnSpc>
              <a:spcBef>
                <a:spcPts val="0"/>
              </a:spcBef>
              <a:spcAft>
                <a:spcPts val="0"/>
              </a:spcAft>
              <a:buNone/>
            </a:pPr>
            <a:r>
              <a:rPr lang="en" sz="1200"/>
              <a:t> </a:t>
            </a:r>
            <a:endParaRPr sz="1200"/>
          </a:p>
          <a:p>
            <a:pPr indent="0" lvl="0" marL="0" rtl="0" algn="l">
              <a:lnSpc>
                <a:spcPct val="115000"/>
              </a:lnSpc>
              <a:spcBef>
                <a:spcPts val="0"/>
              </a:spcBef>
              <a:spcAft>
                <a:spcPts val="0"/>
              </a:spcAft>
              <a:buNone/>
            </a:pPr>
            <a:r>
              <a:rPr lang="en" sz="1200"/>
              <a:t>Having looked at the overall mobility trends for the USA – we decided to look more into the mobility trends for a specific month. Firstly observing the trends for the overall month and then across 10 days within the month.</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Clr>
                <a:schemeClr val="dk1"/>
              </a:buClr>
              <a:buSzPts val="1200"/>
              <a:buFont typeface="Hind"/>
              <a:buChar char="●"/>
            </a:pPr>
            <a:r>
              <a:rPr lang="en" sz="1200">
                <a:highlight>
                  <a:srgbClr val="FFFFFF"/>
                </a:highlight>
              </a:rPr>
              <a:t>The Apple Mobility data used for this project is Time Series Data. Time series data is a collection of data points that are assembled over periods in time and ordered chronologically. The time interval at which the data is collected is often referred to as the time series frequency.</a:t>
            </a:r>
            <a:r>
              <a:rPr lang="en" sz="1200">
                <a:solidFill>
                  <a:schemeClr val="dk1"/>
                </a:solidFill>
              </a:rPr>
              <a:t>  </a:t>
            </a:r>
            <a:r>
              <a:rPr lang="en" sz="1200">
                <a:solidFill>
                  <a:srgbClr val="34495E"/>
                </a:solidFill>
                <a:highlight>
                  <a:srgbClr val="FEFEFE"/>
                </a:highlight>
              </a:rPr>
              <a:t>The mobility measures taken  are indexed to 100 at the beginning of the series, so mobility trends are relative to that baseline. We don’t know anything about the absolute volume of usage of the Maps service.</a:t>
            </a:r>
            <a:endParaRPr sz="1200">
              <a:solidFill>
                <a:srgbClr val="34495E"/>
              </a:solidFill>
              <a:highlight>
                <a:srgbClr val="FEFEFE"/>
              </a:highlight>
            </a:endParaRPr>
          </a:p>
          <a:p>
            <a:pPr indent="-304800" lvl="0" marL="457200" rtl="0" algn="l">
              <a:lnSpc>
                <a:spcPct val="115000"/>
              </a:lnSpc>
              <a:spcBef>
                <a:spcPts val="0"/>
              </a:spcBef>
              <a:spcAft>
                <a:spcPts val="0"/>
              </a:spcAft>
              <a:buClr>
                <a:srgbClr val="34495E"/>
              </a:buClr>
              <a:buSzPts val="1200"/>
              <a:buChar char="●"/>
            </a:pPr>
            <a:r>
              <a:rPr lang="en" sz="1200">
                <a:solidFill>
                  <a:srgbClr val="34495E"/>
                </a:solidFill>
                <a:highlight>
                  <a:srgbClr val="FEFEFE"/>
                </a:highlight>
              </a:rPr>
              <a:t>We needed to decompose the series into</a:t>
            </a:r>
            <a:r>
              <a:rPr lang="en" sz="1200">
                <a:latin typeface="Times New Roman"/>
                <a:ea typeface="Times New Roman"/>
                <a:cs typeface="Times New Roman"/>
                <a:sym typeface="Times New Roman"/>
              </a:rPr>
              <a:t> </a:t>
            </a:r>
            <a:r>
              <a:rPr i="1" lang="en" sz="1200"/>
              <a:t>seasonal</a:t>
            </a:r>
            <a:r>
              <a:rPr lang="en" sz="1200">
                <a:latin typeface="Times New Roman"/>
                <a:ea typeface="Times New Roman"/>
                <a:cs typeface="Times New Roman"/>
                <a:sym typeface="Times New Roman"/>
              </a:rPr>
              <a:t>. </a:t>
            </a:r>
            <a:r>
              <a:rPr lang="en" sz="1200">
                <a:solidFill>
                  <a:srgbClr val="34495E"/>
                </a:solidFill>
                <a:highlight>
                  <a:srgbClr val="FEFEFE"/>
                </a:highlight>
              </a:rPr>
              <a:t>In this case the “season” is a week and calculate the moving average.</a:t>
            </a:r>
            <a:endParaRPr sz="1200">
              <a:solidFill>
                <a:srgbClr val="34495E"/>
              </a:solidFill>
              <a:highlight>
                <a:srgbClr val="FEFEFE"/>
              </a:highlight>
            </a:endParaRPr>
          </a:p>
          <a:p>
            <a:pPr indent="-304800" lvl="0" marL="457200" rtl="0" algn="l">
              <a:lnSpc>
                <a:spcPct val="115000"/>
              </a:lnSpc>
              <a:spcBef>
                <a:spcPts val="0"/>
              </a:spcBef>
              <a:spcAft>
                <a:spcPts val="0"/>
              </a:spcAft>
              <a:buClr>
                <a:srgbClr val="34495E"/>
              </a:buClr>
              <a:buSzPts val="1200"/>
              <a:buChar char="●"/>
            </a:pPr>
            <a:r>
              <a:rPr lang="en" u="sng">
                <a:solidFill>
                  <a:schemeClr val="hlink"/>
                </a:solidFill>
                <a:hlinkClick r:id="rId2"/>
              </a:rPr>
              <a:t>https://www.datacamp.com/community/tutorials/moving-averages-in-pandas</a:t>
            </a:r>
            <a:endParaRPr sz="1200">
              <a:solidFill>
                <a:srgbClr val="34495E"/>
              </a:solidFill>
              <a:highlight>
                <a:srgbClr val="FEFEFE"/>
              </a:highlight>
            </a:endParaRPr>
          </a:p>
          <a:p>
            <a:pPr indent="0" lvl="0" marL="457200" rtl="0" algn="l">
              <a:lnSpc>
                <a:spcPct val="115000"/>
              </a:lnSpc>
              <a:spcBef>
                <a:spcPts val="0"/>
              </a:spcBef>
              <a:spcAft>
                <a:spcPts val="0"/>
              </a:spcAft>
              <a:buNone/>
            </a:pPr>
            <a:r>
              <a:t/>
            </a:r>
            <a:endParaRPr sz="1200">
              <a:solidFill>
                <a:srgbClr val="34495E"/>
              </a:solidFill>
              <a:highlight>
                <a:srgbClr val="FEFEFE"/>
              </a:highlight>
            </a:endParaRPr>
          </a:p>
          <a:p>
            <a:pPr indent="0" lvl="0" marL="457200" rtl="0" algn="l">
              <a:lnSpc>
                <a:spcPct val="115000"/>
              </a:lnSpc>
              <a:spcBef>
                <a:spcPts val="1600"/>
              </a:spcBef>
              <a:spcAft>
                <a:spcPts val="0"/>
              </a:spcAft>
              <a:buNone/>
            </a:pPr>
            <a:r>
              <a:t/>
            </a:r>
            <a:endParaRPr sz="1300">
              <a:solidFill>
                <a:schemeClr val="dk1"/>
              </a:solidFill>
              <a:latin typeface="Hind"/>
              <a:ea typeface="Hind"/>
              <a:cs typeface="Hind"/>
              <a:sym typeface="Hind"/>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000950" y="-247650"/>
            <a:ext cx="2849429" cy="277368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417975" y="3172675"/>
            <a:ext cx="4528136" cy="2346245"/>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340050" y="-2"/>
            <a:ext cx="2437096" cy="3777791"/>
            <a:chOff x="-340050" y="-2"/>
            <a:chExt cx="2437096" cy="3777791"/>
          </a:xfrm>
        </p:grpSpPr>
        <p:sp>
          <p:nvSpPr>
            <p:cNvPr id="12" name="Google Shape;12;p2"/>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rot="3212468">
            <a:off x="7269903" y="1631707"/>
            <a:ext cx="2726333" cy="4689975"/>
            <a:chOff x="7706147" y="1873398"/>
            <a:chExt cx="2107599" cy="3625597"/>
          </a:xfrm>
        </p:grpSpPr>
        <p:sp>
          <p:nvSpPr>
            <p:cNvPr id="21" name="Google Shape;21;p2"/>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txBox="1"/>
          <p:nvPr>
            <p:ph type="ctrTitle"/>
          </p:nvPr>
        </p:nvSpPr>
        <p:spPr>
          <a:xfrm>
            <a:off x="2307950" y="643525"/>
            <a:ext cx="4528200" cy="2492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 name="Google Shape;27;p2"/>
          <p:cNvSpPr txBox="1"/>
          <p:nvPr>
            <p:ph idx="1" type="subTitle"/>
          </p:nvPr>
        </p:nvSpPr>
        <p:spPr>
          <a:xfrm>
            <a:off x="3171600" y="2834125"/>
            <a:ext cx="28008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800"/>
              <a:buNone/>
              <a:defRPr>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
        <p:nvSpPr>
          <p:cNvPr id="28" name="Google Shape;28;p2"/>
          <p:cNvSpPr/>
          <p:nvPr/>
        </p:nvSpPr>
        <p:spPr>
          <a:xfrm>
            <a:off x="1676503" y="1276348"/>
            <a:ext cx="466639" cy="475690"/>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74403" y="-2"/>
            <a:ext cx="466639" cy="475690"/>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206129" y="2908331"/>
            <a:ext cx="339188" cy="345781"/>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11"/>
          <p:cNvSpPr txBox="1"/>
          <p:nvPr>
            <p:ph hasCustomPrompt="1" type="title"/>
          </p:nvPr>
        </p:nvSpPr>
        <p:spPr>
          <a:xfrm>
            <a:off x="1959900" y="664650"/>
            <a:ext cx="5324100" cy="141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3" name="Google Shape;103;p11"/>
          <p:cNvSpPr txBox="1"/>
          <p:nvPr>
            <p:ph idx="1" type="subTitle"/>
          </p:nvPr>
        </p:nvSpPr>
        <p:spPr>
          <a:xfrm flipH="1">
            <a:off x="3578600" y="1995525"/>
            <a:ext cx="20868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1"/>
          <p:cNvSpPr txBox="1"/>
          <p:nvPr>
            <p:ph hasCustomPrompt="1" idx="2" type="title"/>
          </p:nvPr>
        </p:nvSpPr>
        <p:spPr>
          <a:xfrm>
            <a:off x="1959900" y="2278425"/>
            <a:ext cx="5324100" cy="141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5" name="Google Shape;105;p11"/>
          <p:cNvSpPr txBox="1"/>
          <p:nvPr>
            <p:ph idx="3" type="subTitle"/>
          </p:nvPr>
        </p:nvSpPr>
        <p:spPr>
          <a:xfrm flipH="1">
            <a:off x="3578600" y="3609300"/>
            <a:ext cx="2086800" cy="74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1"/>
          <p:cNvSpPr/>
          <p:nvPr/>
        </p:nvSpPr>
        <p:spPr>
          <a:xfrm flipH="1" rot="5400000">
            <a:off x="5766962" y="-544422"/>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1"/>
          <p:cNvGrpSpPr/>
          <p:nvPr/>
        </p:nvGrpSpPr>
        <p:grpSpPr>
          <a:xfrm flipH="1" rot="6859571">
            <a:off x="201992" y="2098623"/>
            <a:ext cx="4042591" cy="6266501"/>
            <a:chOff x="-340050" y="-2"/>
            <a:chExt cx="2437096" cy="3777791"/>
          </a:xfrm>
        </p:grpSpPr>
        <p:sp>
          <p:nvSpPr>
            <p:cNvPr id="108" name="Google Shape;108;p11"/>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1"/>
          <p:cNvGrpSpPr/>
          <p:nvPr/>
        </p:nvGrpSpPr>
        <p:grpSpPr>
          <a:xfrm rot="-5082426">
            <a:off x="7188157" y="-2495591"/>
            <a:ext cx="3626205" cy="4508527"/>
            <a:chOff x="374425" y="237975"/>
            <a:chExt cx="4197075" cy="5218300"/>
          </a:xfrm>
        </p:grpSpPr>
        <p:sp>
          <p:nvSpPr>
            <p:cNvPr id="117" name="Google Shape;117;p11"/>
            <p:cNvSpPr/>
            <p:nvPr/>
          </p:nvSpPr>
          <p:spPr>
            <a:xfrm>
              <a:off x="374425" y="237975"/>
              <a:ext cx="4197075" cy="5218300"/>
            </a:xfrm>
            <a:custGeom>
              <a:rect b="b" l="l" r="r" t="t"/>
              <a:pathLst>
                <a:path extrusionOk="0" h="208732" w="167883">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562200" y="370825"/>
              <a:ext cx="3586425" cy="4947375"/>
            </a:xfrm>
            <a:custGeom>
              <a:rect b="b" l="l" r="r" t="t"/>
              <a:pathLst>
                <a:path extrusionOk="0" h="197895" w="143457">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a:off x="1524050" y="838275"/>
              <a:ext cx="1187350" cy="527800"/>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a:off x="3029275" y="1578900"/>
              <a:ext cx="971475" cy="730575"/>
            </a:xfrm>
            <a:custGeom>
              <a:rect b="b" l="l" r="r" t="t"/>
              <a:pathLst>
                <a:path extrusionOk="0" h="29223" w="38859">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375175" y="1847600"/>
              <a:ext cx="487950" cy="1146975"/>
            </a:xfrm>
            <a:custGeom>
              <a:rect b="b" l="l" r="r" t="t"/>
              <a:pathLst>
                <a:path extrusionOk="0" h="45879" w="19518">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1"/>
          <p:cNvSpPr/>
          <p:nvPr/>
        </p:nvSpPr>
        <p:spPr>
          <a:xfrm>
            <a:off x="7794735" y="2094848"/>
            <a:ext cx="629274" cy="644951"/>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657195" y="1545690"/>
            <a:ext cx="367483" cy="376620"/>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spTree>
      <p:nvGrpSpPr>
        <p:cNvPr id="124" name="Shape 124"/>
        <p:cNvGrpSpPr/>
        <p:nvPr/>
      </p:nvGrpSpPr>
      <p:grpSpPr>
        <a:xfrm>
          <a:off x="0" y="0"/>
          <a:ext cx="0" cy="0"/>
          <a:chOff x="0" y="0"/>
          <a:chExt cx="0" cy="0"/>
        </a:xfrm>
      </p:grpSpPr>
      <p:sp>
        <p:nvSpPr>
          <p:cNvPr id="125" name="Google Shape;125;p12"/>
          <p:cNvSpPr/>
          <p:nvPr/>
        </p:nvSpPr>
        <p:spPr>
          <a:xfrm rot="5400000">
            <a:off x="5468968" y="1499747"/>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
          <p:cNvSpPr/>
          <p:nvPr/>
        </p:nvSpPr>
        <p:spPr>
          <a:xfrm>
            <a:off x="7974354" y="2157706"/>
            <a:ext cx="339188" cy="345781"/>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
          <p:cNvSpPr/>
          <p:nvPr/>
        </p:nvSpPr>
        <p:spPr>
          <a:xfrm>
            <a:off x="8040018" y="3210327"/>
            <a:ext cx="953208" cy="971699"/>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
          <p:cNvSpPr/>
          <p:nvPr/>
        </p:nvSpPr>
        <p:spPr>
          <a:xfrm>
            <a:off x="-419885" y="820373"/>
            <a:ext cx="916686" cy="934431"/>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
          <p:cNvSpPr/>
          <p:nvPr/>
        </p:nvSpPr>
        <p:spPr>
          <a:xfrm>
            <a:off x="536849" y="346049"/>
            <a:ext cx="419412" cy="427572"/>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2"/>
          <p:cNvSpPr txBox="1"/>
          <p:nvPr>
            <p:ph idx="1" type="subTitle"/>
          </p:nvPr>
        </p:nvSpPr>
        <p:spPr>
          <a:xfrm flipH="1">
            <a:off x="1207125" y="1573636"/>
            <a:ext cx="24651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2"/>
          <p:cNvSpPr txBox="1"/>
          <p:nvPr>
            <p:ph hasCustomPrompt="1" type="title"/>
          </p:nvPr>
        </p:nvSpPr>
        <p:spPr>
          <a:xfrm>
            <a:off x="4221900" y="1382958"/>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12"/>
          <p:cNvSpPr txBox="1"/>
          <p:nvPr>
            <p:ph idx="2" type="subTitle"/>
          </p:nvPr>
        </p:nvSpPr>
        <p:spPr>
          <a:xfrm flipH="1">
            <a:off x="965925" y="1186011"/>
            <a:ext cx="2706300" cy="568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33" name="Google Shape;133;p12"/>
          <p:cNvSpPr txBox="1"/>
          <p:nvPr>
            <p:ph idx="3"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 name="Google Shape;134;p12"/>
          <p:cNvSpPr txBox="1"/>
          <p:nvPr>
            <p:ph idx="4" type="subTitle"/>
          </p:nvPr>
        </p:nvSpPr>
        <p:spPr>
          <a:xfrm flipH="1">
            <a:off x="5471775" y="2759330"/>
            <a:ext cx="24651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12"/>
          <p:cNvSpPr txBox="1"/>
          <p:nvPr>
            <p:ph idx="5" type="subTitle"/>
          </p:nvPr>
        </p:nvSpPr>
        <p:spPr>
          <a:xfrm flipH="1">
            <a:off x="5471775" y="2371705"/>
            <a:ext cx="2706300" cy="56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36" name="Google Shape;136;p12"/>
          <p:cNvSpPr txBox="1"/>
          <p:nvPr>
            <p:ph idx="6" type="subTitle"/>
          </p:nvPr>
        </p:nvSpPr>
        <p:spPr>
          <a:xfrm flipH="1">
            <a:off x="1207125" y="3952110"/>
            <a:ext cx="24651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7" name="Google Shape;137;p12"/>
          <p:cNvSpPr txBox="1"/>
          <p:nvPr>
            <p:ph idx="7" type="subTitle"/>
          </p:nvPr>
        </p:nvSpPr>
        <p:spPr>
          <a:xfrm flipH="1">
            <a:off x="965925" y="3564485"/>
            <a:ext cx="2706300" cy="568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Oswald"/>
              <a:buNone/>
              <a:defRPr sz="20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
        <p:nvSpPr>
          <p:cNvPr id="138" name="Google Shape;138;p12"/>
          <p:cNvSpPr txBox="1"/>
          <p:nvPr>
            <p:ph hasCustomPrompt="1" idx="8" type="title"/>
          </p:nvPr>
        </p:nvSpPr>
        <p:spPr>
          <a:xfrm>
            <a:off x="3736125" y="2614383"/>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9" name="Google Shape;139;p12"/>
          <p:cNvSpPr txBox="1"/>
          <p:nvPr>
            <p:ph hasCustomPrompt="1" idx="9" type="title"/>
          </p:nvPr>
        </p:nvSpPr>
        <p:spPr>
          <a:xfrm>
            <a:off x="4221900" y="3836283"/>
            <a:ext cx="7002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5500"/>
              <a:buNone/>
              <a:defRPr b="1" sz="3600"/>
            </a:lvl1pPr>
            <a:lvl2pPr lvl="1"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accent2"/>
              </a:buClr>
              <a:buSzPts val="5500"/>
              <a:buFont typeface="Fira Sans Extra Condensed Medium"/>
              <a:buNone/>
              <a:defRPr sz="55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40" name="Shape 140"/>
        <p:cNvGrpSpPr/>
        <p:nvPr/>
      </p:nvGrpSpPr>
      <p:grpSpPr>
        <a:xfrm>
          <a:off x="0" y="0"/>
          <a:ext cx="0" cy="0"/>
          <a:chOff x="0" y="0"/>
          <a:chExt cx="0" cy="0"/>
        </a:xfrm>
      </p:grpSpPr>
      <p:sp>
        <p:nvSpPr>
          <p:cNvPr id="141" name="Google Shape;141;p13"/>
          <p:cNvSpPr/>
          <p:nvPr/>
        </p:nvSpPr>
        <p:spPr>
          <a:xfrm rot="5400000">
            <a:off x="5413687"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13"/>
          <p:cNvSpPr txBox="1"/>
          <p:nvPr>
            <p:ph type="ctrTitle"/>
          </p:nvPr>
        </p:nvSpPr>
        <p:spPr>
          <a:xfrm flipH="1">
            <a:off x="3799328" y="17608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43" name="Google Shape;143;p13"/>
          <p:cNvSpPr txBox="1"/>
          <p:nvPr>
            <p:ph idx="1" type="subTitle"/>
          </p:nvPr>
        </p:nvSpPr>
        <p:spPr>
          <a:xfrm flipH="1">
            <a:off x="3653978" y="2179118"/>
            <a:ext cx="18513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44" name="Google Shape;144;p13"/>
          <p:cNvSpPr txBox="1"/>
          <p:nvPr>
            <p:ph idx="2" type="ctrTitle"/>
          </p:nvPr>
        </p:nvSpPr>
        <p:spPr>
          <a:xfrm flipH="1">
            <a:off x="6040355" y="17608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45" name="Google Shape;145;p13"/>
          <p:cNvSpPr txBox="1"/>
          <p:nvPr>
            <p:ph idx="3" type="subTitle"/>
          </p:nvPr>
        </p:nvSpPr>
        <p:spPr>
          <a:xfrm flipH="1">
            <a:off x="5853605" y="2178198"/>
            <a:ext cx="19341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46" name="Google Shape;146;p13"/>
          <p:cNvSpPr txBox="1"/>
          <p:nvPr>
            <p:ph idx="4" type="ctrTitle"/>
          </p:nvPr>
        </p:nvSpPr>
        <p:spPr>
          <a:xfrm flipH="1">
            <a:off x="1535728" y="17608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47" name="Google Shape;147;p13"/>
          <p:cNvSpPr txBox="1"/>
          <p:nvPr>
            <p:ph idx="5" type="subTitle"/>
          </p:nvPr>
        </p:nvSpPr>
        <p:spPr>
          <a:xfrm flipH="1">
            <a:off x="1390378" y="2176068"/>
            <a:ext cx="18513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48" name="Google Shape;148;p13"/>
          <p:cNvSpPr txBox="1"/>
          <p:nvPr>
            <p:ph idx="6"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9" name="Google Shape;149;p13"/>
          <p:cNvSpPr/>
          <p:nvPr/>
        </p:nvSpPr>
        <p:spPr>
          <a:xfrm flipH="1" rot="-5400000">
            <a:off x="-3020038"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150" name="Shape 150"/>
        <p:cNvGrpSpPr/>
        <p:nvPr/>
      </p:nvGrpSpPr>
      <p:grpSpPr>
        <a:xfrm>
          <a:off x="0" y="0"/>
          <a:ext cx="0" cy="0"/>
          <a:chOff x="0" y="0"/>
          <a:chExt cx="0" cy="0"/>
        </a:xfrm>
      </p:grpSpPr>
      <p:sp>
        <p:nvSpPr>
          <p:cNvPr id="151" name="Google Shape;151;p14"/>
          <p:cNvSpPr txBox="1"/>
          <p:nvPr>
            <p:ph type="ctrTitle"/>
          </p:nvPr>
        </p:nvSpPr>
        <p:spPr>
          <a:xfrm flipH="1">
            <a:off x="6992626" y="1101750"/>
            <a:ext cx="12999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52" name="Google Shape;152;p14"/>
          <p:cNvSpPr txBox="1"/>
          <p:nvPr>
            <p:ph idx="1" type="subTitle"/>
          </p:nvPr>
        </p:nvSpPr>
        <p:spPr>
          <a:xfrm flipH="1">
            <a:off x="6358430" y="2097460"/>
            <a:ext cx="1934100" cy="87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53" name="Google Shape;153;p14"/>
          <p:cNvSpPr txBox="1"/>
          <p:nvPr>
            <p:ph idx="2" type="ctrTitle"/>
          </p:nvPr>
        </p:nvSpPr>
        <p:spPr>
          <a:xfrm flipH="1">
            <a:off x="866500" y="2166800"/>
            <a:ext cx="1560600" cy="81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54" name="Google Shape;154;p14"/>
          <p:cNvSpPr txBox="1"/>
          <p:nvPr>
            <p:ph idx="3" type="subTitle"/>
          </p:nvPr>
        </p:nvSpPr>
        <p:spPr>
          <a:xfrm flipH="1">
            <a:off x="866507" y="3414881"/>
            <a:ext cx="18513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55" name="Google Shape;155;p14"/>
          <p:cNvSpPr txBox="1"/>
          <p:nvPr>
            <p:ph idx="4"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2">
    <p:spTree>
      <p:nvGrpSpPr>
        <p:cNvPr id="156" name="Shape 156"/>
        <p:cNvGrpSpPr/>
        <p:nvPr/>
      </p:nvGrpSpPr>
      <p:grpSpPr>
        <a:xfrm>
          <a:off x="0" y="0"/>
          <a:ext cx="0" cy="0"/>
          <a:chOff x="0" y="0"/>
          <a:chExt cx="0" cy="0"/>
        </a:xfrm>
      </p:grpSpPr>
      <p:sp>
        <p:nvSpPr>
          <p:cNvPr id="157" name="Google Shape;157;p15"/>
          <p:cNvSpPr/>
          <p:nvPr/>
        </p:nvSpPr>
        <p:spPr>
          <a:xfrm flipH="1" rot="5400000">
            <a:off x="6518816" y="-160911"/>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flipH="1" rot="-5400000">
            <a:off x="-586834" y="2582289"/>
            <a:ext cx="3217346" cy="31318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7096125" y="-140350"/>
            <a:ext cx="741220"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209550" y="3875400"/>
            <a:ext cx="638169" cy="650635"/>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609600" y="3013675"/>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8238275" y="1101762"/>
            <a:ext cx="371460" cy="3787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txBox="1"/>
          <p:nvPr>
            <p:ph type="ctrTitle"/>
          </p:nvPr>
        </p:nvSpPr>
        <p:spPr>
          <a:xfrm flipH="1">
            <a:off x="5195037" y="339239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64" name="Google Shape;164;p15"/>
          <p:cNvSpPr txBox="1"/>
          <p:nvPr>
            <p:ph idx="1" type="subTitle"/>
          </p:nvPr>
        </p:nvSpPr>
        <p:spPr>
          <a:xfrm flipH="1">
            <a:off x="4895586" y="381112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65" name="Google Shape;165;p15"/>
          <p:cNvSpPr txBox="1"/>
          <p:nvPr>
            <p:ph idx="2" type="ctrTitle"/>
          </p:nvPr>
        </p:nvSpPr>
        <p:spPr>
          <a:xfrm flipH="1">
            <a:off x="5195037" y="173434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66" name="Google Shape;166;p15"/>
          <p:cNvSpPr txBox="1"/>
          <p:nvPr>
            <p:ph idx="3" type="subTitle"/>
          </p:nvPr>
        </p:nvSpPr>
        <p:spPr>
          <a:xfrm flipH="1">
            <a:off x="4895586" y="215307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67" name="Google Shape;167;p15"/>
          <p:cNvSpPr txBox="1"/>
          <p:nvPr>
            <p:ph idx="4" type="ctrTitle"/>
          </p:nvPr>
        </p:nvSpPr>
        <p:spPr>
          <a:xfrm flipH="1">
            <a:off x="2395780" y="3392393"/>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68" name="Google Shape;168;p15"/>
          <p:cNvSpPr txBox="1"/>
          <p:nvPr>
            <p:ph idx="5" type="subTitle"/>
          </p:nvPr>
        </p:nvSpPr>
        <p:spPr>
          <a:xfrm flipH="1">
            <a:off x="2096388" y="381112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69" name="Google Shape;169;p15"/>
          <p:cNvSpPr txBox="1"/>
          <p:nvPr>
            <p:ph idx="6" type="ctrTitle"/>
          </p:nvPr>
        </p:nvSpPr>
        <p:spPr>
          <a:xfrm flipH="1">
            <a:off x="2268430" y="1734343"/>
            <a:ext cx="1815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70" name="Google Shape;170;p15"/>
          <p:cNvSpPr txBox="1"/>
          <p:nvPr>
            <p:ph idx="7" type="subTitle"/>
          </p:nvPr>
        </p:nvSpPr>
        <p:spPr>
          <a:xfrm flipH="1">
            <a:off x="2096388" y="2153075"/>
            <a:ext cx="21594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71" name="Google Shape;171;p15"/>
          <p:cNvSpPr txBox="1"/>
          <p:nvPr>
            <p:ph idx="8" type="title"/>
          </p:nvPr>
        </p:nvSpPr>
        <p:spPr>
          <a:xfrm>
            <a:off x="2886075" y="346050"/>
            <a:ext cx="33720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172" name="Shape 172"/>
        <p:cNvGrpSpPr/>
        <p:nvPr/>
      </p:nvGrpSpPr>
      <p:grpSpPr>
        <a:xfrm>
          <a:off x="0" y="0"/>
          <a:ext cx="0" cy="0"/>
          <a:chOff x="0" y="0"/>
          <a:chExt cx="0" cy="0"/>
        </a:xfrm>
      </p:grpSpPr>
      <p:sp>
        <p:nvSpPr>
          <p:cNvPr id="173" name="Google Shape;173;p16"/>
          <p:cNvSpPr/>
          <p:nvPr/>
        </p:nvSpPr>
        <p:spPr>
          <a:xfrm flipH="1" rot="-5400000">
            <a:off x="-211588" y="1271825"/>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txBox="1"/>
          <p:nvPr>
            <p:ph type="ctrTitle"/>
          </p:nvPr>
        </p:nvSpPr>
        <p:spPr>
          <a:xfrm flipH="1">
            <a:off x="1020837" y="1849951"/>
            <a:ext cx="1824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5" name="Google Shape;175;p16"/>
          <p:cNvSpPr txBox="1"/>
          <p:nvPr>
            <p:ph idx="1" type="subTitle"/>
          </p:nvPr>
        </p:nvSpPr>
        <p:spPr>
          <a:xfrm flipH="1">
            <a:off x="1056387" y="2282033"/>
            <a:ext cx="1752900" cy="63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76" name="Google Shape;176;p16"/>
          <p:cNvSpPr txBox="1"/>
          <p:nvPr>
            <p:ph idx="2" type="ctrTitle"/>
          </p:nvPr>
        </p:nvSpPr>
        <p:spPr>
          <a:xfrm flipH="1">
            <a:off x="6274369" y="1849951"/>
            <a:ext cx="1897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7" name="Google Shape;177;p16"/>
          <p:cNvSpPr txBox="1"/>
          <p:nvPr>
            <p:ph idx="3" type="subTitle"/>
          </p:nvPr>
        </p:nvSpPr>
        <p:spPr>
          <a:xfrm flipH="1">
            <a:off x="6346819" y="2282033"/>
            <a:ext cx="1752900" cy="63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78" name="Google Shape;178;p16"/>
          <p:cNvSpPr txBox="1"/>
          <p:nvPr>
            <p:ph idx="4" type="ctrTitle"/>
          </p:nvPr>
        </p:nvSpPr>
        <p:spPr>
          <a:xfrm flipH="1">
            <a:off x="3623100" y="1849951"/>
            <a:ext cx="1897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79" name="Google Shape;179;p16"/>
          <p:cNvSpPr txBox="1"/>
          <p:nvPr>
            <p:ph idx="5" type="subTitle"/>
          </p:nvPr>
        </p:nvSpPr>
        <p:spPr>
          <a:xfrm flipH="1">
            <a:off x="3623100" y="2282033"/>
            <a:ext cx="1897800" cy="63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80" name="Google Shape;180;p16"/>
          <p:cNvSpPr txBox="1"/>
          <p:nvPr>
            <p:ph idx="6" type="ctrTitle"/>
          </p:nvPr>
        </p:nvSpPr>
        <p:spPr>
          <a:xfrm flipH="1">
            <a:off x="1152537" y="35711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81" name="Google Shape;181;p16"/>
          <p:cNvSpPr txBox="1"/>
          <p:nvPr>
            <p:ph idx="7" type="subTitle"/>
          </p:nvPr>
        </p:nvSpPr>
        <p:spPr>
          <a:xfrm flipH="1">
            <a:off x="1056387" y="3997634"/>
            <a:ext cx="17529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82" name="Google Shape;182;p16"/>
          <p:cNvSpPr txBox="1"/>
          <p:nvPr>
            <p:ph idx="8" type="ctrTitle"/>
          </p:nvPr>
        </p:nvSpPr>
        <p:spPr>
          <a:xfrm flipH="1">
            <a:off x="6442969" y="3571175"/>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83" name="Google Shape;183;p16"/>
          <p:cNvSpPr txBox="1"/>
          <p:nvPr>
            <p:ph idx="9" type="subTitle"/>
          </p:nvPr>
        </p:nvSpPr>
        <p:spPr>
          <a:xfrm flipH="1">
            <a:off x="6274369" y="3997634"/>
            <a:ext cx="18978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84" name="Google Shape;184;p16"/>
          <p:cNvSpPr txBox="1"/>
          <p:nvPr>
            <p:ph idx="13" type="ctrTitle"/>
          </p:nvPr>
        </p:nvSpPr>
        <p:spPr>
          <a:xfrm flipH="1">
            <a:off x="3660000" y="3571175"/>
            <a:ext cx="1824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4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85" name="Google Shape;185;p16"/>
          <p:cNvSpPr txBox="1"/>
          <p:nvPr>
            <p:ph idx="14" type="subTitle"/>
          </p:nvPr>
        </p:nvSpPr>
        <p:spPr>
          <a:xfrm flipH="1">
            <a:off x="3623100" y="3997634"/>
            <a:ext cx="18978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300">
                <a:solidFill>
                  <a:schemeClr val="lt2"/>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86" name="Google Shape;186;p16"/>
          <p:cNvSpPr txBox="1"/>
          <p:nvPr>
            <p:ph idx="15"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5">
    <p:spTree>
      <p:nvGrpSpPr>
        <p:cNvPr id="187" name="Shape 187"/>
        <p:cNvGrpSpPr/>
        <p:nvPr/>
      </p:nvGrpSpPr>
      <p:grpSpPr>
        <a:xfrm>
          <a:off x="0" y="0"/>
          <a:ext cx="0" cy="0"/>
          <a:chOff x="0" y="0"/>
          <a:chExt cx="0" cy="0"/>
        </a:xfrm>
      </p:grpSpPr>
      <p:sp>
        <p:nvSpPr>
          <p:cNvPr id="188" name="Google Shape;188;p17"/>
          <p:cNvSpPr/>
          <p:nvPr/>
        </p:nvSpPr>
        <p:spPr>
          <a:xfrm flipH="1" rot="-1256097">
            <a:off x="246414" y="654727"/>
            <a:ext cx="3034839" cy="2199547"/>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rot="5400000">
            <a:off x="5272412" y="1830000"/>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txBox="1"/>
          <p:nvPr>
            <p:ph idx="1" type="body"/>
          </p:nvPr>
        </p:nvSpPr>
        <p:spPr>
          <a:xfrm>
            <a:off x="1630925" y="1451375"/>
            <a:ext cx="5882100" cy="2483400"/>
          </a:xfrm>
          <a:prstGeom prst="rect">
            <a:avLst/>
          </a:prstGeom>
        </p:spPr>
        <p:txBody>
          <a:bodyPr anchorCtr="0" anchor="ctr" bIns="91425" lIns="91425" spcFirstLastPara="1" rIns="91425" wrap="square" tIns="91425">
            <a:noAutofit/>
          </a:bodyPr>
          <a:lstStyle>
            <a:lvl1pPr indent="-330200" lvl="0" marL="457200" rtl="0" algn="ctr">
              <a:spcBef>
                <a:spcPts val="0"/>
              </a:spcBef>
              <a:spcAft>
                <a:spcPts val="0"/>
              </a:spcAft>
              <a:buClr>
                <a:schemeClr val="accent2"/>
              </a:buClr>
              <a:buSzPts val="1600"/>
              <a:buFont typeface="Raleway Thin"/>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17500" lvl="4" marL="2286000" rtl="0">
              <a:spcBef>
                <a:spcPts val="1600"/>
              </a:spcBef>
              <a:spcAft>
                <a:spcPts val="0"/>
              </a:spcAft>
              <a:buSzPts val="1400"/>
              <a:buFont typeface="Nunito Light"/>
              <a:buChar char="○"/>
              <a:defRPr/>
            </a:lvl5pPr>
            <a:lvl6pPr indent="-317500" lvl="5" marL="2743200" rtl="0">
              <a:spcBef>
                <a:spcPts val="1600"/>
              </a:spcBef>
              <a:spcAft>
                <a:spcPts val="0"/>
              </a:spcAft>
              <a:buSzPts val="14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17500" lvl="8" marL="4114800" rtl="0">
              <a:spcBef>
                <a:spcPts val="1600"/>
              </a:spcBef>
              <a:spcAft>
                <a:spcPts val="1600"/>
              </a:spcAft>
              <a:buSzPts val="1400"/>
              <a:buFont typeface="Nunito Light"/>
              <a:buChar char="■"/>
              <a:defRPr/>
            </a:lvl9pPr>
          </a:lstStyle>
          <a:p/>
        </p:txBody>
      </p:sp>
      <p:sp>
        <p:nvSpPr>
          <p:cNvPr id="191" name="Google Shape;191;p17"/>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17"/>
          <p:cNvSpPr/>
          <p:nvPr/>
        </p:nvSpPr>
        <p:spPr>
          <a:xfrm>
            <a:off x="8068951" y="141522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8511773" y="2032679"/>
            <a:ext cx="960476" cy="98437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1357125" y="92940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95" name="Shape 195"/>
        <p:cNvGrpSpPr/>
        <p:nvPr/>
      </p:nvGrpSpPr>
      <p:grpSpPr>
        <a:xfrm>
          <a:off x="0" y="0"/>
          <a:ext cx="0" cy="0"/>
          <a:chOff x="0" y="0"/>
          <a:chExt cx="0" cy="0"/>
        </a:xfrm>
      </p:grpSpPr>
      <p:sp>
        <p:nvSpPr>
          <p:cNvPr id="196" name="Google Shape;196;p18"/>
          <p:cNvSpPr/>
          <p:nvPr/>
        </p:nvSpPr>
        <p:spPr>
          <a:xfrm rot="-5400000">
            <a:off x="-283022" y="-743135"/>
            <a:ext cx="6088519" cy="592667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18"/>
          <p:cNvGrpSpPr/>
          <p:nvPr/>
        </p:nvGrpSpPr>
        <p:grpSpPr>
          <a:xfrm rot="4477095">
            <a:off x="-651132" y="-3055029"/>
            <a:ext cx="4042701" cy="6266671"/>
            <a:chOff x="-340050" y="-2"/>
            <a:chExt cx="2437096" cy="3777791"/>
          </a:xfrm>
        </p:grpSpPr>
        <p:sp>
          <p:nvSpPr>
            <p:cNvPr id="198" name="Google Shape;198;p18"/>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rgbClr val="8F8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rgbClr val="8F84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18"/>
          <p:cNvSpPr txBox="1"/>
          <p:nvPr>
            <p:ph type="ctrTitle"/>
          </p:nvPr>
        </p:nvSpPr>
        <p:spPr>
          <a:xfrm flipH="1">
            <a:off x="3545176" y="3172154"/>
            <a:ext cx="4043100" cy="467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0"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207" name="Google Shape;207;p18"/>
          <p:cNvSpPr txBox="1"/>
          <p:nvPr>
            <p:ph idx="1" type="subTitle"/>
          </p:nvPr>
        </p:nvSpPr>
        <p:spPr>
          <a:xfrm flipH="1" rot="-194">
            <a:off x="2266875" y="1736675"/>
            <a:ext cx="5321400" cy="1331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sz="2400">
                <a:solidFill>
                  <a:schemeClr val="lt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8" name="Google Shape;208;p18"/>
          <p:cNvSpPr/>
          <p:nvPr/>
        </p:nvSpPr>
        <p:spPr>
          <a:xfrm flipH="1" rot="-1256095">
            <a:off x="3977005" y="-884325"/>
            <a:ext cx="1786840" cy="12950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ONLY_1_1_1">
    <p:spTree>
      <p:nvGrpSpPr>
        <p:cNvPr id="209" name="Shape 209"/>
        <p:cNvGrpSpPr/>
        <p:nvPr/>
      </p:nvGrpSpPr>
      <p:grpSpPr>
        <a:xfrm>
          <a:off x="0" y="0"/>
          <a:ext cx="0" cy="0"/>
          <a:chOff x="0" y="0"/>
          <a:chExt cx="0" cy="0"/>
        </a:xfrm>
      </p:grpSpPr>
      <p:sp>
        <p:nvSpPr>
          <p:cNvPr id="210" name="Google Shape;210;p19"/>
          <p:cNvSpPr/>
          <p:nvPr/>
        </p:nvSpPr>
        <p:spPr>
          <a:xfrm rot="954221">
            <a:off x="-1260687" y="2820017"/>
            <a:ext cx="5561610" cy="2771175"/>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txBox="1"/>
          <p:nvPr>
            <p:ph type="title"/>
          </p:nvPr>
        </p:nvSpPr>
        <p:spPr>
          <a:xfrm>
            <a:off x="3197100" y="880154"/>
            <a:ext cx="27498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2" name="Google Shape;212;p19"/>
          <p:cNvSpPr txBox="1"/>
          <p:nvPr>
            <p:ph idx="1" type="subTitle"/>
          </p:nvPr>
        </p:nvSpPr>
        <p:spPr>
          <a:xfrm>
            <a:off x="3091800" y="200155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3" name="Google Shape;213;p19"/>
          <p:cNvSpPr txBox="1"/>
          <p:nvPr/>
        </p:nvSpPr>
        <p:spPr>
          <a:xfrm>
            <a:off x="2876550" y="3571800"/>
            <a:ext cx="33909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2"/>
                </a:solidFill>
                <a:latin typeface="Hind"/>
                <a:ea typeface="Hind"/>
                <a:cs typeface="Hind"/>
                <a:sym typeface="Hind"/>
              </a:rPr>
              <a:t>CREDITS: This presentation template was created by </a:t>
            </a:r>
            <a:r>
              <a:rPr b="1" lang="en" sz="1000">
                <a:solidFill>
                  <a:schemeClr val="lt2"/>
                </a:solidFill>
                <a:uFill>
                  <a:noFill/>
                </a:uFill>
                <a:latin typeface="Hind"/>
                <a:ea typeface="Hind"/>
                <a:cs typeface="Hind"/>
                <a:sym typeface="Hind"/>
                <a:hlinkClick r:id="rId2"/>
              </a:rPr>
              <a:t>Slidesgo</a:t>
            </a:r>
            <a:r>
              <a:rPr lang="en" sz="1000">
                <a:solidFill>
                  <a:schemeClr val="lt2"/>
                </a:solidFill>
                <a:latin typeface="Hind"/>
                <a:ea typeface="Hind"/>
                <a:cs typeface="Hind"/>
                <a:sym typeface="Hind"/>
              </a:rPr>
              <a:t>, including icons by </a:t>
            </a:r>
            <a:r>
              <a:rPr b="1" lang="en" sz="1000">
                <a:solidFill>
                  <a:schemeClr val="lt2"/>
                </a:solidFill>
                <a:uFill>
                  <a:noFill/>
                </a:uFill>
                <a:latin typeface="Hind"/>
                <a:ea typeface="Hind"/>
                <a:cs typeface="Hind"/>
                <a:sym typeface="Hind"/>
                <a:hlinkClick r:id="rId3"/>
              </a:rPr>
              <a:t>Flaticon</a:t>
            </a:r>
            <a:r>
              <a:rPr lang="en" sz="1000">
                <a:solidFill>
                  <a:schemeClr val="lt2"/>
                </a:solidFill>
                <a:latin typeface="Hind"/>
                <a:ea typeface="Hind"/>
                <a:cs typeface="Hind"/>
                <a:sym typeface="Hind"/>
              </a:rPr>
              <a:t>, and infographics &amp; images by </a:t>
            </a:r>
            <a:r>
              <a:rPr b="1" lang="en" sz="1000">
                <a:solidFill>
                  <a:schemeClr val="lt2"/>
                </a:solidFill>
                <a:uFill>
                  <a:noFill/>
                </a:uFill>
                <a:latin typeface="Hind"/>
                <a:ea typeface="Hind"/>
                <a:cs typeface="Hind"/>
                <a:sym typeface="Hind"/>
                <a:hlinkClick r:id="rId4"/>
              </a:rPr>
              <a:t>Freepik</a:t>
            </a:r>
            <a:endParaRPr b="1" sz="1000">
              <a:solidFill>
                <a:schemeClr val="lt2"/>
              </a:solidFill>
              <a:latin typeface="Hind"/>
              <a:ea typeface="Hind"/>
              <a:cs typeface="Hind"/>
              <a:sym typeface="Hind"/>
            </a:endParaRPr>
          </a:p>
        </p:txBody>
      </p:sp>
      <p:grpSp>
        <p:nvGrpSpPr>
          <p:cNvPr id="214" name="Google Shape;214;p19"/>
          <p:cNvGrpSpPr/>
          <p:nvPr/>
        </p:nvGrpSpPr>
        <p:grpSpPr>
          <a:xfrm>
            <a:off x="7066629" y="1334095"/>
            <a:ext cx="3626273" cy="4508611"/>
            <a:chOff x="6721529" y="1466845"/>
            <a:chExt cx="3626273" cy="4508611"/>
          </a:xfrm>
        </p:grpSpPr>
        <p:grpSp>
          <p:nvGrpSpPr>
            <p:cNvPr id="215" name="Google Shape;215;p19"/>
            <p:cNvGrpSpPr/>
            <p:nvPr/>
          </p:nvGrpSpPr>
          <p:grpSpPr>
            <a:xfrm>
              <a:off x="6721529" y="1466845"/>
              <a:ext cx="3626273" cy="4508611"/>
              <a:chOff x="374425" y="237975"/>
              <a:chExt cx="4197075" cy="5218300"/>
            </a:xfrm>
          </p:grpSpPr>
          <p:sp>
            <p:nvSpPr>
              <p:cNvPr id="216" name="Google Shape;216;p19"/>
              <p:cNvSpPr/>
              <p:nvPr/>
            </p:nvSpPr>
            <p:spPr>
              <a:xfrm>
                <a:off x="374425" y="237975"/>
                <a:ext cx="4197075" cy="5218300"/>
              </a:xfrm>
              <a:custGeom>
                <a:rect b="b" l="l" r="r" t="t"/>
                <a:pathLst>
                  <a:path extrusionOk="0" h="208732" w="167883">
                    <a:moveTo>
                      <a:pt x="78853" y="1"/>
                    </a:moveTo>
                    <a:cubicBezTo>
                      <a:pt x="67656" y="1"/>
                      <a:pt x="56451" y="2617"/>
                      <a:pt x="46518" y="7813"/>
                    </a:cubicBezTo>
                    <a:lnTo>
                      <a:pt x="46606" y="7843"/>
                    </a:lnTo>
                    <a:cubicBezTo>
                      <a:pt x="33003" y="16655"/>
                      <a:pt x="31998" y="24522"/>
                      <a:pt x="21914" y="37179"/>
                    </a:cubicBezTo>
                    <a:cubicBezTo>
                      <a:pt x="13722" y="47440"/>
                      <a:pt x="6832" y="58944"/>
                      <a:pt x="3401" y="71601"/>
                    </a:cubicBezTo>
                    <a:cubicBezTo>
                      <a:pt x="1" y="84258"/>
                      <a:pt x="326" y="98216"/>
                      <a:pt x="5974" y="110045"/>
                    </a:cubicBezTo>
                    <a:cubicBezTo>
                      <a:pt x="8044" y="114422"/>
                      <a:pt x="10824" y="118443"/>
                      <a:pt x="12746" y="122879"/>
                    </a:cubicBezTo>
                    <a:cubicBezTo>
                      <a:pt x="20494" y="140682"/>
                      <a:pt x="13693" y="160998"/>
                      <a:pt x="12983" y="180398"/>
                    </a:cubicBezTo>
                    <a:cubicBezTo>
                      <a:pt x="12864" y="183739"/>
                      <a:pt x="12953" y="187170"/>
                      <a:pt x="14136" y="190304"/>
                    </a:cubicBezTo>
                    <a:cubicBezTo>
                      <a:pt x="15910" y="195006"/>
                      <a:pt x="20021" y="198466"/>
                      <a:pt x="24309" y="201098"/>
                    </a:cubicBezTo>
                    <a:cubicBezTo>
                      <a:pt x="30785" y="205061"/>
                      <a:pt x="38060" y="207545"/>
                      <a:pt x="45601" y="208432"/>
                    </a:cubicBezTo>
                    <a:cubicBezTo>
                      <a:pt x="47311" y="208624"/>
                      <a:pt x="49040" y="208731"/>
                      <a:pt x="50766" y="208731"/>
                    </a:cubicBezTo>
                    <a:cubicBezTo>
                      <a:pt x="54888" y="208731"/>
                      <a:pt x="58997" y="208121"/>
                      <a:pt x="62812" y="206599"/>
                    </a:cubicBezTo>
                    <a:cubicBezTo>
                      <a:pt x="82241" y="198762"/>
                      <a:pt x="86411" y="171555"/>
                      <a:pt x="104243" y="160584"/>
                    </a:cubicBezTo>
                    <a:cubicBezTo>
                      <a:pt x="112553" y="155498"/>
                      <a:pt x="122696" y="154640"/>
                      <a:pt x="131923" y="151624"/>
                    </a:cubicBezTo>
                    <a:cubicBezTo>
                      <a:pt x="145467" y="147217"/>
                      <a:pt x="157680" y="137399"/>
                      <a:pt x="162796" y="124092"/>
                    </a:cubicBezTo>
                    <a:cubicBezTo>
                      <a:pt x="167882" y="110784"/>
                      <a:pt x="164748" y="94135"/>
                      <a:pt x="153658" y="85175"/>
                    </a:cubicBezTo>
                    <a:cubicBezTo>
                      <a:pt x="147271" y="79999"/>
                      <a:pt x="138813" y="77515"/>
                      <a:pt x="133401" y="71364"/>
                    </a:cubicBezTo>
                    <a:cubicBezTo>
                      <a:pt x="120389" y="56489"/>
                      <a:pt x="132248" y="30347"/>
                      <a:pt x="119887" y="14940"/>
                    </a:cubicBezTo>
                    <a:cubicBezTo>
                      <a:pt x="116604" y="10829"/>
                      <a:pt x="111932" y="8050"/>
                      <a:pt x="107111" y="5920"/>
                    </a:cubicBezTo>
                    <a:cubicBezTo>
                      <a:pt x="98255" y="1966"/>
                      <a:pt x="88558" y="1"/>
                      <a:pt x="788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562200" y="370825"/>
                <a:ext cx="3586425" cy="4947375"/>
              </a:xfrm>
              <a:custGeom>
                <a:rect b="b" l="l" r="r" t="t"/>
                <a:pathLst>
                  <a:path extrusionOk="0" h="197895" w="143457">
                    <a:moveTo>
                      <a:pt x="64073" y="0"/>
                    </a:moveTo>
                    <a:cubicBezTo>
                      <a:pt x="51238" y="0"/>
                      <a:pt x="38437" y="6359"/>
                      <a:pt x="29958" y="16191"/>
                    </a:cubicBezTo>
                    <a:cubicBezTo>
                      <a:pt x="19607" y="28227"/>
                      <a:pt x="15349" y="44728"/>
                      <a:pt x="16177" y="60609"/>
                    </a:cubicBezTo>
                    <a:cubicBezTo>
                      <a:pt x="17094" y="77761"/>
                      <a:pt x="23511" y="94972"/>
                      <a:pt x="19726" y="111740"/>
                    </a:cubicBezTo>
                    <a:cubicBezTo>
                      <a:pt x="16443" y="126141"/>
                      <a:pt x="799" y="139478"/>
                      <a:pt x="385" y="153703"/>
                    </a:cubicBezTo>
                    <a:cubicBezTo>
                      <a:pt x="1" y="166922"/>
                      <a:pt x="14698" y="174758"/>
                      <a:pt x="24516" y="180318"/>
                    </a:cubicBezTo>
                    <a:cubicBezTo>
                      <a:pt x="37232" y="187534"/>
                      <a:pt x="51486" y="191615"/>
                      <a:pt x="65681" y="194661"/>
                    </a:cubicBezTo>
                    <a:lnTo>
                      <a:pt x="57745" y="191661"/>
                    </a:lnTo>
                    <a:lnTo>
                      <a:pt x="57745" y="191661"/>
                    </a:lnTo>
                    <a:cubicBezTo>
                      <a:pt x="68215" y="195529"/>
                      <a:pt x="82806" y="197894"/>
                      <a:pt x="97007" y="197894"/>
                    </a:cubicBezTo>
                    <a:cubicBezTo>
                      <a:pt x="109580" y="197894"/>
                      <a:pt x="121847" y="196040"/>
                      <a:pt x="130681" y="191733"/>
                    </a:cubicBezTo>
                    <a:cubicBezTo>
                      <a:pt x="136654" y="188835"/>
                      <a:pt x="141652" y="182950"/>
                      <a:pt x="141504" y="176296"/>
                    </a:cubicBezTo>
                    <a:cubicBezTo>
                      <a:pt x="141416" y="172540"/>
                      <a:pt x="139700" y="168992"/>
                      <a:pt x="138695" y="165354"/>
                    </a:cubicBezTo>
                    <a:cubicBezTo>
                      <a:pt x="135531" y="154087"/>
                      <a:pt x="139020" y="142199"/>
                      <a:pt x="141149" y="130666"/>
                    </a:cubicBezTo>
                    <a:cubicBezTo>
                      <a:pt x="143249" y="119133"/>
                      <a:pt x="143456" y="105855"/>
                      <a:pt x="135412" y="97338"/>
                    </a:cubicBezTo>
                    <a:cubicBezTo>
                      <a:pt x="129853" y="91423"/>
                      <a:pt x="121573" y="89176"/>
                      <a:pt x="113884" y="86514"/>
                    </a:cubicBezTo>
                    <a:cubicBezTo>
                      <a:pt x="106225" y="83853"/>
                      <a:pt x="98122" y="79949"/>
                      <a:pt x="94751" y="72556"/>
                    </a:cubicBezTo>
                    <a:cubicBezTo>
                      <a:pt x="89546" y="61023"/>
                      <a:pt x="98358" y="48218"/>
                      <a:pt x="99393" y="35591"/>
                    </a:cubicBezTo>
                    <a:cubicBezTo>
                      <a:pt x="100665" y="19769"/>
                      <a:pt x="88126" y="4628"/>
                      <a:pt x="72660" y="991"/>
                    </a:cubicBezTo>
                    <a:cubicBezTo>
                      <a:pt x="69828" y="319"/>
                      <a:pt x="66950" y="0"/>
                      <a:pt x="64073"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9"/>
              <p:cNvSpPr/>
              <p:nvPr/>
            </p:nvSpPr>
            <p:spPr>
              <a:xfrm>
                <a:off x="1524050" y="838275"/>
                <a:ext cx="1187350" cy="527800"/>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9"/>
              <p:cNvSpPr/>
              <p:nvPr/>
            </p:nvSpPr>
            <p:spPr>
              <a:xfrm>
                <a:off x="3029275" y="1578900"/>
                <a:ext cx="971475" cy="730575"/>
              </a:xfrm>
              <a:custGeom>
                <a:rect b="b" l="l" r="r" t="t"/>
                <a:pathLst>
                  <a:path extrusionOk="0" h="29223" w="38859">
                    <a:moveTo>
                      <a:pt x="15210" y="1"/>
                    </a:moveTo>
                    <a:cubicBezTo>
                      <a:pt x="9319" y="1"/>
                      <a:pt x="3114" y="6346"/>
                      <a:pt x="1124" y="11162"/>
                    </a:cubicBezTo>
                    <a:cubicBezTo>
                      <a:pt x="444" y="12789"/>
                      <a:pt x="1" y="14711"/>
                      <a:pt x="799" y="16278"/>
                    </a:cubicBezTo>
                    <a:cubicBezTo>
                      <a:pt x="1391" y="17284"/>
                      <a:pt x="2278" y="18082"/>
                      <a:pt x="3342" y="18526"/>
                    </a:cubicBezTo>
                    <a:cubicBezTo>
                      <a:pt x="7926" y="20684"/>
                      <a:pt x="13752" y="18614"/>
                      <a:pt x="18158" y="21098"/>
                    </a:cubicBezTo>
                    <a:cubicBezTo>
                      <a:pt x="19785" y="21986"/>
                      <a:pt x="21056" y="23435"/>
                      <a:pt x="22476" y="24647"/>
                    </a:cubicBezTo>
                    <a:cubicBezTo>
                      <a:pt x="25935" y="27608"/>
                      <a:pt x="30323" y="29223"/>
                      <a:pt x="34857" y="29223"/>
                    </a:cubicBezTo>
                    <a:cubicBezTo>
                      <a:pt x="35440" y="29223"/>
                      <a:pt x="36025" y="29196"/>
                      <a:pt x="36611" y="29142"/>
                    </a:cubicBezTo>
                    <a:cubicBezTo>
                      <a:pt x="37114" y="29142"/>
                      <a:pt x="37617" y="28965"/>
                      <a:pt x="38060" y="28699"/>
                    </a:cubicBezTo>
                    <a:cubicBezTo>
                      <a:pt x="38593" y="28255"/>
                      <a:pt x="38740" y="27516"/>
                      <a:pt x="38800" y="26835"/>
                    </a:cubicBezTo>
                    <a:cubicBezTo>
                      <a:pt x="38829" y="26569"/>
                      <a:pt x="38859" y="26303"/>
                      <a:pt x="38859" y="26037"/>
                    </a:cubicBezTo>
                    <a:cubicBezTo>
                      <a:pt x="34600" y="23671"/>
                      <a:pt x="30401" y="21335"/>
                      <a:pt x="27207" y="17727"/>
                    </a:cubicBezTo>
                    <a:cubicBezTo>
                      <a:pt x="23363" y="13321"/>
                      <a:pt x="21677" y="7909"/>
                      <a:pt x="20908" y="2083"/>
                    </a:cubicBezTo>
                    <a:cubicBezTo>
                      <a:pt x="19844" y="1344"/>
                      <a:pt x="18690" y="753"/>
                      <a:pt x="17478" y="339"/>
                    </a:cubicBezTo>
                    <a:cubicBezTo>
                      <a:pt x="16734" y="108"/>
                      <a:pt x="15975" y="1"/>
                      <a:pt x="15210"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375175" y="1847600"/>
                <a:ext cx="487950" cy="1146975"/>
              </a:xfrm>
              <a:custGeom>
                <a:rect b="b" l="l" r="r" t="t"/>
                <a:pathLst>
                  <a:path extrusionOk="0" h="45879" w="19518">
                    <a:moveTo>
                      <a:pt x="5737" y="0"/>
                    </a:moveTo>
                    <a:cubicBezTo>
                      <a:pt x="4850" y="2366"/>
                      <a:pt x="4052" y="4791"/>
                      <a:pt x="3401" y="7245"/>
                    </a:cubicBezTo>
                    <a:cubicBezTo>
                      <a:pt x="0" y="19873"/>
                      <a:pt x="296" y="33772"/>
                      <a:pt x="5915" y="45601"/>
                    </a:cubicBezTo>
                    <a:cubicBezTo>
                      <a:pt x="6860" y="45777"/>
                      <a:pt x="7809" y="45879"/>
                      <a:pt x="8745" y="45879"/>
                    </a:cubicBezTo>
                    <a:cubicBezTo>
                      <a:pt x="10329" y="45879"/>
                      <a:pt x="11877" y="45586"/>
                      <a:pt x="13308" y="44861"/>
                    </a:cubicBezTo>
                    <a:cubicBezTo>
                      <a:pt x="18453" y="42259"/>
                      <a:pt x="19518" y="34807"/>
                      <a:pt x="16827" y="29691"/>
                    </a:cubicBezTo>
                    <a:cubicBezTo>
                      <a:pt x="15585" y="27325"/>
                      <a:pt x="13692" y="25196"/>
                      <a:pt x="13308" y="22564"/>
                    </a:cubicBezTo>
                    <a:cubicBezTo>
                      <a:pt x="12627" y="17625"/>
                      <a:pt x="17566" y="12953"/>
                      <a:pt x="16235" y="8162"/>
                    </a:cubicBezTo>
                    <a:cubicBezTo>
                      <a:pt x="15821" y="6654"/>
                      <a:pt x="14757" y="5087"/>
                      <a:pt x="13367" y="3726"/>
                    </a:cubicBezTo>
                    <a:cubicBezTo>
                      <a:pt x="11267" y="1686"/>
                      <a:pt x="8399" y="178"/>
                      <a:pt x="5737"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9"/>
            <p:cNvSpPr/>
            <p:nvPr/>
          </p:nvSpPr>
          <p:spPr>
            <a:xfrm flipH="1" rot="7625530">
              <a:off x="6865436" y="3769068"/>
              <a:ext cx="1769117" cy="786365"/>
            </a:xfrm>
            <a:custGeom>
              <a:rect b="b" l="l" r="r" t="t"/>
              <a:pathLst>
                <a:path extrusionOk="0" h="21112" w="47494">
                  <a:moveTo>
                    <a:pt x="13488" y="1"/>
                  </a:moveTo>
                  <a:cubicBezTo>
                    <a:pt x="9425" y="1"/>
                    <a:pt x="5544" y="780"/>
                    <a:pt x="2130" y="3969"/>
                  </a:cubicBezTo>
                  <a:cubicBezTo>
                    <a:pt x="1242" y="4798"/>
                    <a:pt x="414" y="5833"/>
                    <a:pt x="296" y="7045"/>
                  </a:cubicBezTo>
                  <a:cubicBezTo>
                    <a:pt x="0" y="9884"/>
                    <a:pt x="3460" y="11481"/>
                    <a:pt x="6299" y="11777"/>
                  </a:cubicBezTo>
                  <a:cubicBezTo>
                    <a:pt x="7760" y="11919"/>
                    <a:pt x="9261" y="11945"/>
                    <a:pt x="10769" y="11945"/>
                  </a:cubicBezTo>
                  <a:cubicBezTo>
                    <a:pt x="11616" y="11945"/>
                    <a:pt x="12465" y="11937"/>
                    <a:pt x="13311" y="11937"/>
                  </a:cubicBezTo>
                  <a:cubicBezTo>
                    <a:pt x="17521" y="11937"/>
                    <a:pt x="21651" y="12137"/>
                    <a:pt x="24989" y="14527"/>
                  </a:cubicBezTo>
                  <a:cubicBezTo>
                    <a:pt x="26409" y="15562"/>
                    <a:pt x="27591" y="16922"/>
                    <a:pt x="28922" y="18046"/>
                  </a:cubicBezTo>
                  <a:cubicBezTo>
                    <a:pt x="31164" y="19927"/>
                    <a:pt x="34057" y="21112"/>
                    <a:pt x="36955" y="21112"/>
                  </a:cubicBezTo>
                  <a:cubicBezTo>
                    <a:pt x="37383" y="21112"/>
                    <a:pt x="37811" y="21086"/>
                    <a:pt x="38237" y="21033"/>
                  </a:cubicBezTo>
                  <a:cubicBezTo>
                    <a:pt x="41579" y="20619"/>
                    <a:pt x="44714" y="18401"/>
                    <a:pt x="45867" y="15266"/>
                  </a:cubicBezTo>
                  <a:cubicBezTo>
                    <a:pt x="47494" y="10830"/>
                    <a:pt x="44862" y="5714"/>
                    <a:pt x="40869" y="3230"/>
                  </a:cubicBezTo>
                  <a:cubicBezTo>
                    <a:pt x="37623" y="1186"/>
                    <a:pt x="33751" y="570"/>
                    <a:pt x="29889" y="570"/>
                  </a:cubicBezTo>
                  <a:cubicBezTo>
                    <a:pt x="29002" y="570"/>
                    <a:pt x="28115" y="602"/>
                    <a:pt x="27237" y="657"/>
                  </a:cubicBezTo>
                  <a:cubicBezTo>
                    <a:pt x="26626" y="697"/>
                    <a:pt x="26013" y="714"/>
                    <a:pt x="25398" y="714"/>
                  </a:cubicBezTo>
                  <a:cubicBezTo>
                    <a:pt x="21428" y="714"/>
                    <a:pt x="17375" y="1"/>
                    <a:pt x="134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9"/>
          <p:cNvGrpSpPr/>
          <p:nvPr/>
        </p:nvGrpSpPr>
        <p:grpSpPr>
          <a:xfrm flipH="1" rot="2700000">
            <a:off x="-275050" y="-1561386"/>
            <a:ext cx="2726350" cy="4690004"/>
            <a:chOff x="7706147" y="1873398"/>
            <a:chExt cx="2107599" cy="3625597"/>
          </a:xfrm>
        </p:grpSpPr>
        <p:sp>
          <p:nvSpPr>
            <p:cNvPr id="223" name="Google Shape;223;p19"/>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9"/>
          <p:cNvSpPr/>
          <p:nvPr/>
        </p:nvSpPr>
        <p:spPr>
          <a:xfrm>
            <a:off x="1443525" y="2561550"/>
            <a:ext cx="384329" cy="393895"/>
          </a:xfrm>
          <a:custGeom>
            <a:rect b="b" l="l" r="r" t="t"/>
            <a:pathLst>
              <a:path extrusionOk="0" h="7685" w="7498">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
    <p:spTree>
      <p:nvGrpSpPr>
        <p:cNvPr id="229" name="Shape 229"/>
        <p:cNvGrpSpPr/>
        <p:nvPr/>
      </p:nvGrpSpPr>
      <p:grpSpPr>
        <a:xfrm>
          <a:off x="0" y="0"/>
          <a:ext cx="0" cy="0"/>
          <a:chOff x="0" y="0"/>
          <a:chExt cx="0" cy="0"/>
        </a:xfrm>
      </p:grpSpPr>
      <p:sp>
        <p:nvSpPr>
          <p:cNvPr id="230" name="Google Shape;230;p20"/>
          <p:cNvSpPr/>
          <p:nvPr/>
        </p:nvSpPr>
        <p:spPr>
          <a:xfrm rot="-5400000">
            <a:off x="-666288" y="-188447"/>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458179" y="346051"/>
            <a:ext cx="712907" cy="730677"/>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a:off x="281046" y="1250700"/>
            <a:ext cx="353321" cy="362123"/>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p:nvPr/>
        </p:nvSpPr>
        <p:spPr>
          <a:xfrm flipH="1" rot="5400000">
            <a:off x="5473768" y="-47003"/>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rot="-6299885">
            <a:off x="-734243" y="-1909936"/>
            <a:ext cx="2563413" cy="4737495"/>
            <a:chOff x="-340050" y="-2"/>
            <a:chExt cx="2437096" cy="3777791"/>
          </a:xfrm>
        </p:grpSpPr>
        <p:sp>
          <p:nvSpPr>
            <p:cNvPr id="34" name="Google Shape;34;p3"/>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rot="900046">
            <a:off x="6768618" y="-650661"/>
            <a:ext cx="3443561" cy="5923786"/>
            <a:chOff x="7706147" y="1873398"/>
            <a:chExt cx="2107599" cy="3625597"/>
          </a:xfrm>
        </p:grpSpPr>
        <p:sp>
          <p:nvSpPr>
            <p:cNvPr id="43" name="Google Shape;43;p3"/>
            <p:cNvSpPr/>
            <p:nvPr/>
          </p:nvSpPr>
          <p:spPr>
            <a:xfrm rot="10800000">
              <a:off x="7706147" y="1873398"/>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rot="10800000">
              <a:off x="9270270" y="43288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rot="10800000">
              <a:off x="8091686" y="46952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10800000">
              <a:off x="8791477" y="2052294"/>
              <a:ext cx="850946"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rot="10800000">
              <a:off x="8745805" y="28579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idx="1" type="subTitle"/>
          </p:nvPr>
        </p:nvSpPr>
        <p:spPr>
          <a:xfrm flipH="1">
            <a:off x="4168301" y="2468861"/>
            <a:ext cx="24651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lt2"/>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 name="Google Shape;49;p3"/>
          <p:cNvSpPr txBox="1"/>
          <p:nvPr>
            <p:ph hasCustomPrompt="1" type="title"/>
          </p:nvPr>
        </p:nvSpPr>
        <p:spPr>
          <a:xfrm>
            <a:off x="847125" y="2201574"/>
            <a:ext cx="1915500" cy="687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b="1" sz="72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3"/>
          <p:cNvSpPr txBox="1"/>
          <p:nvPr>
            <p:ph idx="2" type="subTitle"/>
          </p:nvPr>
        </p:nvSpPr>
        <p:spPr>
          <a:xfrm flipH="1">
            <a:off x="4168301" y="1852636"/>
            <a:ext cx="2706300" cy="568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Oswald"/>
              <a:buNone/>
              <a:defRPr sz="4800">
                <a:latin typeface="Pathway Gothic One"/>
                <a:ea typeface="Pathway Gothic One"/>
                <a:cs typeface="Pathway Gothic One"/>
                <a:sym typeface="Pathway Gothic One"/>
              </a:defRPr>
            </a:lvl1pPr>
            <a:lvl2pPr lvl="1" rtl="0" algn="ctr">
              <a:lnSpc>
                <a:spcPct val="100000"/>
              </a:lnSpc>
              <a:spcBef>
                <a:spcPts val="0"/>
              </a:spcBef>
              <a:spcAft>
                <a:spcPts val="0"/>
              </a:spcAft>
              <a:buSzPts val="1400"/>
              <a:buFont typeface="Oswald"/>
              <a:buNone/>
              <a:defRPr>
                <a:latin typeface="Oswald"/>
                <a:ea typeface="Oswald"/>
                <a:cs typeface="Oswald"/>
                <a:sym typeface="Oswald"/>
              </a:defRPr>
            </a:lvl2pPr>
            <a:lvl3pPr lvl="2" rtl="0" algn="ctr">
              <a:lnSpc>
                <a:spcPct val="100000"/>
              </a:lnSpc>
              <a:spcBef>
                <a:spcPts val="0"/>
              </a:spcBef>
              <a:spcAft>
                <a:spcPts val="0"/>
              </a:spcAft>
              <a:buSzPts val="1400"/>
              <a:buFont typeface="Oswald"/>
              <a:buNone/>
              <a:defRPr>
                <a:latin typeface="Oswald"/>
                <a:ea typeface="Oswald"/>
                <a:cs typeface="Oswald"/>
                <a:sym typeface="Oswald"/>
              </a:defRPr>
            </a:lvl3pPr>
            <a:lvl4pPr lvl="3" rtl="0" algn="ctr">
              <a:lnSpc>
                <a:spcPct val="100000"/>
              </a:lnSpc>
              <a:spcBef>
                <a:spcPts val="0"/>
              </a:spcBef>
              <a:spcAft>
                <a:spcPts val="0"/>
              </a:spcAft>
              <a:buSzPts val="1400"/>
              <a:buFont typeface="Oswald"/>
              <a:buNone/>
              <a:defRPr>
                <a:latin typeface="Oswald"/>
                <a:ea typeface="Oswald"/>
                <a:cs typeface="Oswald"/>
                <a:sym typeface="Oswald"/>
              </a:defRPr>
            </a:lvl4pPr>
            <a:lvl5pPr lvl="4" rtl="0" algn="ctr">
              <a:lnSpc>
                <a:spcPct val="100000"/>
              </a:lnSpc>
              <a:spcBef>
                <a:spcPts val="0"/>
              </a:spcBef>
              <a:spcAft>
                <a:spcPts val="0"/>
              </a:spcAft>
              <a:buSzPts val="1400"/>
              <a:buFont typeface="Oswald"/>
              <a:buNone/>
              <a:defRPr>
                <a:latin typeface="Oswald"/>
                <a:ea typeface="Oswald"/>
                <a:cs typeface="Oswald"/>
                <a:sym typeface="Oswald"/>
              </a:defRPr>
            </a:lvl5pPr>
            <a:lvl6pPr lvl="5" rtl="0" algn="ctr">
              <a:lnSpc>
                <a:spcPct val="100000"/>
              </a:lnSpc>
              <a:spcBef>
                <a:spcPts val="0"/>
              </a:spcBef>
              <a:spcAft>
                <a:spcPts val="0"/>
              </a:spcAft>
              <a:buSzPts val="1400"/>
              <a:buFont typeface="Oswald"/>
              <a:buNone/>
              <a:defRPr>
                <a:latin typeface="Oswald"/>
                <a:ea typeface="Oswald"/>
                <a:cs typeface="Oswald"/>
                <a:sym typeface="Oswald"/>
              </a:defRPr>
            </a:lvl6pPr>
            <a:lvl7pPr lvl="6" rtl="0" algn="ctr">
              <a:lnSpc>
                <a:spcPct val="100000"/>
              </a:lnSpc>
              <a:spcBef>
                <a:spcPts val="0"/>
              </a:spcBef>
              <a:spcAft>
                <a:spcPts val="0"/>
              </a:spcAft>
              <a:buSzPts val="1400"/>
              <a:buFont typeface="Oswald"/>
              <a:buNone/>
              <a:defRPr>
                <a:latin typeface="Oswald"/>
                <a:ea typeface="Oswald"/>
                <a:cs typeface="Oswald"/>
                <a:sym typeface="Oswald"/>
              </a:defRPr>
            </a:lvl7pPr>
            <a:lvl8pPr lvl="7" rtl="0" algn="ctr">
              <a:lnSpc>
                <a:spcPct val="100000"/>
              </a:lnSpc>
              <a:spcBef>
                <a:spcPts val="0"/>
              </a:spcBef>
              <a:spcAft>
                <a:spcPts val="0"/>
              </a:spcAft>
              <a:buSzPts val="1400"/>
              <a:buFont typeface="Oswald"/>
              <a:buNone/>
              <a:defRPr>
                <a:latin typeface="Oswald"/>
                <a:ea typeface="Oswald"/>
                <a:cs typeface="Oswald"/>
                <a:sym typeface="Oswald"/>
              </a:defRPr>
            </a:lvl8pPr>
            <a:lvl9pPr lvl="8" rtl="0" algn="ctr">
              <a:lnSpc>
                <a:spcPct val="100000"/>
              </a:lnSpc>
              <a:spcBef>
                <a:spcPts val="0"/>
              </a:spcBef>
              <a:spcAft>
                <a:spcPts val="0"/>
              </a:spcAft>
              <a:buSzPts val="1400"/>
              <a:buFont typeface="Oswald"/>
              <a:buNone/>
              <a:defRPr>
                <a:latin typeface="Oswald"/>
                <a:ea typeface="Oswald"/>
                <a:cs typeface="Oswald"/>
                <a:sym typeface="Oswa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34" name="Shape 234"/>
        <p:cNvGrpSpPr/>
        <p:nvPr/>
      </p:nvGrpSpPr>
      <p:grpSpPr>
        <a:xfrm>
          <a:off x="0" y="0"/>
          <a:ext cx="0" cy="0"/>
          <a:chOff x="0" y="0"/>
          <a:chExt cx="0" cy="0"/>
        </a:xfrm>
      </p:grpSpPr>
      <p:sp>
        <p:nvSpPr>
          <p:cNvPr id="235" name="Google Shape;235;p21"/>
          <p:cNvSpPr/>
          <p:nvPr/>
        </p:nvSpPr>
        <p:spPr>
          <a:xfrm rot="4185495">
            <a:off x="6761352" y="1351062"/>
            <a:ext cx="3966053" cy="3860629"/>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37" name="Shape 237"/>
        <p:cNvGrpSpPr/>
        <p:nvPr/>
      </p:nvGrpSpPr>
      <p:grpSpPr>
        <a:xfrm>
          <a:off x="0" y="0"/>
          <a:ext cx="0" cy="0"/>
          <a:chOff x="0" y="0"/>
          <a:chExt cx="0" cy="0"/>
        </a:xfrm>
      </p:grpSpPr>
      <p:sp>
        <p:nvSpPr>
          <p:cNvPr id="238" name="Google Shape;238;p22"/>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9" name="Google Shape;239;p22"/>
          <p:cNvSpPr/>
          <p:nvPr/>
        </p:nvSpPr>
        <p:spPr>
          <a:xfrm flipH="1" rot="-5400000">
            <a:off x="-254813"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8168279" y="292503"/>
            <a:ext cx="412825" cy="42310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8581102" y="771181"/>
            <a:ext cx="241079" cy="247076"/>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242" name="Shape 242"/>
        <p:cNvGrpSpPr/>
        <p:nvPr/>
      </p:nvGrpSpPr>
      <p:grpSpPr>
        <a:xfrm>
          <a:off x="0" y="0"/>
          <a:ext cx="0" cy="0"/>
          <a:chOff x="0" y="0"/>
          <a:chExt cx="0" cy="0"/>
        </a:xfrm>
      </p:grpSpPr>
      <p:sp>
        <p:nvSpPr>
          <p:cNvPr id="243" name="Google Shape;243;p23"/>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44" name="Google Shape;244;p23"/>
          <p:cNvSpPr/>
          <p:nvPr/>
        </p:nvSpPr>
        <p:spPr>
          <a:xfrm rot="5400000">
            <a:off x="5272412" y="1271825"/>
            <a:ext cx="3923738" cy="3819438"/>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7594301" y="40719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8024829" y="3907018"/>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1699825" y="133900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4_1">
    <p:spTree>
      <p:nvGrpSpPr>
        <p:cNvPr id="248" name="Shape 248"/>
        <p:cNvGrpSpPr/>
        <p:nvPr/>
      </p:nvGrpSpPr>
      <p:grpSpPr>
        <a:xfrm>
          <a:off x="0" y="0"/>
          <a:ext cx="0" cy="0"/>
          <a:chOff x="0" y="0"/>
          <a:chExt cx="0" cy="0"/>
        </a:xfrm>
      </p:grpSpPr>
      <p:sp>
        <p:nvSpPr>
          <p:cNvPr id="249" name="Google Shape;249;p24"/>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0" name="Google Shape;250;p24"/>
          <p:cNvSpPr/>
          <p:nvPr/>
        </p:nvSpPr>
        <p:spPr>
          <a:xfrm rot="-1799972">
            <a:off x="7107554" y="2597206"/>
            <a:ext cx="6240356" cy="3109502"/>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4_2">
    <p:spTree>
      <p:nvGrpSpPr>
        <p:cNvPr id="251" name="Shape 251"/>
        <p:cNvGrpSpPr/>
        <p:nvPr/>
      </p:nvGrpSpPr>
      <p:grpSpPr>
        <a:xfrm>
          <a:off x="0" y="0"/>
          <a:ext cx="0" cy="0"/>
          <a:chOff x="0" y="0"/>
          <a:chExt cx="0" cy="0"/>
        </a:xfrm>
      </p:grpSpPr>
      <p:sp>
        <p:nvSpPr>
          <p:cNvPr id="252" name="Google Shape;252;p25"/>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3" name="Google Shape;253;p25"/>
          <p:cNvSpPr/>
          <p:nvPr/>
        </p:nvSpPr>
        <p:spPr>
          <a:xfrm rot="1014904">
            <a:off x="-1318421" y="2597169"/>
            <a:ext cx="6240387" cy="3109518"/>
          </a:xfrm>
          <a:custGeom>
            <a:rect b="b" l="l" r="r" t="t"/>
            <a:pathLst>
              <a:path extrusionOk="0" h="47768" w="95864">
                <a:moveTo>
                  <a:pt x="30475" y="1"/>
                </a:moveTo>
                <a:cubicBezTo>
                  <a:pt x="29158" y="1"/>
                  <a:pt x="27873" y="287"/>
                  <a:pt x="26685" y="959"/>
                </a:cubicBezTo>
                <a:cubicBezTo>
                  <a:pt x="23527" y="2750"/>
                  <a:pt x="21874" y="6878"/>
                  <a:pt x="18349" y="7749"/>
                </a:cubicBezTo>
                <a:cubicBezTo>
                  <a:pt x="17897" y="7859"/>
                  <a:pt x="17448" y="7908"/>
                  <a:pt x="17000" y="7908"/>
                </a:cubicBezTo>
                <a:cubicBezTo>
                  <a:pt x="13711" y="7908"/>
                  <a:pt x="10517" y="5280"/>
                  <a:pt x="7115" y="5280"/>
                </a:cubicBezTo>
                <a:cubicBezTo>
                  <a:pt x="6993" y="5280"/>
                  <a:pt x="6871" y="5283"/>
                  <a:pt x="6749" y="5290"/>
                </a:cubicBezTo>
                <a:cubicBezTo>
                  <a:pt x="2923" y="5510"/>
                  <a:pt x="1" y="9995"/>
                  <a:pt x="1352" y="13585"/>
                </a:cubicBezTo>
                <a:cubicBezTo>
                  <a:pt x="2435" y="16459"/>
                  <a:pt x="5634" y="18519"/>
                  <a:pt x="5634" y="21596"/>
                </a:cubicBezTo>
                <a:cubicBezTo>
                  <a:pt x="5642" y="23965"/>
                  <a:pt x="3713" y="25821"/>
                  <a:pt x="2573" y="27905"/>
                </a:cubicBezTo>
                <a:cubicBezTo>
                  <a:pt x="595" y="31519"/>
                  <a:pt x="994" y="35923"/>
                  <a:pt x="1596" y="39993"/>
                </a:cubicBezTo>
                <a:cubicBezTo>
                  <a:pt x="1979" y="42590"/>
                  <a:pt x="2435" y="45211"/>
                  <a:pt x="3102" y="47768"/>
                </a:cubicBezTo>
                <a:lnTo>
                  <a:pt x="95864" y="47768"/>
                </a:lnTo>
                <a:lnTo>
                  <a:pt x="95864" y="41540"/>
                </a:lnTo>
                <a:cubicBezTo>
                  <a:pt x="90768" y="41328"/>
                  <a:pt x="85745" y="40270"/>
                  <a:pt x="80999" y="38390"/>
                </a:cubicBezTo>
                <a:cubicBezTo>
                  <a:pt x="77832" y="37144"/>
                  <a:pt x="74820" y="35524"/>
                  <a:pt x="72036" y="33570"/>
                </a:cubicBezTo>
                <a:cubicBezTo>
                  <a:pt x="68723" y="31250"/>
                  <a:pt x="65613" y="28304"/>
                  <a:pt x="64327" y="24469"/>
                </a:cubicBezTo>
                <a:cubicBezTo>
                  <a:pt x="63586" y="22239"/>
                  <a:pt x="63505" y="19837"/>
                  <a:pt x="63049" y="17534"/>
                </a:cubicBezTo>
                <a:cubicBezTo>
                  <a:pt x="62585" y="15222"/>
                  <a:pt x="61633" y="12845"/>
                  <a:pt x="59679" y="11534"/>
                </a:cubicBezTo>
                <a:cubicBezTo>
                  <a:pt x="57066" y="9784"/>
                  <a:pt x="53582" y="10468"/>
                  <a:pt x="50488" y="9881"/>
                </a:cubicBezTo>
                <a:cubicBezTo>
                  <a:pt x="46125" y="9059"/>
                  <a:pt x="42730" y="5779"/>
                  <a:pt x="39091" y="3223"/>
                </a:cubicBezTo>
                <a:cubicBezTo>
                  <a:pt x="36570" y="1457"/>
                  <a:pt x="33444" y="1"/>
                  <a:pt x="304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8571976" y="1068075"/>
            <a:ext cx="310326" cy="3180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7975229" y="453793"/>
            <a:ext cx="632225" cy="647949"/>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514025" y="4181301"/>
            <a:ext cx="411953" cy="422198"/>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spTree>
      <p:nvGrpSpPr>
        <p:cNvPr id="257" name="Shape 257"/>
        <p:cNvGrpSpPr/>
        <p:nvPr/>
      </p:nvGrpSpPr>
      <p:grpSpPr>
        <a:xfrm>
          <a:off x="0" y="0"/>
          <a:ext cx="0" cy="0"/>
          <a:chOff x="0" y="0"/>
          <a:chExt cx="0" cy="0"/>
        </a:xfrm>
      </p:grpSpPr>
      <p:sp>
        <p:nvSpPr>
          <p:cNvPr id="258" name="Google Shape;258;p26"/>
          <p:cNvSpPr/>
          <p:nvPr/>
        </p:nvSpPr>
        <p:spPr>
          <a:xfrm flipH="1" rot="-5400000">
            <a:off x="-254813"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59" name="Google Shape;259;p26"/>
          <p:cNvSpPr txBox="1"/>
          <p:nvPr>
            <p:ph idx="1" type="body"/>
          </p:nvPr>
        </p:nvSpPr>
        <p:spPr>
          <a:xfrm>
            <a:off x="1243175" y="1385164"/>
            <a:ext cx="3488700" cy="3416400"/>
          </a:xfrm>
          <a:prstGeom prst="rect">
            <a:avLst/>
          </a:prstGeom>
        </p:spPr>
        <p:txBody>
          <a:bodyPr anchorCtr="0" anchor="t" bIns="91425" lIns="0" spcFirstLastPara="1" rIns="91425" wrap="square" tIns="91425">
            <a:noAutofit/>
          </a:bodyPr>
          <a:lstStyle>
            <a:lvl1pPr indent="-279400" lvl="0" marL="457200" rtl="0">
              <a:lnSpc>
                <a:spcPct val="100000"/>
              </a:lnSpc>
              <a:spcBef>
                <a:spcPts val="0"/>
              </a:spcBef>
              <a:spcAft>
                <a:spcPts val="0"/>
              </a:spcAft>
              <a:buClr>
                <a:schemeClr val="lt2"/>
              </a:buClr>
              <a:buSzPts val="800"/>
              <a:buFont typeface="Nunito Light"/>
              <a:buChar char="●"/>
              <a:defRPr sz="1000">
                <a:solidFill>
                  <a:schemeClr val="lt2"/>
                </a:solidFill>
              </a:defRPr>
            </a:lvl1pPr>
            <a:lvl2pPr indent="-304800" lvl="1" marL="914400" rtl="0">
              <a:spcBef>
                <a:spcPts val="1600"/>
              </a:spcBef>
              <a:spcAft>
                <a:spcPts val="0"/>
              </a:spcAft>
              <a:buClr>
                <a:schemeClr val="lt2"/>
              </a:buClr>
              <a:buSzPts val="1200"/>
              <a:buFont typeface="Nunito Light"/>
              <a:buChar char="○"/>
              <a:defRPr>
                <a:solidFill>
                  <a:schemeClr val="lt2"/>
                </a:solidFill>
              </a:defRPr>
            </a:lvl2pPr>
            <a:lvl3pPr indent="-304800" lvl="2" marL="1371600" rtl="0">
              <a:spcBef>
                <a:spcPts val="1600"/>
              </a:spcBef>
              <a:spcAft>
                <a:spcPts val="0"/>
              </a:spcAft>
              <a:buClr>
                <a:schemeClr val="lt2"/>
              </a:buClr>
              <a:buSzPts val="1200"/>
              <a:buFont typeface="Nunito Light"/>
              <a:buChar char="■"/>
              <a:defRPr>
                <a:solidFill>
                  <a:schemeClr val="lt2"/>
                </a:solidFill>
              </a:defRPr>
            </a:lvl3pPr>
            <a:lvl4pPr indent="-304800" lvl="3" marL="1828800" rtl="0">
              <a:spcBef>
                <a:spcPts val="1600"/>
              </a:spcBef>
              <a:spcAft>
                <a:spcPts val="0"/>
              </a:spcAft>
              <a:buClr>
                <a:schemeClr val="lt2"/>
              </a:buClr>
              <a:buSzPts val="1200"/>
              <a:buFont typeface="Nunito Light"/>
              <a:buChar char="●"/>
              <a:defRPr>
                <a:solidFill>
                  <a:schemeClr val="lt2"/>
                </a:solidFill>
              </a:defRPr>
            </a:lvl4pPr>
            <a:lvl5pPr indent="-304800" lvl="4" marL="2286000" rtl="0">
              <a:spcBef>
                <a:spcPts val="1600"/>
              </a:spcBef>
              <a:spcAft>
                <a:spcPts val="0"/>
              </a:spcAft>
              <a:buClr>
                <a:schemeClr val="lt2"/>
              </a:buClr>
              <a:buSzPts val="1200"/>
              <a:buFont typeface="Nunito Light"/>
              <a:buChar char="○"/>
              <a:defRPr>
                <a:solidFill>
                  <a:schemeClr val="lt2"/>
                </a:solidFill>
              </a:defRPr>
            </a:lvl5pPr>
            <a:lvl6pPr indent="-304800" lvl="5" marL="2743200" rtl="0">
              <a:spcBef>
                <a:spcPts val="1600"/>
              </a:spcBef>
              <a:spcAft>
                <a:spcPts val="0"/>
              </a:spcAft>
              <a:buClr>
                <a:schemeClr val="lt2"/>
              </a:buClr>
              <a:buSzPts val="1200"/>
              <a:buFont typeface="Nunito Light"/>
              <a:buChar char="■"/>
              <a:defRPr>
                <a:solidFill>
                  <a:schemeClr val="lt2"/>
                </a:solidFill>
              </a:defRPr>
            </a:lvl6pPr>
            <a:lvl7pPr indent="-304800" lvl="6" marL="3200400" rtl="0">
              <a:spcBef>
                <a:spcPts val="1600"/>
              </a:spcBef>
              <a:spcAft>
                <a:spcPts val="0"/>
              </a:spcAft>
              <a:buClr>
                <a:schemeClr val="lt2"/>
              </a:buClr>
              <a:buSzPts val="1200"/>
              <a:buFont typeface="Nunito Light"/>
              <a:buChar char="●"/>
              <a:defRPr>
                <a:solidFill>
                  <a:schemeClr val="lt2"/>
                </a:solidFill>
              </a:defRPr>
            </a:lvl7pPr>
            <a:lvl8pPr indent="-304800" lvl="7" marL="3657600" rtl="0">
              <a:spcBef>
                <a:spcPts val="1600"/>
              </a:spcBef>
              <a:spcAft>
                <a:spcPts val="0"/>
              </a:spcAft>
              <a:buClr>
                <a:schemeClr val="lt2"/>
              </a:buClr>
              <a:buSzPts val="1200"/>
              <a:buFont typeface="Nunito Light"/>
              <a:buChar char="○"/>
              <a:defRPr>
                <a:solidFill>
                  <a:schemeClr val="lt2"/>
                </a:solidFill>
              </a:defRPr>
            </a:lvl8pPr>
            <a:lvl9pPr indent="-304800" lvl="8" marL="4114800" rtl="0">
              <a:spcBef>
                <a:spcPts val="1600"/>
              </a:spcBef>
              <a:spcAft>
                <a:spcPts val="1600"/>
              </a:spcAft>
              <a:buClr>
                <a:schemeClr val="lt2"/>
              </a:buClr>
              <a:buSzPts val="1200"/>
              <a:buFont typeface="Nunito Light"/>
              <a:buChar char="■"/>
              <a:defRPr>
                <a:solidFill>
                  <a:schemeClr val="lt2"/>
                </a:solidFill>
              </a:defRPr>
            </a:lvl9pPr>
          </a:lstStyle>
          <a:p/>
        </p:txBody>
      </p:sp>
      <p:sp>
        <p:nvSpPr>
          <p:cNvPr id="260" name="Google Shape;260;p26"/>
          <p:cNvSpPr txBox="1"/>
          <p:nvPr>
            <p:ph idx="2" type="body"/>
          </p:nvPr>
        </p:nvSpPr>
        <p:spPr>
          <a:xfrm>
            <a:off x="4935300" y="1385177"/>
            <a:ext cx="3488700" cy="34164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Clr>
                <a:schemeClr val="lt2"/>
              </a:buClr>
              <a:buSzPts val="800"/>
              <a:buFont typeface="Nunito Light"/>
              <a:buChar char="●"/>
              <a:defRPr sz="1000">
                <a:solidFill>
                  <a:schemeClr val="lt2"/>
                </a:solidFill>
              </a:defRPr>
            </a:lvl1pPr>
            <a:lvl2pPr indent="-304800" lvl="1" marL="914400" rtl="0">
              <a:spcBef>
                <a:spcPts val="1600"/>
              </a:spcBef>
              <a:spcAft>
                <a:spcPts val="0"/>
              </a:spcAft>
              <a:buClr>
                <a:schemeClr val="lt2"/>
              </a:buClr>
              <a:buSzPts val="1200"/>
              <a:buFont typeface="Nunito Light"/>
              <a:buChar char="○"/>
              <a:defRPr>
                <a:solidFill>
                  <a:schemeClr val="lt2"/>
                </a:solidFill>
              </a:defRPr>
            </a:lvl2pPr>
            <a:lvl3pPr indent="-304800" lvl="2" marL="1371600" rtl="0">
              <a:spcBef>
                <a:spcPts val="1600"/>
              </a:spcBef>
              <a:spcAft>
                <a:spcPts val="0"/>
              </a:spcAft>
              <a:buClr>
                <a:schemeClr val="lt2"/>
              </a:buClr>
              <a:buSzPts val="1200"/>
              <a:buFont typeface="Nunito Light"/>
              <a:buChar char="■"/>
              <a:defRPr>
                <a:solidFill>
                  <a:schemeClr val="lt2"/>
                </a:solidFill>
              </a:defRPr>
            </a:lvl3pPr>
            <a:lvl4pPr indent="-304800" lvl="3" marL="1828800" rtl="0">
              <a:spcBef>
                <a:spcPts val="1600"/>
              </a:spcBef>
              <a:spcAft>
                <a:spcPts val="0"/>
              </a:spcAft>
              <a:buClr>
                <a:schemeClr val="lt2"/>
              </a:buClr>
              <a:buSzPts val="1200"/>
              <a:buFont typeface="Nunito Light"/>
              <a:buChar char="●"/>
              <a:defRPr>
                <a:solidFill>
                  <a:schemeClr val="lt2"/>
                </a:solidFill>
              </a:defRPr>
            </a:lvl4pPr>
            <a:lvl5pPr indent="-304800" lvl="4" marL="2286000" rtl="0">
              <a:spcBef>
                <a:spcPts val="1600"/>
              </a:spcBef>
              <a:spcAft>
                <a:spcPts val="0"/>
              </a:spcAft>
              <a:buClr>
                <a:schemeClr val="lt2"/>
              </a:buClr>
              <a:buSzPts val="1200"/>
              <a:buFont typeface="Nunito Light"/>
              <a:buChar char="○"/>
              <a:defRPr>
                <a:solidFill>
                  <a:schemeClr val="lt2"/>
                </a:solidFill>
              </a:defRPr>
            </a:lvl5pPr>
            <a:lvl6pPr indent="-304800" lvl="5" marL="2743200" rtl="0">
              <a:spcBef>
                <a:spcPts val="1600"/>
              </a:spcBef>
              <a:spcAft>
                <a:spcPts val="0"/>
              </a:spcAft>
              <a:buClr>
                <a:schemeClr val="lt2"/>
              </a:buClr>
              <a:buSzPts val="1200"/>
              <a:buFont typeface="Nunito Light"/>
              <a:buChar char="■"/>
              <a:defRPr>
                <a:solidFill>
                  <a:schemeClr val="lt2"/>
                </a:solidFill>
              </a:defRPr>
            </a:lvl6pPr>
            <a:lvl7pPr indent="-304800" lvl="6" marL="3200400" rtl="0">
              <a:spcBef>
                <a:spcPts val="1600"/>
              </a:spcBef>
              <a:spcAft>
                <a:spcPts val="0"/>
              </a:spcAft>
              <a:buClr>
                <a:schemeClr val="lt2"/>
              </a:buClr>
              <a:buSzPts val="1200"/>
              <a:buFont typeface="Nunito Light"/>
              <a:buChar char="●"/>
              <a:defRPr>
                <a:solidFill>
                  <a:schemeClr val="lt2"/>
                </a:solidFill>
              </a:defRPr>
            </a:lvl7pPr>
            <a:lvl8pPr indent="-304800" lvl="7" marL="3657600" rtl="0">
              <a:spcBef>
                <a:spcPts val="1600"/>
              </a:spcBef>
              <a:spcAft>
                <a:spcPts val="0"/>
              </a:spcAft>
              <a:buClr>
                <a:schemeClr val="lt2"/>
              </a:buClr>
              <a:buSzPts val="1200"/>
              <a:buFont typeface="Nunito Light"/>
              <a:buChar char="○"/>
              <a:defRPr>
                <a:solidFill>
                  <a:schemeClr val="lt2"/>
                </a:solidFill>
              </a:defRPr>
            </a:lvl8pPr>
            <a:lvl9pPr indent="-304800" lvl="8" marL="4114800" rtl="0">
              <a:spcBef>
                <a:spcPts val="1600"/>
              </a:spcBef>
              <a:spcAft>
                <a:spcPts val="1600"/>
              </a:spcAft>
              <a:buClr>
                <a:schemeClr val="lt2"/>
              </a:buClr>
              <a:buSzPts val="1200"/>
              <a:buFont typeface="Nunito Light"/>
              <a:buChar char="■"/>
              <a:defRPr>
                <a:solidFill>
                  <a:schemeClr val="lt2"/>
                </a:solidFill>
              </a:defRPr>
            </a:lvl9pPr>
          </a:lstStyle>
          <a:p/>
        </p:txBody>
      </p:sp>
      <p:sp>
        <p:nvSpPr>
          <p:cNvPr id="261" name="Google Shape;261;p26"/>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bg>
      <p:bgPr>
        <a:solidFill>
          <a:schemeClr val="lt1"/>
        </a:solidFill>
      </p:bgPr>
    </p:bg>
    <p:spTree>
      <p:nvGrpSpPr>
        <p:cNvPr id="262" name="Shape 262"/>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3" name="Shape 26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4"/>
          <p:cNvSpPr/>
          <p:nvPr/>
        </p:nvSpPr>
        <p:spPr>
          <a:xfrm flipH="1" rot="-5400000">
            <a:off x="-446057" y="1499747"/>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4"/>
          <p:cNvGrpSpPr/>
          <p:nvPr/>
        </p:nvGrpSpPr>
        <p:grpSpPr>
          <a:xfrm rot="6299984">
            <a:off x="5078912" y="-2215493"/>
            <a:ext cx="4042453" cy="6266287"/>
            <a:chOff x="-340050" y="-2"/>
            <a:chExt cx="2437096" cy="3777791"/>
          </a:xfrm>
        </p:grpSpPr>
        <p:sp>
          <p:nvSpPr>
            <p:cNvPr id="54" name="Google Shape;54;p4"/>
            <p:cNvSpPr/>
            <p:nvPr/>
          </p:nvSpPr>
          <p:spPr>
            <a:xfrm flipH="1" rot="10800000">
              <a:off x="-340050" y="0"/>
              <a:ext cx="2437096" cy="3777788"/>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flipH="1" rot="10800000">
              <a:off x="1002179" y="1828604"/>
              <a:ext cx="605716" cy="749134"/>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flipH="1" rot="10800000">
              <a:off x="-340050" y="-2"/>
              <a:ext cx="2107599" cy="3625597"/>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flipH="1" rot="10800000">
              <a:off x="-340050" y="2455757"/>
              <a:ext cx="543476" cy="674846"/>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flipH="1" rot="10800000">
              <a:off x="657989" y="2822122"/>
              <a:ext cx="724020" cy="59265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flipH="1" rot="10800000">
              <a:off x="-168727" y="179194"/>
              <a:ext cx="850947" cy="553379"/>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flipH="1" rot="10800000">
              <a:off x="989941" y="553203"/>
              <a:ext cx="316356" cy="478224"/>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flipH="1" rot="10800000">
              <a:off x="-196290" y="984800"/>
              <a:ext cx="924181" cy="1092073"/>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4"/>
          <p:cNvSpPr txBox="1"/>
          <p:nvPr>
            <p:ph idx="1" type="body"/>
          </p:nvPr>
        </p:nvSpPr>
        <p:spPr>
          <a:xfrm>
            <a:off x="1092075" y="2753600"/>
            <a:ext cx="3384600" cy="12456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solidFill>
                  <a:schemeClr val="lt2"/>
                </a:solidFill>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3" name="Google Shape;63;p4"/>
          <p:cNvSpPr txBox="1"/>
          <p:nvPr>
            <p:ph type="title"/>
          </p:nvPr>
        </p:nvSpPr>
        <p:spPr>
          <a:xfrm>
            <a:off x="1092075" y="1997900"/>
            <a:ext cx="3275700" cy="755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5"/>
          <p:cNvSpPr txBox="1"/>
          <p:nvPr>
            <p:ph type="ctrTitle"/>
          </p:nvPr>
        </p:nvSpPr>
        <p:spPr>
          <a:xfrm flipH="1">
            <a:off x="1463925" y="1085113"/>
            <a:ext cx="2137800" cy="45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6" name="Google Shape;66;p5"/>
          <p:cNvSpPr txBox="1"/>
          <p:nvPr>
            <p:ph idx="1" type="subTitle"/>
          </p:nvPr>
        </p:nvSpPr>
        <p:spPr>
          <a:xfrm flipH="1">
            <a:off x="1007475" y="1812749"/>
            <a:ext cx="3050700" cy="14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200"/>
              <a:buFont typeface="Pathway Gothic One"/>
              <a:buAutoNum type="arabicPeriod"/>
              <a:defRPr sz="1400"/>
            </a:lvl1pPr>
            <a:lvl2pPr lvl="1" rtl="0" algn="ctr">
              <a:lnSpc>
                <a:spcPct val="100000"/>
              </a:lnSpc>
              <a:spcBef>
                <a:spcPts val="0"/>
              </a:spcBef>
              <a:spcAft>
                <a:spcPts val="0"/>
              </a:spcAft>
              <a:buSzPts val="1200"/>
              <a:buAutoNum type="alphaLcPeriod"/>
              <a:defRPr sz="1200"/>
            </a:lvl2pPr>
            <a:lvl3pPr lvl="2" rtl="0" algn="ctr">
              <a:lnSpc>
                <a:spcPct val="100000"/>
              </a:lnSpc>
              <a:spcBef>
                <a:spcPts val="0"/>
              </a:spcBef>
              <a:spcAft>
                <a:spcPts val="0"/>
              </a:spcAft>
              <a:buSzPts val="1200"/>
              <a:buAutoNum type="romanLcPeriod"/>
              <a:defRPr sz="1200"/>
            </a:lvl3pPr>
            <a:lvl4pPr lvl="3" rtl="0" algn="ctr">
              <a:lnSpc>
                <a:spcPct val="100000"/>
              </a:lnSpc>
              <a:spcBef>
                <a:spcPts val="0"/>
              </a:spcBef>
              <a:spcAft>
                <a:spcPts val="0"/>
              </a:spcAft>
              <a:buSzPts val="1200"/>
              <a:buAutoNum type="arabicPeriod"/>
              <a:defRPr sz="1200"/>
            </a:lvl4pPr>
            <a:lvl5pPr lvl="4" rtl="0" algn="ctr">
              <a:lnSpc>
                <a:spcPct val="100000"/>
              </a:lnSpc>
              <a:spcBef>
                <a:spcPts val="0"/>
              </a:spcBef>
              <a:spcAft>
                <a:spcPts val="0"/>
              </a:spcAft>
              <a:buSzPts val="1200"/>
              <a:buAutoNum type="alphaLcPeriod"/>
              <a:defRPr sz="1200"/>
            </a:lvl5pPr>
            <a:lvl6pPr lvl="5" rtl="0" algn="ctr">
              <a:lnSpc>
                <a:spcPct val="100000"/>
              </a:lnSpc>
              <a:spcBef>
                <a:spcPts val="0"/>
              </a:spcBef>
              <a:spcAft>
                <a:spcPts val="0"/>
              </a:spcAft>
              <a:buSzPts val="1200"/>
              <a:buAutoNum type="romanLcPeriod"/>
              <a:defRPr sz="1200"/>
            </a:lvl6pPr>
            <a:lvl7pPr lvl="6" rtl="0" algn="ctr">
              <a:lnSpc>
                <a:spcPct val="100000"/>
              </a:lnSpc>
              <a:spcBef>
                <a:spcPts val="0"/>
              </a:spcBef>
              <a:spcAft>
                <a:spcPts val="0"/>
              </a:spcAft>
              <a:buSzPts val="1200"/>
              <a:buAutoNum type="arabicPeriod"/>
              <a:defRPr sz="1200"/>
            </a:lvl7pPr>
            <a:lvl8pPr lvl="7" rtl="0" algn="ctr">
              <a:lnSpc>
                <a:spcPct val="100000"/>
              </a:lnSpc>
              <a:spcBef>
                <a:spcPts val="0"/>
              </a:spcBef>
              <a:spcAft>
                <a:spcPts val="0"/>
              </a:spcAft>
              <a:buSzPts val="1200"/>
              <a:buAutoNum type="alphaLcPeriod"/>
              <a:defRPr sz="1200"/>
            </a:lvl8pPr>
            <a:lvl9pPr lvl="8" rtl="0" algn="ctr">
              <a:lnSpc>
                <a:spcPct val="100000"/>
              </a:lnSpc>
              <a:spcBef>
                <a:spcPts val="0"/>
              </a:spcBef>
              <a:spcAft>
                <a:spcPts val="0"/>
              </a:spcAft>
              <a:buSzPts val="1200"/>
              <a:buAutoNum type="romanLcPeriod"/>
              <a:defRPr sz="1200"/>
            </a:lvl9pPr>
          </a:lstStyle>
          <a:p/>
        </p:txBody>
      </p:sp>
      <p:sp>
        <p:nvSpPr>
          <p:cNvPr id="67" name="Google Shape;67;p5"/>
          <p:cNvSpPr txBox="1"/>
          <p:nvPr>
            <p:ph idx="2" type="ctrTitle"/>
          </p:nvPr>
        </p:nvSpPr>
        <p:spPr>
          <a:xfrm flipH="1">
            <a:off x="5542275" y="1085086"/>
            <a:ext cx="2137800" cy="45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8" name="Google Shape;68;p5"/>
          <p:cNvSpPr txBox="1"/>
          <p:nvPr>
            <p:ph idx="3" type="subTitle"/>
          </p:nvPr>
        </p:nvSpPr>
        <p:spPr>
          <a:xfrm flipH="1">
            <a:off x="5085825" y="1812749"/>
            <a:ext cx="3050700" cy="147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200"/>
              <a:buFont typeface="Pathway Gothic One"/>
              <a:buAutoNum type="arabicPeriod"/>
              <a:defRPr sz="1400"/>
            </a:lvl1pPr>
            <a:lvl2pPr lvl="1" rtl="0" algn="ctr">
              <a:lnSpc>
                <a:spcPct val="100000"/>
              </a:lnSpc>
              <a:spcBef>
                <a:spcPts val="0"/>
              </a:spcBef>
              <a:spcAft>
                <a:spcPts val="0"/>
              </a:spcAft>
              <a:buSzPts val="1200"/>
              <a:buAutoNum type="alphaLcPeriod"/>
              <a:defRPr sz="1200"/>
            </a:lvl2pPr>
            <a:lvl3pPr lvl="2" rtl="0" algn="ctr">
              <a:lnSpc>
                <a:spcPct val="100000"/>
              </a:lnSpc>
              <a:spcBef>
                <a:spcPts val="0"/>
              </a:spcBef>
              <a:spcAft>
                <a:spcPts val="0"/>
              </a:spcAft>
              <a:buSzPts val="1200"/>
              <a:buAutoNum type="romanLcPeriod"/>
              <a:defRPr sz="1200"/>
            </a:lvl3pPr>
            <a:lvl4pPr lvl="3" rtl="0" algn="ctr">
              <a:lnSpc>
                <a:spcPct val="100000"/>
              </a:lnSpc>
              <a:spcBef>
                <a:spcPts val="0"/>
              </a:spcBef>
              <a:spcAft>
                <a:spcPts val="0"/>
              </a:spcAft>
              <a:buSzPts val="1200"/>
              <a:buAutoNum type="arabicPeriod"/>
              <a:defRPr sz="1200"/>
            </a:lvl4pPr>
            <a:lvl5pPr lvl="4" rtl="0" algn="ctr">
              <a:lnSpc>
                <a:spcPct val="100000"/>
              </a:lnSpc>
              <a:spcBef>
                <a:spcPts val="0"/>
              </a:spcBef>
              <a:spcAft>
                <a:spcPts val="0"/>
              </a:spcAft>
              <a:buSzPts val="1200"/>
              <a:buAutoNum type="alphaLcPeriod"/>
              <a:defRPr sz="1200"/>
            </a:lvl5pPr>
            <a:lvl6pPr lvl="5" rtl="0" algn="ctr">
              <a:lnSpc>
                <a:spcPct val="100000"/>
              </a:lnSpc>
              <a:spcBef>
                <a:spcPts val="0"/>
              </a:spcBef>
              <a:spcAft>
                <a:spcPts val="0"/>
              </a:spcAft>
              <a:buSzPts val="1200"/>
              <a:buAutoNum type="romanLcPeriod"/>
              <a:defRPr sz="1200"/>
            </a:lvl6pPr>
            <a:lvl7pPr lvl="6" rtl="0" algn="ctr">
              <a:lnSpc>
                <a:spcPct val="100000"/>
              </a:lnSpc>
              <a:spcBef>
                <a:spcPts val="0"/>
              </a:spcBef>
              <a:spcAft>
                <a:spcPts val="0"/>
              </a:spcAft>
              <a:buSzPts val="1200"/>
              <a:buAutoNum type="arabicPeriod"/>
              <a:defRPr sz="1200"/>
            </a:lvl7pPr>
            <a:lvl8pPr lvl="7" rtl="0" algn="ctr">
              <a:lnSpc>
                <a:spcPct val="100000"/>
              </a:lnSpc>
              <a:spcBef>
                <a:spcPts val="0"/>
              </a:spcBef>
              <a:spcAft>
                <a:spcPts val="0"/>
              </a:spcAft>
              <a:buSzPts val="1200"/>
              <a:buAutoNum type="alphaLcPeriod"/>
              <a:defRPr sz="1200"/>
            </a:lvl8pPr>
            <a:lvl9pPr lvl="8" rtl="0" algn="ctr">
              <a:lnSpc>
                <a:spcPct val="100000"/>
              </a:lnSpc>
              <a:spcBef>
                <a:spcPts val="0"/>
              </a:spcBef>
              <a:spcAft>
                <a:spcPts val="0"/>
              </a:spcAft>
              <a:buSzPts val="1200"/>
              <a:buAutoNum type="romanLcPeriod"/>
              <a:defRPr sz="1200"/>
            </a:lvl9pPr>
          </a:lstStyle>
          <a:p/>
        </p:txBody>
      </p:sp>
      <p:sp>
        <p:nvSpPr>
          <p:cNvPr id="69" name="Google Shape;69;p5"/>
          <p:cNvSpPr txBox="1"/>
          <p:nvPr>
            <p:ph idx="4"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6"/>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sp>
        <p:nvSpPr>
          <p:cNvPr id="73" name="Google Shape;73;p7"/>
          <p:cNvSpPr/>
          <p:nvPr/>
        </p:nvSpPr>
        <p:spPr>
          <a:xfrm flipH="1">
            <a:off x="-741332" y="-713203"/>
            <a:ext cx="4256056" cy="4142923"/>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166049" y="476298"/>
            <a:ext cx="304208" cy="31008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899477" y="-215697"/>
            <a:ext cx="741377"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7462202" y="4507253"/>
            <a:ext cx="741377" cy="755698"/>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7"/>
          <p:cNvSpPr txBox="1"/>
          <p:nvPr>
            <p:ph idx="1" type="body"/>
          </p:nvPr>
        </p:nvSpPr>
        <p:spPr>
          <a:xfrm>
            <a:off x="720000" y="1129300"/>
            <a:ext cx="7704000" cy="3350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Oxygen Light"/>
              <a:buAutoNum type="arabicPeriod"/>
              <a:defRPr sz="1300"/>
            </a:lvl1pPr>
            <a:lvl2pPr indent="-304800" lvl="1" marL="914400" rtl="0">
              <a:spcBef>
                <a:spcPts val="1600"/>
              </a:spcBef>
              <a:spcAft>
                <a:spcPts val="0"/>
              </a:spcAft>
              <a:buClr>
                <a:srgbClr val="434343"/>
              </a:buClr>
              <a:buSzPts val="1200"/>
              <a:buFont typeface="Roboto Condensed Light"/>
              <a:buAutoNum type="alphaLcPeriod"/>
              <a:defRPr sz="1200"/>
            </a:lvl2pPr>
            <a:lvl3pPr indent="-304800" lvl="2" marL="1371600" rtl="0">
              <a:spcBef>
                <a:spcPts val="1600"/>
              </a:spcBef>
              <a:spcAft>
                <a:spcPts val="0"/>
              </a:spcAft>
              <a:buClr>
                <a:srgbClr val="434343"/>
              </a:buClr>
              <a:buSzPts val="1200"/>
              <a:buFont typeface="Roboto Condensed Light"/>
              <a:buAutoNum type="romanLcPeriod"/>
              <a:defRPr sz="1200"/>
            </a:lvl3pPr>
            <a:lvl4pPr indent="-304800" lvl="3" marL="1828800" rtl="0">
              <a:spcBef>
                <a:spcPts val="1600"/>
              </a:spcBef>
              <a:spcAft>
                <a:spcPts val="0"/>
              </a:spcAft>
              <a:buClr>
                <a:srgbClr val="434343"/>
              </a:buClr>
              <a:buSzPts val="1200"/>
              <a:buFont typeface="Roboto Condensed Light"/>
              <a:buAutoNum type="arabicPeriod"/>
              <a:defRPr sz="1200"/>
            </a:lvl4pPr>
            <a:lvl5pPr indent="-304800" lvl="4" marL="2286000" rtl="0">
              <a:spcBef>
                <a:spcPts val="1600"/>
              </a:spcBef>
              <a:spcAft>
                <a:spcPts val="0"/>
              </a:spcAft>
              <a:buClr>
                <a:srgbClr val="434343"/>
              </a:buClr>
              <a:buSzPts val="1200"/>
              <a:buFont typeface="Roboto Condensed Light"/>
              <a:buAutoNum type="alphaLcPeriod"/>
              <a:defRPr sz="1200"/>
            </a:lvl5pPr>
            <a:lvl6pPr indent="-304800" lvl="5" marL="2743200" rtl="0">
              <a:spcBef>
                <a:spcPts val="1600"/>
              </a:spcBef>
              <a:spcAft>
                <a:spcPts val="0"/>
              </a:spcAft>
              <a:buClr>
                <a:srgbClr val="434343"/>
              </a:buClr>
              <a:buSzPts val="1200"/>
              <a:buFont typeface="Roboto Condensed Light"/>
              <a:buAutoNum type="romanLcPeriod"/>
              <a:defRPr sz="1200"/>
            </a:lvl6pPr>
            <a:lvl7pPr indent="-304800" lvl="6" marL="3200400" rtl="0">
              <a:spcBef>
                <a:spcPts val="1600"/>
              </a:spcBef>
              <a:spcAft>
                <a:spcPts val="0"/>
              </a:spcAft>
              <a:buClr>
                <a:srgbClr val="434343"/>
              </a:buClr>
              <a:buSzPts val="1200"/>
              <a:buFont typeface="Roboto Condensed Light"/>
              <a:buAutoNum type="arabicPeriod"/>
              <a:defRPr sz="1200"/>
            </a:lvl7pPr>
            <a:lvl8pPr indent="-304800" lvl="7" marL="3657600" rtl="0">
              <a:spcBef>
                <a:spcPts val="1600"/>
              </a:spcBef>
              <a:spcAft>
                <a:spcPts val="0"/>
              </a:spcAft>
              <a:buClr>
                <a:srgbClr val="434343"/>
              </a:buClr>
              <a:buSzPts val="1200"/>
              <a:buFont typeface="Roboto Condensed Light"/>
              <a:buAutoNum type="alphaLcPeriod"/>
              <a:defRPr sz="1200"/>
            </a:lvl8pPr>
            <a:lvl9pPr indent="-304800" lvl="8" marL="4114800" rtl="0">
              <a:spcBef>
                <a:spcPts val="1600"/>
              </a:spcBef>
              <a:spcAft>
                <a:spcPts val="1600"/>
              </a:spcAft>
              <a:buClr>
                <a:srgbClr val="434343"/>
              </a:buClr>
              <a:buSzPts val="1200"/>
              <a:buFont typeface="Roboto Condensed Light"/>
              <a:buAutoNum type="romanLcPeriod"/>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grpSp>
        <p:nvGrpSpPr>
          <p:cNvPr id="80" name="Google Shape;80;p8"/>
          <p:cNvGrpSpPr/>
          <p:nvPr/>
        </p:nvGrpSpPr>
        <p:grpSpPr>
          <a:xfrm flipH="1">
            <a:off x="5807015" y="-636946"/>
            <a:ext cx="4224355" cy="5857441"/>
            <a:chOff x="2397737" y="2494825"/>
            <a:chExt cx="1808913" cy="2508325"/>
          </a:xfrm>
        </p:grpSpPr>
        <p:sp>
          <p:nvSpPr>
            <p:cNvPr id="81" name="Google Shape;81;p8"/>
            <p:cNvSpPr/>
            <p:nvPr/>
          </p:nvSpPr>
          <p:spPr>
            <a:xfrm>
              <a:off x="2588500" y="2494825"/>
              <a:ext cx="1618150" cy="2508325"/>
            </a:xfrm>
            <a:custGeom>
              <a:rect b="b" l="l" r="r" t="t"/>
              <a:pathLst>
                <a:path extrusionOk="0" h="100333" w="64726">
                  <a:moveTo>
                    <a:pt x="0" y="0"/>
                  </a:moveTo>
                  <a:lnTo>
                    <a:pt x="0" y="100332"/>
                  </a:lnTo>
                  <a:lnTo>
                    <a:pt x="50667" y="100332"/>
                  </a:lnTo>
                  <a:cubicBezTo>
                    <a:pt x="50740" y="99266"/>
                    <a:pt x="50439" y="98126"/>
                    <a:pt x="49910" y="97182"/>
                  </a:cubicBezTo>
                  <a:cubicBezTo>
                    <a:pt x="48966" y="95505"/>
                    <a:pt x="47435" y="94235"/>
                    <a:pt x="46165" y="92786"/>
                  </a:cubicBezTo>
                  <a:cubicBezTo>
                    <a:pt x="43617" y="89888"/>
                    <a:pt x="42128" y="86103"/>
                    <a:pt x="41892" y="82260"/>
                  </a:cubicBezTo>
                  <a:cubicBezTo>
                    <a:pt x="41794" y="80705"/>
                    <a:pt x="41908" y="79142"/>
                    <a:pt x="42234" y="77620"/>
                  </a:cubicBezTo>
                  <a:cubicBezTo>
                    <a:pt x="42567" y="76098"/>
                    <a:pt x="43105" y="74608"/>
                    <a:pt x="43723" y="73143"/>
                  </a:cubicBezTo>
                  <a:cubicBezTo>
                    <a:pt x="45457" y="68999"/>
                    <a:pt x="47785" y="65002"/>
                    <a:pt x="47712" y="60566"/>
                  </a:cubicBezTo>
                  <a:cubicBezTo>
                    <a:pt x="47696" y="59190"/>
                    <a:pt x="47444" y="57847"/>
                    <a:pt x="47085" y="56512"/>
                  </a:cubicBezTo>
                  <a:cubicBezTo>
                    <a:pt x="47077" y="56463"/>
                    <a:pt x="47061" y="56414"/>
                    <a:pt x="47045" y="56365"/>
                  </a:cubicBezTo>
                  <a:cubicBezTo>
                    <a:pt x="47045" y="56341"/>
                    <a:pt x="47037" y="56316"/>
                    <a:pt x="47028" y="56292"/>
                  </a:cubicBezTo>
                  <a:cubicBezTo>
                    <a:pt x="46882" y="55746"/>
                    <a:pt x="46719" y="55209"/>
                    <a:pt x="46548" y="54664"/>
                  </a:cubicBezTo>
                  <a:cubicBezTo>
                    <a:pt x="46532" y="54615"/>
                    <a:pt x="46516" y="54566"/>
                    <a:pt x="46499" y="54509"/>
                  </a:cubicBezTo>
                  <a:cubicBezTo>
                    <a:pt x="46459" y="54387"/>
                    <a:pt x="46418" y="54257"/>
                    <a:pt x="46377" y="54127"/>
                  </a:cubicBezTo>
                  <a:cubicBezTo>
                    <a:pt x="46255" y="53760"/>
                    <a:pt x="46133" y="53386"/>
                    <a:pt x="46011" y="53011"/>
                  </a:cubicBezTo>
                  <a:cubicBezTo>
                    <a:pt x="46003" y="52987"/>
                    <a:pt x="45995" y="52962"/>
                    <a:pt x="45986" y="52930"/>
                  </a:cubicBezTo>
                  <a:cubicBezTo>
                    <a:pt x="45913" y="52702"/>
                    <a:pt x="45840" y="52474"/>
                    <a:pt x="45767" y="52246"/>
                  </a:cubicBezTo>
                  <a:cubicBezTo>
                    <a:pt x="45767" y="52246"/>
                    <a:pt x="45767" y="52238"/>
                    <a:pt x="45767" y="52230"/>
                  </a:cubicBezTo>
                  <a:cubicBezTo>
                    <a:pt x="45669" y="51896"/>
                    <a:pt x="45563" y="51562"/>
                    <a:pt x="45465" y="51228"/>
                  </a:cubicBezTo>
                  <a:cubicBezTo>
                    <a:pt x="44993" y="51554"/>
                    <a:pt x="44448" y="51741"/>
                    <a:pt x="43878" y="51766"/>
                  </a:cubicBezTo>
                  <a:cubicBezTo>
                    <a:pt x="43854" y="51766"/>
                    <a:pt x="43831" y="51767"/>
                    <a:pt x="43807" y="51767"/>
                  </a:cubicBezTo>
                  <a:cubicBezTo>
                    <a:pt x="42574" y="51767"/>
                    <a:pt x="41478" y="50933"/>
                    <a:pt x="40719" y="49950"/>
                  </a:cubicBezTo>
                  <a:cubicBezTo>
                    <a:pt x="39946" y="48957"/>
                    <a:pt x="39417" y="47785"/>
                    <a:pt x="38668" y="46776"/>
                  </a:cubicBezTo>
                  <a:cubicBezTo>
                    <a:pt x="38098" y="46019"/>
                    <a:pt x="37414" y="45351"/>
                    <a:pt x="36836" y="44602"/>
                  </a:cubicBezTo>
                  <a:cubicBezTo>
                    <a:pt x="36258" y="43861"/>
                    <a:pt x="35770" y="42990"/>
                    <a:pt x="35713" y="42038"/>
                  </a:cubicBezTo>
                  <a:cubicBezTo>
                    <a:pt x="35632" y="40695"/>
                    <a:pt x="36429" y="39449"/>
                    <a:pt x="37366" y="38489"/>
                  </a:cubicBezTo>
                  <a:cubicBezTo>
                    <a:pt x="38310" y="37520"/>
                    <a:pt x="39433" y="36730"/>
                    <a:pt x="40280" y="35688"/>
                  </a:cubicBezTo>
                  <a:cubicBezTo>
                    <a:pt x="41265" y="34467"/>
                    <a:pt x="41932" y="32872"/>
                    <a:pt x="43349" y="32196"/>
                  </a:cubicBezTo>
                  <a:cubicBezTo>
                    <a:pt x="43829" y="31964"/>
                    <a:pt x="44340" y="31868"/>
                    <a:pt x="44861" y="31868"/>
                  </a:cubicBezTo>
                  <a:cubicBezTo>
                    <a:pt x="45896" y="31868"/>
                    <a:pt x="46971" y="32249"/>
                    <a:pt x="47924" y="32709"/>
                  </a:cubicBezTo>
                  <a:cubicBezTo>
                    <a:pt x="49169" y="33311"/>
                    <a:pt x="50390" y="34060"/>
                    <a:pt x="51734" y="34296"/>
                  </a:cubicBezTo>
                  <a:cubicBezTo>
                    <a:pt x="51856" y="34190"/>
                    <a:pt x="51978" y="34093"/>
                    <a:pt x="52108" y="33995"/>
                  </a:cubicBezTo>
                  <a:cubicBezTo>
                    <a:pt x="55641" y="31113"/>
                    <a:pt x="59589" y="28525"/>
                    <a:pt x="61958" y="24633"/>
                  </a:cubicBezTo>
                  <a:cubicBezTo>
                    <a:pt x="64172" y="20946"/>
                    <a:pt x="64726" y="16281"/>
                    <a:pt x="63415" y="12178"/>
                  </a:cubicBezTo>
                  <a:cubicBezTo>
                    <a:pt x="62056" y="8027"/>
                    <a:pt x="58987" y="4656"/>
                    <a:pt x="54982" y="2906"/>
                  </a:cubicBezTo>
                  <a:cubicBezTo>
                    <a:pt x="52714" y="1933"/>
                    <a:pt x="50303" y="1546"/>
                    <a:pt x="47852" y="1546"/>
                  </a:cubicBezTo>
                  <a:cubicBezTo>
                    <a:pt x="44440" y="1546"/>
                    <a:pt x="40950" y="2295"/>
                    <a:pt x="37659" y="3256"/>
                  </a:cubicBezTo>
                  <a:cubicBezTo>
                    <a:pt x="32001" y="4901"/>
                    <a:pt x="26376" y="7156"/>
                    <a:pt x="20482" y="7196"/>
                  </a:cubicBezTo>
                  <a:cubicBezTo>
                    <a:pt x="20429" y="7197"/>
                    <a:pt x="20376" y="7197"/>
                    <a:pt x="20324" y="7197"/>
                  </a:cubicBezTo>
                  <a:cubicBezTo>
                    <a:pt x="13042" y="7197"/>
                    <a:pt x="6312" y="3863"/>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3479675" y="3291600"/>
              <a:ext cx="402175" cy="497400"/>
            </a:xfrm>
            <a:custGeom>
              <a:rect b="b" l="l" r="r" t="t"/>
              <a:pathLst>
                <a:path extrusionOk="0" h="19896" w="16087">
                  <a:moveTo>
                    <a:pt x="9218" y="0"/>
                  </a:moveTo>
                  <a:cubicBezTo>
                    <a:pt x="8697" y="0"/>
                    <a:pt x="8187" y="96"/>
                    <a:pt x="7710" y="325"/>
                  </a:cubicBezTo>
                  <a:cubicBezTo>
                    <a:pt x="6294" y="1001"/>
                    <a:pt x="5626" y="2604"/>
                    <a:pt x="4641" y="3817"/>
                  </a:cubicBezTo>
                  <a:cubicBezTo>
                    <a:pt x="3794" y="4867"/>
                    <a:pt x="2671" y="5649"/>
                    <a:pt x="1735" y="6618"/>
                  </a:cubicBezTo>
                  <a:cubicBezTo>
                    <a:pt x="791" y="7578"/>
                    <a:pt x="1" y="8824"/>
                    <a:pt x="82" y="10175"/>
                  </a:cubicBezTo>
                  <a:cubicBezTo>
                    <a:pt x="139" y="11119"/>
                    <a:pt x="620" y="11990"/>
                    <a:pt x="1198" y="12739"/>
                  </a:cubicBezTo>
                  <a:cubicBezTo>
                    <a:pt x="1776" y="13488"/>
                    <a:pt x="2467" y="14148"/>
                    <a:pt x="3037" y="14905"/>
                  </a:cubicBezTo>
                  <a:cubicBezTo>
                    <a:pt x="3794" y="15914"/>
                    <a:pt x="4315" y="17086"/>
                    <a:pt x="5089" y="18079"/>
                  </a:cubicBezTo>
                  <a:cubicBezTo>
                    <a:pt x="5848" y="19062"/>
                    <a:pt x="6944" y="19896"/>
                    <a:pt x="8177" y="19896"/>
                  </a:cubicBezTo>
                  <a:cubicBezTo>
                    <a:pt x="8200" y="19896"/>
                    <a:pt x="8224" y="19895"/>
                    <a:pt x="8247" y="19895"/>
                  </a:cubicBezTo>
                  <a:cubicBezTo>
                    <a:pt x="8817" y="19870"/>
                    <a:pt x="9363" y="19683"/>
                    <a:pt x="9835" y="19357"/>
                  </a:cubicBezTo>
                  <a:cubicBezTo>
                    <a:pt x="9232" y="17322"/>
                    <a:pt x="8801" y="15271"/>
                    <a:pt x="9029" y="13163"/>
                  </a:cubicBezTo>
                  <a:cubicBezTo>
                    <a:pt x="9501" y="8791"/>
                    <a:pt x="12692" y="5250"/>
                    <a:pt x="16087" y="2425"/>
                  </a:cubicBezTo>
                  <a:cubicBezTo>
                    <a:pt x="14752" y="2189"/>
                    <a:pt x="13522" y="1440"/>
                    <a:pt x="12285" y="838"/>
                  </a:cubicBezTo>
                  <a:cubicBezTo>
                    <a:pt x="11332" y="378"/>
                    <a:pt x="10253" y="0"/>
                    <a:pt x="9218"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2397737" y="2595675"/>
              <a:ext cx="1399375" cy="2407275"/>
            </a:xfrm>
            <a:custGeom>
              <a:rect b="b" l="l" r="r" t="t"/>
              <a:pathLst>
                <a:path extrusionOk="0" h="96291" w="55975">
                  <a:moveTo>
                    <a:pt x="43903" y="1"/>
                  </a:moveTo>
                  <a:cubicBezTo>
                    <a:pt x="41463" y="1"/>
                    <a:pt x="38997" y="546"/>
                    <a:pt x="36674" y="1347"/>
                  </a:cubicBezTo>
                  <a:cubicBezTo>
                    <a:pt x="33141" y="2568"/>
                    <a:pt x="29836" y="4375"/>
                    <a:pt x="26384" y="5841"/>
                  </a:cubicBezTo>
                  <a:cubicBezTo>
                    <a:pt x="21544" y="7900"/>
                    <a:pt x="16295" y="9290"/>
                    <a:pt x="11069" y="9290"/>
                  </a:cubicBezTo>
                  <a:cubicBezTo>
                    <a:pt x="9334" y="9290"/>
                    <a:pt x="7601" y="9136"/>
                    <a:pt x="5886" y="8804"/>
                  </a:cubicBezTo>
                  <a:cubicBezTo>
                    <a:pt x="3843" y="8405"/>
                    <a:pt x="1865" y="7737"/>
                    <a:pt x="0" y="6809"/>
                  </a:cubicBezTo>
                  <a:lnTo>
                    <a:pt x="0" y="96290"/>
                  </a:lnTo>
                  <a:lnTo>
                    <a:pt x="47761" y="96290"/>
                  </a:lnTo>
                  <a:cubicBezTo>
                    <a:pt x="47810" y="94939"/>
                    <a:pt x="46931" y="93539"/>
                    <a:pt x="45791" y="92700"/>
                  </a:cubicBezTo>
                  <a:cubicBezTo>
                    <a:pt x="44399" y="91666"/>
                    <a:pt x="42681" y="91194"/>
                    <a:pt x="41102" y="90486"/>
                  </a:cubicBezTo>
                  <a:cubicBezTo>
                    <a:pt x="35208" y="87832"/>
                    <a:pt x="31276" y="81336"/>
                    <a:pt x="31667" y="74880"/>
                  </a:cubicBezTo>
                  <a:cubicBezTo>
                    <a:pt x="31911" y="70859"/>
                    <a:pt x="33645" y="67098"/>
                    <a:pt x="34997" y="63296"/>
                  </a:cubicBezTo>
                  <a:cubicBezTo>
                    <a:pt x="36356" y="59503"/>
                    <a:pt x="37333" y="55302"/>
                    <a:pt x="36063" y="51476"/>
                  </a:cubicBezTo>
                  <a:lnTo>
                    <a:pt x="35982" y="51248"/>
                  </a:lnTo>
                  <a:cubicBezTo>
                    <a:pt x="35786" y="50703"/>
                    <a:pt x="35550" y="50174"/>
                    <a:pt x="35282" y="49661"/>
                  </a:cubicBezTo>
                  <a:cubicBezTo>
                    <a:pt x="35216" y="49531"/>
                    <a:pt x="35143" y="49401"/>
                    <a:pt x="35070" y="49270"/>
                  </a:cubicBezTo>
                  <a:cubicBezTo>
                    <a:pt x="34231" y="47772"/>
                    <a:pt x="33141" y="46372"/>
                    <a:pt x="32058" y="44988"/>
                  </a:cubicBezTo>
                  <a:cubicBezTo>
                    <a:pt x="31968" y="44874"/>
                    <a:pt x="31879" y="44760"/>
                    <a:pt x="31797" y="44647"/>
                  </a:cubicBezTo>
                  <a:cubicBezTo>
                    <a:pt x="31578" y="44370"/>
                    <a:pt x="31358" y="44085"/>
                    <a:pt x="31146" y="43808"/>
                  </a:cubicBezTo>
                  <a:cubicBezTo>
                    <a:pt x="31032" y="43645"/>
                    <a:pt x="30910" y="43491"/>
                    <a:pt x="30796" y="43328"/>
                  </a:cubicBezTo>
                  <a:cubicBezTo>
                    <a:pt x="30039" y="42294"/>
                    <a:pt x="29347" y="41244"/>
                    <a:pt x="28826" y="40129"/>
                  </a:cubicBezTo>
                  <a:cubicBezTo>
                    <a:pt x="28753" y="39958"/>
                    <a:pt x="28671" y="39795"/>
                    <a:pt x="28606" y="39624"/>
                  </a:cubicBezTo>
                  <a:cubicBezTo>
                    <a:pt x="28403" y="39135"/>
                    <a:pt x="28240" y="38631"/>
                    <a:pt x="28118" y="38118"/>
                  </a:cubicBezTo>
                  <a:cubicBezTo>
                    <a:pt x="28020" y="37727"/>
                    <a:pt x="27955" y="37320"/>
                    <a:pt x="27914" y="36913"/>
                  </a:cubicBezTo>
                  <a:cubicBezTo>
                    <a:pt x="27898" y="36693"/>
                    <a:pt x="27890" y="36465"/>
                    <a:pt x="27890" y="36254"/>
                  </a:cubicBezTo>
                  <a:cubicBezTo>
                    <a:pt x="27833" y="31776"/>
                    <a:pt x="31399" y="27853"/>
                    <a:pt x="35363" y="25614"/>
                  </a:cubicBezTo>
                  <a:cubicBezTo>
                    <a:pt x="39507" y="23261"/>
                    <a:pt x="44269" y="22113"/>
                    <a:pt x="48363" y="19655"/>
                  </a:cubicBezTo>
                  <a:cubicBezTo>
                    <a:pt x="52450" y="17205"/>
                    <a:pt x="55975" y="12760"/>
                    <a:pt x="55185" y="8055"/>
                  </a:cubicBezTo>
                  <a:cubicBezTo>
                    <a:pt x="54558" y="4359"/>
                    <a:pt x="51302" y="1485"/>
                    <a:pt x="47696" y="492"/>
                  </a:cubicBezTo>
                  <a:cubicBezTo>
                    <a:pt x="46455" y="151"/>
                    <a:pt x="45183" y="1"/>
                    <a:pt x="43903"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2588500" y="2924525"/>
              <a:ext cx="360850" cy="448075"/>
            </a:xfrm>
            <a:custGeom>
              <a:rect b="b" l="l" r="r" t="t"/>
              <a:pathLst>
                <a:path extrusionOk="0" h="17923" w="14434">
                  <a:moveTo>
                    <a:pt x="2420" y="0"/>
                  </a:moveTo>
                  <a:cubicBezTo>
                    <a:pt x="1805" y="0"/>
                    <a:pt x="1192" y="47"/>
                    <a:pt x="586" y="151"/>
                  </a:cubicBezTo>
                  <a:cubicBezTo>
                    <a:pt x="383" y="184"/>
                    <a:pt x="196" y="225"/>
                    <a:pt x="0" y="282"/>
                  </a:cubicBezTo>
                  <a:lnTo>
                    <a:pt x="0" y="17922"/>
                  </a:lnTo>
                  <a:cubicBezTo>
                    <a:pt x="554" y="17369"/>
                    <a:pt x="977" y="16644"/>
                    <a:pt x="1311" y="15928"/>
                  </a:cubicBezTo>
                  <a:cubicBezTo>
                    <a:pt x="1922" y="14625"/>
                    <a:pt x="2467" y="13184"/>
                    <a:pt x="3647" y="12370"/>
                  </a:cubicBezTo>
                  <a:cubicBezTo>
                    <a:pt x="4553" y="11750"/>
                    <a:pt x="5623" y="11623"/>
                    <a:pt x="6739" y="11623"/>
                  </a:cubicBezTo>
                  <a:cubicBezTo>
                    <a:pt x="7520" y="11623"/>
                    <a:pt x="8324" y="11685"/>
                    <a:pt x="9108" y="11685"/>
                  </a:cubicBezTo>
                  <a:cubicBezTo>
                    <a:pt x="10145" y="11685"/>
                    <a:pt x="11149" y="11576"/>
                    <a:pt x="12024" y="11068"/>
                  </a:cubicBezTo>
                  <a:cubicBezTo>
                    <a:pt x="14246" y="9782"/>
                    <a:pt x="14434" y="6387"/>
                    <a:pt x="12960" y="4279"/>
                  </a:cubicBezTo>
                  <a:cubicBezTo>
                    <a:pt x="11495" y="2170"/>
                    <a:pt x="8922" y="1128"/>
                    <a:pt x="6423" y="534"/>
                  </a:cubicBezTo>
                  <a:cubicBezTo>
                    <a:pt x="5116" y="221"/>
                    <a:pt x="3763" y="0"/>
                    <a:pt x="24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3251150" y="2735850"/>
              <a:ext cx="480725" cy="393500"/>
            </a:xfrm>
            <a:custGeom>
              <a:rect b="b" l="l" r="r" t="t"/>
              <a:pathLst>
                <a:path extrusionOk="0" h="15740" w="19229">
                  <a:moveTo>
                    <a:pt x="9841" y="0"/>
                  </a:moveTo>
                  <a:cubicBezTo>
                    <a:pt x="9447" y="0"/>
                    <a:pt x="8949" y="157"/>
                    <a:pt x="8230" y="559"/>
                  </a:cubicBezTo>
                  <a:cubicBezTo>
                    <a:pt x="6692" y="1422"/>
                    <a:pt x="6016" y="2016"/>
                    <a:pt x="4225" y="2293"/>
                  </a:cubicBezTo>
                  <a:cubicBezTo>
                    <a:pt x="2752" y="2513"/>
                    <a:pt x="1767" y="2464"/>
                    <a:pt x="1042" y="4019"/>
                  </a:cubicBezTo>
                  <a:cubicBezTo>
                    <a:pt x="0" y="6282"/>
                    <a:pt x="2003" y="7698"/>
                    <a:pt x="2247" y="9807"/>
                  </a:cubicBezTo>
                  <a:cubicBezTo>
                    <a:pt x="2450" y="11565"/>
                    <a:pt x="1132" y="13576"/>
                    <a:pt x="2222" y="14976"/>
                  </a:cubicBezTo>
                  <a:cubicBezTo>
                    <a:pt x="2647" y="15522"/>
                    <a:pt x="3280" y="15740"/>
                    <a:pt x="3966" y="15740"/>
                  </a:cubicBezTo>
                  <a:cubicBezTo>
                    <a:pt x="4751" y="15740"/>
                    <a:pt x="5606" y="15454"/>
                    <a:pt x="6293" y="15049"/>
                  </a:cubicBezTo>
                  <a:cubicBezTo>
                    <a:pt x="7571" y="14292"/>
                    <a:pt x="8776" y="13201"/>
                    <a:pt x="10265" y="13169"/>
                  </a:cubicBezTo>
                  <a:cubicBezTo>
                    <a:pt x="10288" y="13168"/>
                    <a:pt x="10310" y="13168"/>
                    <a:pt x="10332" y="13168"/>
                  </a:cubicBezTo>
                  <a:cubicBezTo>
                    <a:pt x="11506" y="13168"/>
                    <a:pt x="12688" y="13827"/>
                    <a:pt x="13817" y="13827"/>
                  </a:cubicBezTo>
                  <a:cubicBezTo>
                    <a:pt x="14108" y="13827"/>
                    <a:pt x="14395" y="13784"/>
                    <a:pt x="14677" y="13674"/>
                  </a:cubicBezTo>
                  <a:cubicBezTo>
                    <a:pt x="15744" y="13258"/>
                    <a:pt x="16257" y="12037"/>
                    <a:pt x="16411" y="10906"/>
                  </a:cubicBezTo>
                  <a:cubicBezTo>
                    <a:pt x="16566" y="9766"/>
                    <a:pt x="16468" y="8594"/>
                    <a:pt x="16818" y="7503"/>
                  </a:cubicBezTo>
                  <a:cubicBezTo>
                    <a:pt x="17225" y="6241"/>
                    <a:pt x="18194" y="5232"/>
                    <a:pt x="18707" y="4011"/>
                  </a:cubicBezTo>
                  <a:cubicBezTo>
                    <a:pt x="19228" y="2790"/>
                    <a:pt x="19057" y="1048"/>
                    <a:pt x="17828" y="559"/>
                  </a:cubicBezTo>
                  <a:cubicBezTo>
                    <a:pt x="17609" y="473"/>
                    <a:pt x="17388" y="437"/>
                    <a:pt x="17166" y="437"/>
                  </a:cubicBezTo>
                  <a:cubicBezTo>
                    <a:pt x="15887" y="437"/>
                    <a:pt x="14559" y="1648"/>
                    <a:pt x="13288" y="1648"/>
                  </a:cubicBezTo>
                  <a:cubicBezTo>
                    <a:pt x="13063" y="1648"/>
                    <a:pt x="12839" y="1610"/>
                    <a:pt x="12618" y="1520"/>
                  </a:cubicBezTo>
                  <a:cubicBezTo>
                    <a:pt x="11156" y="936"/>
                    <a:pt x="10806" y="0"/>
                    <a:pt x="98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2702250" y="4516700"/>
              <a:ext cx="565000" cy="367425"/>
            </a:xfrm>
            <a:custGeom>
              <a:rect b="b" l="l" r="r" t="t"/>
              <a:pathLst>
                <a:path extrusionOk="0" h="14697" w="22600">
                  <a:moveTo>
                    <a:pt x="16298" y="0"/>
                  </a:moveTo>
                  <a:cubicBezTo>
                    <a:pt x="15364" y="0"/>
                    <a:pt x="14531" y="667"/>
                    <a:pt x="13905" y="1377"/>
                  </a:cubicBezTo>
                  <a:cubicBezTo>
                    <a:pt x="13237" y="2134"/>
                    <a:pt x="12651" y="3021"/>
                    <a:pt x="11748" y="3486"/>
                  </a:cubicBezTo>
                  <a:cubicBezTo>
                    <a:pt x="10920" y="3912"/>
                    <a:pt x="10057" y="4030"/>
                    <a:pt x="9179" y="4030"/>
                  </a:cubicBezTo>
                  <a:cubicBezTo>
                    <a:pt x="8084" y="4030"/>
                    <a:pt x="6964" y="3847"/>
                    <a:pt x="5852" y="3847"/>
                  </a:cubicBezTo>
                  <a:cubicBezTo>
                    <a:pt x="4619" y="3847"/>
                    <a:pt x="3397" y="4072"/>
                    <a:pt x="2231" y="5024"/>
                  </a:cubicBezTo>
                  <a:cubicBezTo>
                    <a:pt x="50" y="6807"/>
                    <a:pt x="1" y="10625"/>
                    <a:pt x="1906" y="12676"/>
                  </a:cubicBezTo>
                  <a:cubicBezTo>
                    <a:pt x="3123" y="13998"/>
                    <a:pt x="4935" y="14633"/>
                    <a:pt x="6748" y="14633"/>
                  </a:cubicBezTo>
                  <a:cubicBezTo>
                    <a:pt x="7336" y="14633"/>
                    <a:pt x="7924" y="14566"/>
                    <a:pt x="8492" y="14435"/>
                  </a:cubicBezTo>
                  <a:cubicBezTo>
                    <a:pt x="10214" y="14043"/>
                    <a:pt x="11888" y="13128"/>
                    <a:pt x="13609" y="13128"/>
                  </a:cubicBezTo>
                  <a:cubicBezTo>
                    <a:pt x="13856" y="13128"/>
                    <a:pt x="14104" y="13147"/>
                    <a:pt x="14353" y="13189"/>
                  </a:cubicBezTo>
                  <a:cubicBezTo>
                    <a:pt x="15978" y="13460"/>
                    <a:pt x="17384" y="14697"/>
                    <a:pt x="19015" y="14697"/>
                  </a:cubicBezTo>
                  <a:cubicBezTo>
                    <a:pt x="19051" y="14697"/>
                    <a:pt x="19087" y="14696"/>
                    <a:pt x="19123" y="14695"/>
                  </a:cubicBezTo>
                  <a:cubicBezTo>
                    <a:pt x="20466" y="14646"/>
                    <a:pt x="21687" y="13661"/>
                    <a:pt x="22143" y="12399"/>
                  </a:cubicBezTo>
                  <a:cubicBezTo>
                    <a:pt x="22599" y="11138"/>
                    <a:pt x="22322" y="9672"/>
                    <a:pt x="21541" y="8581"/>
                  </a:cubicBezTo>
                  <a:cubicBezTo>
                    <a:pt x="20979" y="7800"/>
                    <a:pt x="20190" y="7189"/>
                    <a:pt x="19709" y="6351"/>
                  </a:cubicBezTo>
                  <a:cubicBezTo>
                    <a:pt x="19082" y="5252"/>
                    <a:pt x="19082" y="3925"/>
                    <a:pt x="18806" y="2688"/>
                  </a:cubicBezTo>
                  <a:cubicBezTo>
                    <a:pt x="18529" y="1459"/>
                    <a:pt x="17739" y="140"/>
                    <a:pt x="16486" y="9"/>
                  </a:cubicBezTo>
                  <a:cubicBezTo>
                    <a:pt x="16423" y="3"/>
                    <a:pt x="16360" y="0"/>
                    <a:pt x="162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3471550" y="4318275"/>
              <a:ext cx="210050" cy="317525"/>
            </a:xfrm>
            <a:custGeom>
              <a:rect b="b" l="l" r="r" t="t"/>
              <a:pathLst>
                <a:path extrusionOk="0" h="12701" w="8402">
                  <a:moveTo>
                    <a:pt x="6887" y="1"/>
                  </a:moveTo>
                  <a:cubicBezTo>
                    <a:pt x="6860" y="1"/>
                    <a:pt x="6833" y="1"/>
                    <a:pt x="6806" y="1"/>
                  </a:cubicBezTo>
                  <a:cubicBezTo>
                    <a:pt x="5715" y="1"/>
                    <a:pt x="4640" y="278"/>
                    <a:pt x="3582" y="563"/>
                  </a:cubicBezTo>
                  <a:cubicBezTo>
                    <a:pt x="2646" y="807"/>
                    <a:pt x="1645" y="1092"/>
                    <a:pt x="1034" y="1833"/>
                  </a:cubicBezTo>
                  <a:cubicBezTo>
                    <a:pt x="391" y="2614"/>
                    <a:pt x="318" y="3705"/>
                    <a:pt x="269" y="4723"/>
                  </a:cubicBezTo>
                  <a:cubicBezTo>
                    <a:pt x="196" y="6644"/>
                    <a:pt x="114" y="8573"/>
                    <a:pt x="33" y="10503"/>
                  </a:cubicBezTo>
                  <a:cubicBezTo>
                    <a:pt x="17" y="10967"/>
                    <a:pt x="0" y="11439"/>
                    <a:pt x="155" y="11870"/>
                  </a:cubicBezTo>
                  <a:cubicBezTo>
                    <a:pt x="318" y="12310"/>
                    <a:pt x="708" y="12692"/>
                    <a:pt x="1164" y="12701"/>
                  </a:cubicBezTo>
                  <a:cubicBezTo>
                    <a:pt x="1172" y="12701"/>
                    <a:pt x="1181" y="12701"/>
                    <a:pt x="1189" y="12701"/>
                  </a:cubicBezTo>
                  <a:cubicBezTo>
                    <a:pt x="1794" y="12701"/>
                    <a:pt x="2226" y="12099"/>
                    <a:pt x="2442" y="11528"/>
                  </a:cubicBezTo>
                  <a:cubicBezTo>
                    <a:pt x="2662" y="10950"/>
                    <a:pt x="2801" y="10291"/>
                    <a:pt x="3281" y="9908"/>
                  </a:cubicBezTo>
                  <a:cubicBezTo>
                    <a:pt x="3686" y="9585"/>
                    <a:pt x="4199" y="9544"/>
                    <a:pt x="4732" y="9544"/>
                  </a:cubicBezTo>
                  <a:cubicBezTo>
                    <a:pt x="4909" y="9544"/>
                    <a:pt x="5089" y="9549"/>
                    <a:pt x="5267" y="9549"/>
                  </a:cubicBezTo>
                  <a:cubicBezTo>
                    <a:pt x="5511" y="9549"/>
                    <a:pt x="5752" y="9541"/>
                    <a:pt x="5984" y="9501"/>
                  </a:cubicBezTo>
                  <a:cubicBezTo>
                    <a:pt x="6187" y="9469"/>
                    <a:pt x="6382" y="9412"/>
                    <a:pt x="6570" y="9330"/>
                  </a:cubicBezTo>
                  <a:cubicBezTo>
                    <a:pt x="6472" y="7776"/>
                    <a:pt x="6586" y="6213"/>
                    <a:pt x="6920" y="4690"/>
                  </a:cubicBezTo>
                  <a:cubicBezTo>
                    <a:pt x="7253" y="3160"/>
                    <a:pt x="7791" y="1678"/>
                    <a:pt x="8401" y="213"/>
                  </a:cubicBezTo>
                  <a:cubicBezTo>
                    <a:pt x="7906" y="74"/>
                    <a:pt x="7397" y="1"/>
                    <a:pt x="6887"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2683950" y="3624150"/>
              <a:ext cx="613625" cy="725100"/>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p:nvPr/>
        </p:nvSpPr>
        <p:spPr>
          <a:xfrm rot="10800000">
            <a:off x="-343975" y="1842925"/>
            <a:ext cx="4344379" cy="4229085"/>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1893416">
            <a:off x="611114" y="3819618"/>
            <a:ext cx="647272" cy="659916"/>
          </a:xfrm>
          <a:custGeom>
            <a:rect b="b" l="l" r="r" t="t"/>
            <a:pathLst>
              <a:path extrusionOk="0" h="12840" w="12594">
                <a:moveTo>
                  <a:pt x="4437" y="773"/>
                </a:moveTo>
                <a:lnTo>
                  <a:pt x="4445" y="781"/>
                </a:lnTo>
                <a:cubicBezTo>
                  <a:pt x="4437" y="781"/>
                  <a:pt x="4429" y="773"/>
                  <a:pt x="4429" y="773"/>
                </a:cubicBezTo>
                <a:close/>
                <a:moveTo>
                  <a:pt x="668" y="4160"/>
                </a:moveTo>
                <a:cubicBezTo>
                  <a:pt x="673" y="4165"/>
                  <a:pt x="674" y="4169"/>
                  <a:pt x="677" y="4173"/>
                </a:cubicBezTo>
                <a:lnTo>
                  <a:pt x="677" y="4173"/>
                </a:lnTo>
                <a:lnTo>
                  <a:pt x="668" y="4168"/>
                </a:lnTo>
                <a:cubicBezTo>
                  <a:pt x="668" y="4168"/>
                  <a:pt x="668" y="4160"/>
                  <a:pt x="668" y="4160"/>
                </a:cubicBezTo>
                <a:close/>
                <a:moveTo>
                  <a:pt x="5340" y="0"/>
                </a:moveTo>
                <a:cubicBezTo>
                  <a:pt x="5243" y="8"/>
                  <a:pt x="5145" y="24"/>
                  <a:pt x="5047" y="49"/>
                </a:cubicBezTo>
                <a:cubicBezTo>
                  <a:pt x="5007" y="57"/>
                  <a:pt x="4966" y="65"/>
                  <a:pt x="4933" y="81"/>
                </a:cubicBezTo>
                <a:cubicBezTo>
                  <a:pt x="4486" y="228"/>
                  <a:pt x="4184" y="537"/>
                  <a:pt x="4266" y="773"/>
                </a:cubicBezTo>
                <a:cubicBezTo>
                  <a:pt x="4310" y="919"/>
                  <a:pt x="4497" y="996"/>
                  <a:pt x="4743" y="996"/>
                </a:cubicBezTo>
                <a:cubicBezTo>
                  <a:pt x="4813" y="996"/>
                  <a:pt x="4888" y="990"/>
                  <a:pt x="4966" y="977"/>
                </a:cubicBezTo>
                <a:lnTo>
                  <a:pt x="5405" y="2296"/>
                </a:lnTo>
                <a:cubicBezTo>
                  <a:pt x="4046" y="2540"/>
                  <a:pt x="2906" y="3460"/>
                  <a:pt x="2377" y="4738"/>
                </a:cubicBezTo>
                <a:lnTo>
                  <a:pt x="2361" y="4778"/>
                </a:lnTo>
                <a:cubicBezTo>
                  <a:pt x="2328" y="4860"/>
                  <a:pt x="2296" y="4941"/>
                  <a:pt x="2271" y="5015"/>
                </a:cubicBezTo>
                <a:lnTo>
                  <a:pt x="896" y="4656"/>
                </a:lnTo>
                <a:cubicBezTo>
                  <a:pt x="928" y="4331"/>
                  <a:pt x="839" y="4054"/>
                  <a:pt x="660" y="4005"/>
                </a:cubicBezTo>
                <a:cubicBezTo>
                  <a:pt x="641" y="4000"/>
                  <a:pt x="622" y="3998"/>
                  <a:pt x="603" y="3998"/>
                </a:cubicBezTo>
                <a:cubicBezTo>
                  <a:pt x="389" y="3998"/>
                  <a:pt x="154" y="4285"/>
                  <a:pt x="49" y="4681"/>
                </a:cubicBezTo>
                <a:cubicBezTo>
                  <a:pt x="41" y="4722"/>
                  <a:pt x="33" y="4762"/>
                  <a:pt x="25" y="4795"/>
                </a:cubicBezTo>
                <a:cubicBezTo>
                  <a:pt x="8" y="4892"/>
                  <a:pt x="0" y="4982"/>
                  <a:pt x="0" y="5080"/>
                </a:cubicBezTo>
                <a:cubicBezTo>
                  <a:pt x="0" y="5120"/>
                  <a:pt x="8" y="5169"/>
                  <a:pt x="8" y="5210"/>
                </a:cubicBezTo>
                <a:cubicBezTo>
                  <a:pt x="41" y="5397"/>
                  <a:pt x="122" y="5536"/>
                  <a:pt x="244" y="5568"/>
                </a:cubicBezTo>
                <a:cubicBezTo>
                  <a:pt x="264" y="5573"/>
                  <a:pt x="284" y="5576"/>
                  <a:pt x="305" y="5576"/>
                </a:cubicBezTo>
                <a:cubicBezTo>
                  <a:pt x="476" y="5576"/>
                  <a:pt x="657" y="5397"/>
                  <a:pt x="774" y="5120"/>
                </a:cubicBezTo>
                <a:lnTo>
                  <a:pt x="2149" y="5487"/>
                </a:lnTo>
                <a:cubicBezTo>
                  <a:pt x="2149" y="5487"/>
                  <a:pt x="2149" y="5495"/>
                  <a:pt x="2149" y="5503"/>
                </a:cubicBezTo>
                <a:cubicBezTo>
                  <a:pt x="2125" y="5617"/>
                  <a:pt x="2109" y="5723"/>
                  <a:pt x="2100" y="5837"/>
                </a:cubicBezTo>
                <a:lnTo>
                  <a:pt x="2084" y="5943"/>
                </a:lnTo>
                <a:cubicBezTo>
                  <a:pt x="2076" y="6032"/>
                  <a:pt x="2076" y="6122"/>
                  <a:pt x="2076" y="6219"/>
                </a:cubicBezTo>
                <a:lnTo>
                  <a:pt x="2076" y="6293"/>
                </a:lnTo>
                <a:cubicBezTo>
                  <a:pt x="2076" y="6398"/>
                  <a:pt x="2076" y="6512"/>
                  <a:pt x="2084" y="6626"/>
                </a:cubicBezTo>
                <a:lnTo>
                  <a:pt x="2092" y="6716"/>
                </a:lnTo>
                <a:cubicBezTo>
                  <a:pt x="2109" y="6814"/>
                  <a:pt x="2117" y="6903"/>
                  <a:pt x="2133" y="6993"/>
                </a:cubicBezTo>
                <a:cubicBezTo>
                  <a:pt x="2133" y="7017"/>
                  <a:pt x="2141" y="7050"/>
                  <a:pt x="2149" y="7074"/>
                </a:cubicBezTo>
                <a:cubicBezTo>
                  <a:pt x="2174" y="7188"/>
                  <a:pt x="2198" y="7302"/>
                  <a:pt x="2231" y="7408"/>
                </a:cubicBezTo>
                <a:lnTo>
                  <a:pt x="2255" y="7481"/>
                </a:lnTo>
                <a:cubicBezTo>
                  <a:pt x="2280" y="7571"/>
                  <a:pt x="2312" y="7668"/>
                  <a:pt x="2345" y="7758"/>
                </a:cubicBezTo>
                <a:cubicBezTo>
                  <a:pt x="2361" y="7782"/>
                  <a:pt x="2369" y="7815"/>
                  <a:pt x="2377" y="7839"/>
                </a:cubicBezTo>
                <a:cubicBezTo>
                  <a:pt x="2402" y="7896"/>
                  <a:pt x="2426" y="7953"/>
                  <a:pt x="2450" y="8010"/>
                </a:cubicBezTo>
                <a:lnTo>
                  <a:pt x="1351" y="8800"/>
                </a:lnTo>
                <a:cubicBezTo>
                  <a:pt x="1089" y="8532"/>
                  <a:pt x="793" y="8377"/>
                  <a:pt x="560" y="8377"/>
                </a:cubicBezTo>
                <a:cubicBezTo>
                  <a:pt x="474" y="8377"/>
                  <a:pt x="397" y="8398"/>
                  <a:pt x="334" y="8442"/>
                </a:cubicBezTo>
                <a:cubicBezTo>
                  <a:pt x="171" y="8564"/>
                  <a:pt x="130" y="8808"/>
                  <a:pt x="196" y="9101"/>
                </a:cubicBezTo>
                <a:cubicBezTo>
                  <a:pt x="212" y="9166"/>
                  <a:pt x="228" y="9231"/>
                  <a:pt x="253" y="9297"/>
                </a:cubicBezTo>
                <a:cubicBezTo>
                  <a:pt x="301" y="9435"/>
                  <a:pt x="366" y="9565"/>
                  <a:pt x="440" y="9695"/>
                </a:cubicBezTo>
                <a:cubicBezTo>
                  <a:pt x="472" y="9744"/>
                  <a:pt x="505" y="9793"/>
                  <a:pt x="546" y="9842"/>
                </a:cubicBezTo>
                <a:cubicBezTo>
                  <a:pt x="863" y="10279"/>
                  <a:pt x="1273" y="10554"/>
                  <a:pt x="1578" y="10554"/>
                </a:cubicBezTo>
                <a:cubicBezTo>
                  <a:pt x="1665" y="10554"/>
                  <a:pt x="1743" y="10532"/>
                  <a:pt x="1807" y="10485"/>
                </a:cubicBezTo>
                <a:cubicBezTo>
                  <a:pt x="2043" y="10314"/>
                  <a:pt x="2027" y="9874"/>
                  <a:pt x="1799" y="9402"/>
                </a:cubicBezTo>
                <a:lnTo>
                  <a:pt x="2825" y="8653"/>
                </a:lnTo>
                <a:cubicBezTo>
                  <a:pt x="2874" y="8719"/>
                  <a:pt x="2931" y="8784"/>
                  <a:pt x="2980" y="8857"/>
                </a:cubicBezTo>
                <a:cubicBezTo>
                  <a:pt x="3322" y="9272"/>
                  <a:pt x="3745" y="9622"/>
                  <a:pt x="4225" y="9874"/>
                </a:cubicBezTo>
                <a:cubicBezTo>
                  <a:pt x="4429" y="9980"/>
                  <a:pt x="4640" y="10070"/>
                  <a:pt x="4860" y="10143"/>
                </a:cubicBezTo>
                <a:cubicBezTo>
                  <a:pt x="4933" y="10168"/>
                  <a:pt x="4998" y="10184"/>
                  <a:pt x="5072" y="10208"/>
                </a:cubicBezTo>
                <a:cubicBezTo>
                  <a:pt x="5226" y="10249"/>
                  <a:pt x="5381" y="10273"/>
                  <a:pt x="5536" y="10298"/>
                </a:cubicBezTo>
                <a:lnTo>
                  <a:pt x="5601" y="11820"/>
                </a:lnTo>
                <a:cubicBezTo>
                  <a:pt x="5186" y="11901"/>
                  <a:pt x="4893" y="12121"/>
                  <a:pt x="4909" y="12357"/>
                </a:cubicBezTo>
                <a:cubicBezTo>
                  <a:pt x="4917" y="12628"/>
                  <a:pt x="5342" y="12839"/>
                  <a:pt x="5866" y="12839"/>
                </a:cubicBezTo>
                <a:cubicBezTo>
                  <a:pt x="5894" y="12839"/>
                  <a:pt x="5922" y="12839"/>
                  <a:pt x="5951" y="12838"/>
                </a:cubicBezTo>
                <a:cubicBezTo>
                  <a:pt x="6000" y="12838"/>
                  <a:pt x="6049" y="12829"/>
                  <a:pt x="6097" y="12821"/>
                </a:cubicBezTo>
                <a:cubicBezTo>
                  <a:pt x="6211" y="12813"/>
                  <a:pt x="6334" y="12781"/>
                  <a:pt x="6447" y="12748"/>
                </a:cubicBezTo>
                <a:cubicBezTo>
                  <a:pt x="6504" y="12732"/>
                  <a:pt x="6553" y="12707"/>
                  <a:pt x="6602" y="12683"/>
                </a:cubicBezTo>
                <a:cubicBezTo>
                  <a:pt x="6822" y="12577"/>
                  <a:pt x="6960" y="12422"/>
                  <a:pt x="6952" y="12260"/>
                </a:cubicBezTo>
                <a:cubicBezTo>
                  <a:pt x="6936" y="12024"/>
                  <a:pt x="6627" y="11836"/>
                  <a:pt x="6211" y="11788"/>
                </a:cubicBezTo>
                <a:lnTo>
                  <a:pt x="6203" y="11788"/>
                </a:lnTo>
                <a:lnTo>
                  <a:pt x="6146" y="10347"/>
                </a:lnTo>
                <a:cubicBezTo>
                  <a:pt x="6187" y="10347"/>
                  <a:pt x="6236" y="10347"/>
                  <a:pt x="6285" y="10338"/>
                </a:cubicBezTo>
                <a:cubicBezTo>
                  <a:pt x="6480" y="10338"/>
                  <a:pt x="6675" y="10314"/>
                  <a:pt x="6863" y="10282"/>
                </a:cubicBezTo>
                <a:cubicBezTo>
                  <a:pt x="7131" y="10233"/>
                  <a:pt x="7392" y="10159"/>
                  <a:pt x="7644" y="10062"/>
                </a:cubicBezTo>
                <a:cubicBezTo>
                  <a:pt x="7766" y="10013"/>
                  <a:pt x="7880" y="9956"/>
                  <a:pt x="8002" y="9891"/>
                </a:cubicBezTo>
                <a:lnTo>
                  <a:pt x="8580" y="10615"/>
                </a:lnTo>
                <a:cubicBezTo>
                  <a:pt x="8409" y="10811"/>
                  <a:pt x="8336" y="11030"/>
                  <a:pt x="8434" y="11144"/>
                </a:cubicBezTo>
                <a:cubicBezTo>
                  <a:pt x="8474" y="11194"/>
                  <a:pt x="8540" y="11217"/>
                  <a:pt x="8621" y="11217"/>
                </a:cubicBezTo>
                <a:cubicBezTo>
                  <a:pt x="8768" y="11217"/>
                  <a:pt x="8964" y="11140"/>
                  <a:pt x="9142" y="10998"/>
                </a:cubicBezTo>
                <a:cubicBezTo>
                  <a:pt x="9166" y="10982"/>
                  <a:pt x="9183" y="10957"/>
                  <a:pt x="9207" y="10941"/>
                </a:cubicBezTo>
                <a:cubicBezTo>
                  <a:pt x="9264" y="10884"/>
                  <a:pt x="9313" y="10827"/>
                  <a:pt x="9354" y="10770"/>
                </a:cubicBezTo>
                <a:cubicBezTo>
                  <a:pt x="9378" y="10737"/>
                  <a:pt x="9394" y="10713"/>
                  <a:pt x="9411" y="10680"/>
                </a:cubicBezTo>
                <a:cubicBezTo>
                  <a:pt x="9484" y="10542"/>
                  <a:pt x="9492" y="10420"/>
                  <a:pt x="9427" y="10338"/>
                </a:cubicBezTo>
                <a:cubicBezTo>
                  <a:pt x="9387" y="10287"/>
                  <a:pt x="9318" y="10262"/>
                  <a:pt x="9234" y="10262"/>
                </a:cubicBezTo>
                <a:cubicBezTo>
                  <a:pt x="9132" y="10262"/>
                  <a:pt x="9007" y="10299"/>
                  <a:pt x="8882" y="10371"/>
                </a:cubicBezTo>
                <a:lnTo>
                  <a:pt x="8336" y="9695"/>
                </a:lnTo>
                <a:cubicBezTo>
                  <a:pt x="8580" y="9541"/>
                  <a:pt x="8816" y="9353"/>
                  <a:pt x="9020" y="9142"/>
                </a:cubicBezTo>
                <a:cubicBezTo>
                  <a:pt x="9052" y="9109"/>
                  <a:pt x="9077" y="9077"/>
                  <a:pt x="9109" y="9036"/>
                </a:cubicBezTo>
                <a:cubicBezTo>
                  <a:pt x="9175" y="8971"/>
                  <a:pt x="9240" y="8898"/>
                  <a:pt x="9305" y="8824"/>
                </a:cubicBezTo>
                <a:cubicBezTo>
                  <a:pt x="9337" y="8784"/>
                  <a:pt x="9362" y="8735"/>
                  <a:pt x="9394" y="8694"/>
                </a:cubicBezTo>
                <a:cubicBezTo>
                  <a:pt x="9451" y="8621"/>
                  <a:pt x="9500" y="8548"/>
                  <a:pt x="9549" y="8474"/>
                </a:cubicBezTo>
                <a:cubicBezTo>
                  <a:pt x="9582" y="8434"/>
                  <a:pt x="9606" y="8385"/>
                  <a:pt x="9630" y="8336"/>
                </a:cubicBezTo>
                <a:cubicBezTo>
                  <a:pt x="9655" y="8295"/>
                  <a:pt x="9679" y="8255"/>
                  <a:pt x="9704" y="8214"/>
                </a:cubicBezTo>
                <a:lnTo>
                  <a:pt x="11136" y="8710"/>
                </a:lnTo>
                <a:cubicBezTo>
                  <a:pt x="11055" y="9215"/>
                  <a:pt x="11161" y="9647"/>
                  <a:pt x="11438" y="9744"/>
                </a:cubicBezTo>
                <a:cubicBezTo>
                  <a:pt x="11476" y="9758"/>
                  <a:pt x="11516" y="9765"/>
                  <a:pt x="11557" y="9765"/>
                </a:cubicBezTo>
                <a:cubicBezTo>
                  <a:pt x="11881" y="9765"/>
                  <a:pt x="12268" y="9353"/>
                  <a:pt x="12463" y="8767"/>
                </a:cubicBezTo>
                <a:cubicBezTo>
                  <a:pt x="12488" y="8710"/>
                  <a:pt x="12504" y="8662"/>
                  <a:pt x="12512" y="8605"/>
                </a:cubicBezTo>
                <a:cubicBezTo>
                  <a:pt x="12553" y="8466"/>
                  <a:pt x="12577" y="8320"/>
                  <a:pt x="12585" y="8165"/>
                </a:cubicBezTo>
                <a:cubicBezTo>
                  <a:pt x="12594" y="8100"/>
                  <a:pt x="12594" y="8035"/>
                  <a:pt x="12585" y="7961"/>
                </a:cubicBezTo>
                <a:cubicBezTo>
                  <a:pt x="12561" y="7668"/>
                  <a:pt x="12455" y="7440"/>
                  <a:pt x="12260" y="7375"/>
                </a:cubicBezTo>
                <a:cubicBezTo>
                  <a:pt x="12225" y="7364"/>
                  <a:pt x="12189" y="7358"/>
                  <a:pt x="12152" y="7358"/>
                </a:cubicBezTo>
                <a:cubicBezTo>
                  <a:pt x="11901" y="7358"/>
                  <a:pt x="11601" y="7612"/>
                  <a:pt x="11389" y="8002"/>
                </a:cubicBezTo>
                <a:lnTo>
                  <a:pt x="9997" y="7530"/>
                </a:lnTo>
                <a:cubicBezTo>
                  <a:pt x="10021" y="7465"/>
                  <a:pt x="10037" y="7400"/>
                  <a:pt x="10054" y="7335"/>
                </a:cubicBezTo>
                <a:cubicBezTo>
                  <a:pt x="10070" y="7286"/>
                  <a:pt x="10078" y="7245"/>
                  <a:pt x="10086" y="7196"/>
                </a:cubicBezTo>
                <a:cubicBezTo>
                  <a:pt x="10111" y="7107"/>
                  <a:pt x="10127" y="7009"/>
                  <a:pt x="10143" y="6919"/>
                </a:cubicBezTo>
                <a:cubicBezTo>
                  <a:pt x="10151" y="6879"/>
                  <a:pt x="10151" y="6838"/>
                  <a:pt x="10160" y="6789"/>
                </a:cubicBezTo>
                <a:cubicBezTo>
                  <a:pt x="10176" y="6692"/>
                  <a:pt x="10176" y="6586"/>
                  <a:pt x="10184" y="6496"/>
                </a:cubicBezTo>
                <a:cubicBezTo>
                  <a:pt x="10184" y="6464"/>
                  <a:pt x="10192" y="6439"/>
                  <a:pt x="10192" y="6415"/>
                </a:cubicBezTo>
                <a:cubicBezTo>
                  <a:pt x="10192" y="6268"/>
                  <a:pt x="10192" y="6122"/>
                  <a:pt x="10184" y="5975"/>
                </a:cubicBezTo>
                <a:lnTo>
                  <a:pt x="11031" y="5967"/>
                </a:lnTo>
                <a:cubicBezTo>
                  <a:pt x="11071" y="6228"/>
                  <a:pt x="11202" y="6415"/>
                  <a:pt x="11348" y="6415"/>
                </a:cubicBezTo>
                <a:cubicBezTo>
                  <a:pt x="11535" y="6415"/>
                  <a:pt x="11674" y="6122"/>
                  <a:pt x="11674" y="5772"/>
                </a:cubicBezTo>
                <a:lnTo>
                  <a:pt x="11674" y="5674"/>
                </a:lnTo>
                <a:cubicBezTo>
                  <a:pt x="11666" y="5601"/>
                  <a:pt x="11649" y="5527"/>
                  <a:pt x="11633" y="5454"/>
                </a:cubicBezTo>
                <a:cubicBezTo>
                  <a:pt x="11617" y="5422"/>
                  <a:pt x="11609" y="5389"/>
                  <a:pt x="11592" y="5356"/>
                </a:cubicBezTo>
                <a:cubicBezTo>
                  <a:pt x="11535" y="5218"/>
                  <a:pt x="11438" y="5129"/>
                  <a:pt x="11340" y="5129"/>
                </a:cubicBezTo>
                <a:cubicBezTo>
                  <a:pt x="11193" y="5129"/>
                  <a:pt x="11063" y="5316"/>
                  <a:pt x="11031" y="5576"/>
                </a:cubicBezTo>
                <a:lnTo>
                  <a:pt x="10143" y="5593"/>
                </a:lnTo>
                <a:cubicBezTo>
                  <a:pt x="10037" y="5006"/>
                  <a:pt x="9810" y="4461"/>
                  <a:pt x="9476" y="3973"/>
                </a:cubicBezTo>
                <a:lnTo>
                  <a:pt x="10363" y="2825"/>
                </a:lnTo>
                <a:cubicBezTo>
                  <a:pt x="10611" y="2957"/>
                  <a:pt x="10856" y="3028"/>
                  <a:pt x="11057" y="3028"/>
                </a:cubicBezTo>
                <a:cubicBezTo>
                  <a:pt x="11226" y="3028"/>
                  <a:pt x="11364" y="2978"/>
                  <a:pt x="11446" y="2874"/>
                </a:cubicBezTo>
                <a:cubicBezTo>
                  <a:pt x="11666" y="2589"/>
                  <a:pt x="11397" y="2011"/>
                  <a:pt x="10843" y="1587"/>
                </a:cubicBezTo>
                <a:cubicBezTo>
                  <a:pt x="10803" y="1555"/>
                  <a:pt x="10754" y="1522"/>
                  <a:pt x="10705" y="1490"/>
                </a:cubicBezTo>
                <a:cubicBezTo>
                  <a:pt x="10583" y="1408"/>
                  <a:pt x="10445" y="1335"/>
                  <a:pt x="10306" y="1286"/>
                </a:cubicBezTo>
                <a:cubicBezTo>
                  <a:pt x="10241" y="1262"/>
                  <a:pt x="10176" y="1237"/>
                  <a:pt x="10111" y="1221"/>
                </a:cubicBezTo>
                <a:cubicBezTo>
                  <a:pt x="10013" y="1197"/>
                  <a:pt x="9920" y="1184"/>
                  <a:pt x="9835" y="1184"/>
                </a:cubicBezTo>
                <a:cubicBezTo>
                  <a:pt x="9665" y="1184"/>
                  <a:pt x="9527" y="1235"/>
                  <a:pt x="9451" y="1343"/>
                </a:cubicBezTo>
                <a:cubicBezTo>
                  <a:pt x="9272" y="1571"/>
                  <a:pt x="9411" y="1986"/>
                  <a:pt x="9761" y="2369"/>
                </a:cubicBezTo>
                <a:lnTo>
                  <a:pt x="8971" y="3386"/>
                </a:lnTo>
                <a:cubicBezTo>
                  <a:pt x="8214" y="2637"/>
                  <a:pt x="7184" y="2225"/>
                  <a:pt x="6124" y="2225"/>
                </a:cubicBezTo>
                <a:cubicBezTo>
                  <a:pt x="6056" y="2225"/>
                  <a:pt x="5987" y="2227"/>
                  <a:pt x="5918" y="2231"/>
                </a:cubicBezTo>
                <a:lnTo>
                  <a:pt x="5446" y="814"/>
                </a:lnTo>
                <a:cubicBezTo>
                  <a:pt x="5756" y="651"/>
                  <a:pt x="5943" y="415"/>
                  <a:pt x="5878" y="228"/>
                </a:cubicBezTo>
                <a:cubicBezTo>
                  <a:pt x="5837" y="98"/>
                  <a:pt x="5682" y="24"/>
                  <a:pt x="5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rot="-1893416">
            <a:off x="1456235" y="4261915"/>
            <a:ext cx="385362" cy="394973"/>
          </a:xfrm>
          <a:custGeom>
            <a:rect b="b" l="l" r="r" t="t"/>
            <a:pathLst>
              <a:path extrusionOk="0" h="7685" w="7498">
                <a:moveTo>
                  <a:pt x="3968" y="0"/>
                </a:moveTo>
                <a:cubicBezTo>
                  <a:pt x="3959" y="0"/>
                  <a:pt x="3950" y="1"/>
                  <a:pt x="3940" y="1"/>
                </a:cubicBezTo>
                <a:cubicBezTo>
                  <a:pt x="3899" y="1"/>
                  <a:pt x="3867" y="1"/>
                  <a:pt x="3834" y="9"/>
                </a:cubicBezTo>
                <a:cubicBezTo>
                  <a:pt x="3745" y="17"/>
                  <a:pt x="3663" y="33"/>
                  <a:pt x="3582" y="58"/>
                </a:cubicBezTo>
                <a:cubicBezTo>
                  <a:pt x="3541" y="74"/>
                  <a:pt x="3501" y="90"/>
                  <a:pt x="3468" y="107"/>
                </a:cubicBezTo>
                <a:cubicBezTo>
                  <a:pt x="3305" y="180"/>
                  <a:pt x="3199" y="286"/>
                  <a:pt x="3208" y="400"/>
                </a:cubicBezTo>
                <a:cubicBezTo>
                  <a:pt x="3208" y="579"/>
                  <a:pt x="3427" y="717"/>
                  <a:pt x="3729" y="758"/>
                </a:cubicBezTo>
                <a:lnTo>
                  <a:pt x="3745" y="1523"/>
                </a:lnTo>
                <a:cubicBezTo>
                  <a:pt x="3668" y="1515"/>
                  <a:pt x="3590" y="1512"/>
                  <a:pt x="3514" y="1512"/>
                </a:cubicBezTo>
                <a:cubicBezTo>
                  <a:pt x="2925" y="1512"/>
                  <a:pt x="2351" y="1729"/>
                  <a:pt x="1905" y="2125"/>
                </a:cubicBezTo>
                <a:lnTo>
                  <a:pt x="1156" y="1645"/>
                </a:lnTo>
                <a:cubicBezTo>
                  <a:pt x="1246" y="1458"/>
                  <a:pt x="1238" y="1279"/>
                  <a:pt x="1140" y="1214"/>
                </a:cubicBezTo>
                <a:cubicBezTo>
                  <a:pt x="1110" y="1200"/>
                  <a:pt x="1078" y="1194"/>
                  <a:pt x="1047" y="1194"/>
                </a:cubicBezTo>
                <a:cubicBezTo>
                  <a:pt x="983" y="1194"/>
                  <a:pt x="920" y="1219"/>
                  <a:pt x="871" y="1263"/>
                </a:cubicBezTo>
                <a:cubicBezTo>
                  <a:pt x="855" y="1271"/>
                  <a:pt x="830" y="1295"/>
                  <a:pt x="806" y="1311"/>
                </a:cubicBezTo>
                <a:cubicBezTo>
                  <a:pt x="765" y="1352"/>
                  <a:pt x="725" y="1393"/>
                  <a:pt x="692" y="1442"/>
                </a:cubicBezTo>
                <a:cubicBezTo>
                  <a:pt x="676" y="1458"/>
                  <a:pt x="660" y="1482"/>
                  <a:pt x="651" y="1499"/>
                </a:cubicBezTo>
                <a:cubicBezTo>
                  <a:pt x="497" y="1735"/>
                  <a:pt x="472" y="1987"/>
                  <a:pt x="594" y="2068"/>
                </a:cubicBezTo>
                <a:cubicBezTo>
                  <a:pt x="621" y="2085"/>
                  <a:pt x="650" y="2092"/>
                  <a:pt x="681" y="2092"/>
                </a:cubicBezTo>
                <a:cubicBezTo>
                  <a:pt x="776" y="2092"/>
                  <a:pt x="891" y="2022"/>
                  <a:pt x="1001" y="1906"/>
                </a:cubicBezTo>
                <a:lnTo>
                  <a:pt x="1693" y="2345"/>
                </a:lnTo>
                <a:cubicBezTo>
                  <a:pt x="1156" y="2964"/>
                  <a:pt x="969" y="3811"/>
                  <a:pt x="1205" y="4600"/>
                </a:cubicBezTo>
                <a:cubicBezTo>
                  <a:pt x="1205" y="4608"/>
                  <a:pt x="1205" y="4616"/>
                  <a:pt x="1213" y="4625"/>
                </a:cubicBezTo>
                <a:cubicBezTo>
                  <a:pt x="1221" y="4673"/>
                  <a:pt x="1238" y="4722"/>
                  <a:pt x="1254" y="4763"/>
                </a:cubicBezTo>
                <a:lnTo>
                  <a:pt x="489" y="5113"/>
                </a:lnTo>
                <a:cubicBezTo>
                  <a:pt x="402" y="4973"/>
                  <a:pt x="289" y="4888"/>
                  <a:pt x="197" y="4888"/>
                </a:cubicBezTo>
                <a:cubicBezTo>
                  <a:pt x="176" y="4888"/>
                  <a:pt x="156" y="4892"/>
                  <a:pt x="139" y="4901"/>
                </a:cubicBezTo>
                <a:cubicBezTo>
                  <a:pt x="8" y="4958"/>
                  <a:pt x="0" y="5194"/>
                  <a:pt x="106" y="5439"/>
                </a:cubicBezTo>
                <a:cubicBezTo>
                  <a:pt x="114" y="5463"/>
                  <a:pt x="122" y="5479"/>
                  <a:pt x="139" y="5496"/>
                </a:cubicBezTo>
                <a:cubicBezTo>
                  <a:pt x="163" y="5544"/>
                  <a:pt x="196" y="5593"/>
                  <a:pt x="228" y="5642"/>
                </a:cubicBezTo>
                <a:cubicBezTo>
                  <a:pt x="244" y="5658"/>
                  <a:pt x="269" y="5675"/>
                  <a:pt x="285" y="5699"/>
                </a:cubicBezTo>
                <a:cubicBezTo>
                  <a:pt x="329" y="5750"/>
                  <a:pt x="398" y="5780"/>
                  <a:pt x="468" y="5780"/>
                </a:cubicBezTo>
                <a:cubicBezTo>
                  <a:pt x="489" y="5780"/>
                  <a:pt x="509" y="5778"/>
                  <a:pt x="529" y="5772"/>
                </a:cubicBezTo>
                <a:cubicBezTo>
                  <a:pt x="627" y="5732"/>
                  <a:pt x="660" y="5561"/>
                  <a:pt x="603" y="5365"/>
                </a:cubicBezTo>
                <a:lnTo>
                  <a:pt x="1376" y="5023"/>
                </a:lnTo>
                <a:lnTo>
                  <a:pt x="1376" y="5032"/>
                </a:lnTo>
                <a:cubicBezTo>
                  <a:pt x="1408" y="5089"/>
                  <a:pt x="1441" y="5146"/>
                  <a:pt x="1482" y="5203"/>
                </a:cubicBezTo>
                <a:cubicBezTo>
                  <a:pt x="1490" y="5219"/>
                  <a:pt x="1498" y="5235"/>
                  <a:pt x="1514" y="5251"/>
                </a:cubicBezTo>
                <a:cubicBezTo>
                  <a:pt x="1539" y="5300"/>
                  <a:pt x="1571" y="5349"/>
                  <a:pt x="1612" y="5390"/>
                </a:cubicBezTo>
                <a:lnTo>
                  <a:pt x="1636" y="5422"/>
                </a:lnTo>
                <a:cubicBezTo>
                  <a:pt x="1677" y="5479"/>
                  <a:pt x="1718" y="5528"/>
                  <a:pt x="1767" y="5577"/>
                </a:cubicBezTo>
                <a:lnTo>
                  <a:pt x="1807" y="5610"/>
                </a:lnTo>
                <a:cubicBezTo>
                  <a:pt x="1840" y="5650"/>
                  <a:pt x="1881" y="5691"/>
                  <a:pt x="1921" y="5724"/>
                </a:cubicBezTo>
                <a:cubicBezTo>
                  <a:pt x="1938" y="5740"/>
                  <a:pt x="1946" y="5748"/>
                  <a:pt x="1962" y="5756"/>
                </a:cubicBezTo>
                <a:cubicBezTo>
                  <a:pt x="2011" y="5805"/>
                  <a:pt x="2068" y="5846"/>
                  <a:pt x="2125" y="5886"/>
                </a:cubicBezTo>
                <a:lnTo>
                  <a:pt x="2157" y="5911"/>
                </a:lnTo>
                <a:cubicBezTo>
                  <a:pt x="2206" y="5943"/>
                  <a:pt x="2255" y="5968"/>
                  <a:pt x="2304" y="6000"/>
                </a:cubicBezTo>
                <a:lnTo>
                  <a:pt x="2353" y="6025"/>
                </a:lnTo>
                <a:lnTo>
                  <a:pt x="2450" y="6074"/>
                </a:lnTo>
                <a:lnTo>
                  <a:pt x="2231" y="6847"/>
                </a:lnTo>
                <a:cubicBezTo>
                  <a:pt x="2187" y="6842"/>
                  <a:pt x="2144" y="6840"/>
                  <a:pt x="2103" y="6840"/>
                </a:cubicBezTo>
                <a:cubicBezTo>
                  <a:pt x="1861" y="6840"/>
                  <a:pt x="1671" y="6921"/>
                  <a:pt x="1636" y="7067"/>
                </a:cubicBezTo>
                <a:cubicBezTo>
                  <a:pt x="1604" y="7181"/>
                  <a:pt x="1677" y="7311"/>
                  <a:pt x="1807" y="7417"/>
                </a:cubicBezTo>
                <a:cubicBezTo>
                  <a:pt x="1840" y="7441"/>
                  <a:pt x="1881" y="7466"/>
                  <a:pt x="1913" y="7490"/>
                </a:cubicBezTo>
                <a:cubicBezTo>
                  <a:pt x="1986" y="7531"/>
                  <a:pt x="2068" y="7571"/>
                  <a:pt x="2149" y="7604"/>
                </a:cubicBezTo>
                <a:cubicBezTo>
                  <a:pt x="2182" y="7612"/>
                  <a:pt x="2214" y="7620"/>
                  <a:pt x="2255" y="7637"/>
                </a:cubicBezTo>
                <a:cubicBezTo>
                  <a:pt x="2375" y="7669"/>
                  <a:pt x="2493" y="7685"/>
                  <a:pt x="2601" y="7685"/>
                </a:cubicBezTo>
                <a:cubicBezTo>
                  <a:pt x="2845" y="7685"/>
                  <a:pt x="3038" y="7604"/>
                  <a:pt x="3077" y="7457"/>
                </a:cubicBezTo>
                <a:cubicBezTo>
                  <a:pt x="3118" y="7295"/>
                  <a:pt x="2947" y="7091"/>
                  <a:pt x="2670" y="6969"/>
                </a:cubicBezTo>
                <a:lnTo>
                  <a:pt x="2874" y="6236"/>
                </a:lnTo>
                <a:cubicBezTo>
                  <a:pt x="2914" y="6245"/>
                  <a:pt x="2963" y="6261"/>
                  <a:pt x="3020" y="6269"/>
                </a:cubicBezTo>
                <a:cubicBezTo>
                  <a:pt x="3185" y="6304"/>
                  <a:pt x="3353" y="6322"/>
                  <a:pt x="3523" y="6322"/>
                </a:cubicBezTo>
                <a:cubicBezTo>
                  <a:pt x="3673" y="6322"/>
                  <a:pt x="3824" y="6308"/>
                  <a:pt x="3973" y="6277"/>
                </a:cubicBezTo>
                <a:cubicBezTo>
                  <a:pt x="4103" y="6253"/>
                  <a:pt x="4233" y="6220"/>
                  <a:pt x="4363" y="6171"/>
                </a:cubicBezTo>
                <a:cubicBezTo>
                  <a:pt x="4404" y="6155"/>
                  <a:pt x="4445" y="6139"/>
                  <a:pt x="4486" y="6114"/>
                </a:cubicBezTo>
                <a:cubicBezTo>
                  <a:pt x="4575" y="6082"/>
                  <a:pt x="4657" y="6041"/>
                  <a:pt x="4738" y="5992"/>
                </a:cubicBezTo>
                <a:lnTo>
                  <a:pt x="5332" y="6668"/>
                </a:lnTo>
                <a:cubicBezTo>
                  <a:pt x="5169" y="6863"/>
                  <a:pt x="5112" y="7067"/>
                  <a:pt x="5210" y="7173"/>
                </a:cubicBezTo>
                <a:cubicBezTo>
                  <a:pt x="5248" y="7216"/>
                  <a:pt x="5307" y="7237"/>
                  <a:pt x="5377" y="7237"/>
                </a:cubicBezTo>
                <a:cubicBezTo>
                  <a:pt x="5516" y="7237"/>
                  <a:pt x="5702" y="7156"/>
                  <a:pt x="5869" y="7010"/>
                </a:cubicBezTo>
                <a:lnTo>
                  <a:pt x="5935" y="6953"/>
                </a:lnTo>
                <a:cubicBezTo>
                  <a:pt x="5983" y="6896"/>
                  <a:pt x="6024" y="6847"/>
                  <a:pt x="6065" y="6782"/>
                </a:cubicBezTo>
                <a:cubicBezTo>
                  <a:pt x="6081" y="6757"/>
                  <a:pt x="6097" y="6725"/>
                  <a:pt x="6114" y="6700"/>
                </a:cubicBezTo>
                <a:cubicBezTo>
                  <a:pt x="6171" y="6570"/>
                  <a:pt x="6179" y="6448"/>
                  <a:pt x="6114" y="6375"/>
                </a:cubicBezTo>
                <a:cubicBezTo>
                  <a:pt x="6076" y="6331"/>
                  <a:pt x="6016" y="6309"/>
                  <a:pt x="5944" y="6309"/>
                </a:cubicBezTo>
                <a:cubicBezTo>
                  <a:pt x="5844" y="6309"/>
                  <a:pt x="5719" y="6351"/>
                  <a:pt x="5601" y="6432"/>
                </a:cubicBezTo>
                <a:lnTo>
                  <a:pt x="5031" y="5789"/>
                </a:lnTo>
                <a:cubicBezTo>
                  <a:pt x="5055" y="5772"/>
                  <a:pt x="5072" y="5748"/>
                  <a:pt x="5096" y="5732"/>
                </a:cubicBezTo>
                <a:cubicBezTo>
                  <a:pt x="5308" y="5553"/>
                  <a:pt x="5479" y="5333"/>
                  <a:pt x="5617" y="5097"/>
                </a:cubicBezTo>
                <a:cubicBezTo>
                  <a:pt x="5658" y="5032"/>
                  <a:pt x="5690" y="4958"/>
                  <a:pt x="5715" y="4885"/>
                </a:cubicBezTo>
                <a:lnTo>
                  <a:pt x="6260" y="5007"/>
                </a:lnTo>
                <a:cubicBezTo>
                  <a:pt x="6244" y="5162"/>
                  <a:pt x="6301" y="5284"/>
                  <a:pt x="6382" y="5308"/>
                </a:cubicBezTo>
                <a:cubicBezTo>
                  <a:pt x="6390" y="5310"/>
                  <a:pt x="6398" y="5311"/>
                  <a:pt x="6406" y="5311"/>
                </a:cubicBezTo>
                <a:cubicBezTo>
                  <a:pt x="6506" y="5311"/>
                  <a:pt x="6613" y="5171"/>
                  <a:pt x="6651" y="4983"/>
                </a:cubicBezTo>
                <a:cubicBezTo>
                  <a:pt x="6659" y="4958"/>
                  <a:pt x="6659" y="4942"/>
                  <a:pt x="6667" y="4926"/>
                </a:cubicBezTo>
                <a:cubicBezTo>
                  <a:pt x="6667" y="4885"/>
                  <a:pt x="6675" y="4836"/>
                  <a:pt x="6667" y="4796"/>
                </a:cubicBezTo>
                <a:cubicBezTo>
                  <a:pt x="6667" y="4771"/>
                  <a:pt x="6667" y="4747"/>
                  <a:pt x="6659" y="4730"/>
                </a:cubicBezTo>
                <a:cubicBezTo>
                  <a:pt x="6643" y="4641"/>
                  <a:pt x="6602" y="4576"/>
                  <a:pt x="6545" y="4568"/>
                </a:cubicBezTo>
                <a:cubicBezTo>
                  <a:pt x="6538" y="4566"/>
                  <a:pt x="6531" y="4566"/>
                  <a:pt x="6524" y="4566"/>
                </a:cubicBezTo>
                <a:cubicBezTo>
                  <a:pt x="6442" y="4566"/>
                  <a:pt x="6362" y="4652"/>
                  <a:pt x="6309" y="4787"/>
                </a:cubicBezTo>
                <a:lnTo>
                  <a:pt x="5804" y="4673"/>
                </a:lnTo>
                <a:cubicBezTo>
                  <a:pt x="5829" y="4592"/>
                  <a:pt x="5853" y="4511"/>
                  <a:pt x="5869" y="4421"/>
                </a:cubicBezTo>
                <a:cubicBezTo>
                  <a:pt x="5886" y="4340"/>
                  <a:pt x="5902" y="4250"/>
                  <a:pt x="5910" y="4169"/>
                </a:cubicBezTo>
                <a:lnTo>
                  <a:pt x="5910" y="4087"/>
                </a:lnTo>
                <a:cubicBezTo>
                  <a:pt x="5910" y="4030"/>
                  <a:pt x="5918" y="3965"/>
                  <a:pt x="5918" y="3908"/>
                </a:cubicBezTo>
                <a:lnTo>
                  <a:pt x="5918" y="3819"/>
                </a:lnTo>
                <a:cubicBezTo>
                  <a:pt x="5918" y="3770"/>
                  <a:pt x="5918" y="3721"/>
                  <a:pt x="5910" y="3664"/>
                </a:cubicBezTo>
                <a:cubicBezTo>
                  <a:pt x="5910" y="3631"/>
                  <a:pt x="5902" y="3599"/>
                  <a:pt x="5894" y="3566"/>
                </a:cubicBezTo>
                <a:cubicBezTo>
                  <a:pt x="5886" y="3534"/>
                  <a:pt x="5886" y="3509"/>
                  <a:pt x="5878" y="3485"/>
                </a:cubicBezTo>
                <a:lnTo>
                  <a:pt x="6724" y="3176"/>
                </a:lnTo>
                <a:cubicBezTo>
                  <a:pt x="6857" y="3407"/>
                  <a:pt x="7033" y="3554"/>
                  <a:pt x="7183" y="3554"/>
                </a:cubicBezTo>
                <a:cubicBezTo>
                  <a:pt x="7207" y="3554"/>
                  <a:pt x="7231" y="3550"/>
                  <a:pt x="7253" y="3542"/>
                </a:cubicBezTo>
                <a:cubicBezTo>
                  <a:pt x="7449" y="3485"/>
                  <a:pt x="7498" y="3110"/>
                  <a:pt x="7359" y="2728"/>
                </a:cubicBezTo>
                <a:cubicBezTo>
                  <a:pt x="7343" y="2695"/>
                  <a:pt x="7335" y="2655"/>
                  <a:pt x="7319" y="2622"/>
                </a:cubicBezTo>
                <a:cubicBezTo>
                  <a:pt x="7278" y="2541"/>
                  <a:pt x="7237" y="2467"/>
                  <a:pt x="7188" y="2394"/>
                </a:cubicBezTo>
                <a:cubicBezTo>
                  <a:pt x="7164" y="2361"/>
                  <a:pt x="7139" y="2329"/>
                  <a:pt x="7107" y="2305"/>
                </a:cubicBezTo>
                <a:cubicBezTo>
                  <a:pt x="7009" y="2200"/>
                  <a:pt x="6906" y="2138"/>
                  <a:pt x="6811" y="2138"/>
                </a:cubicBezTo>
                <a:cubicBezTo>
                  <a:pt x="6787" y="2138"/>
                  <a:pt x="6763" y="2142"/>
                  <a:pt x="6741" y="2150"/>
                </a:cubicBezTo>
                <a:cubicBezTo>
                  <a:pt x="6578" y="2215"/>
                  <a:pt x="6521" y="2467"/>
                  <a:pt x="6570" y="2760"/>
                </a:cubicBezTo>
                <a:lnTo>
                  <a:pt x="5756" y="3062"/>
                </a:lnTo>
                <a:cubicBezTo>
                  <a:pt x="5747" y="3021"/>
                  <a:pt x="5731" y="2980"/>
                  <a:pt x="5715" y="2948"/>
                </a:cubicBezTo>
                <a:lnTo>
                  <a:pt x="5674" y="2874"/>
                </a:lnTo>
                <a:cubicBezTo>
                  <a:pt x="5650" y="2817"/>
                  <a:pt x="5625" y="2769"/>
                  <a:pt x="5601" y="2720"/>
                </a:cubicBezTo>
                <a:lnTo>
                  <a:pt x="5560" y="2655"/>
                </a:lnTo>
                <a:cubicBezTo>
                  <a:pt x="5528" y="2606"/>
                  <a:pt x="5495" y="2557"/>
                  <a:pt x="5454" y="2508"/>
                </a:cubicBezTo>
                <a:cubicBezTo>
                  <a:pt x="5446" y="2500"/>
                  <a:pt x="5438" y="2484"/>
                  <a:pt x="5430" y="2467"/>
                </a:cubicBezTo>
                <a:cubicBezTo>
                  <a:pt x="5381" y="2402"/>
                  <a:pt x="5324" y="2337"/>
                  <a:pt x="5267" y="2272"/>
                </a:cubicBezTo>
                <a:lnTo>
                  <a:pt x="5650" y="1954"/>
                </a:lnTo>
                <a:cubicBezTo>
                  <a:pt x="5730" y="2024"/>
                  <a:pt x="5819" y="2068"/>
                  <a:pt x="5890" y="2068"/>
                </a:cubicBezTo>
                <a:cubicBezTo>
                  <a:pt x="5919" y="2068"/>
                  <a:pt x="5946" y="2061"/>
                  <a:pt x="5967" y="2044"/>
                </a:cubicBezTo>
                <a:cubicBezTo>
                  <a:pt x="6049" y="1971"/>
                  <a:pt x="6008" y="1784"/>
                  <a:pt x="5878" y="1621"/>
                </a:cubicBezTo>
                <a:cubicBezTo>
                  <a:pt x="5861" y="1613"/>
                  <a:pt x="5853" y="1596"/>
                  <a:pt x="5837" y="1580"/>
                </a:cubicBezTo>
                <a:cubicBezTo>
                  <a:pt x="5804" y="1547"/>
                  <a:pt x="5772" y="1523"/>
                  <a:pt x="5739" y="1499"/>
                </a:cubicBezTo>
                <a:cubicBezTo>
                  <a:pt x="5723" y="1482"/>
                  <a:pt x="5699" y="1474"/>
                  <a:pt x="5682" y="1466"/>
                </a:cubicBezTo>
                <a:cubicBezTo>
                  <a:pt x="5651" y="1444"/>
                  <a:pt x="5612" y="1431"/>
                  <a:pt x="5573" y="1431"/>
                </a:cubicBezTo>
                <a:cubicBezTo>
                  <a:pt x="5541" y="1431"/>
                  <a:pt x="5508" y="1440"/>
                  <a:pt x="5479" y="1458"/>
                </a:cubicBezTo>
                <a:cubicBezTo>
                  <a:pt x="5414" y="1515"/>
                  <a:pt x="5430" y="1645"/>
                  <a:pt x="5503" y="1784"/>
                </a:cubicBezTo>
                <a:lnTo>
                  <a:pt x="5096" y="2117"/>
                </a:lnTo>
                <a:cubicBezTo>
                  <a:pt x="4836" y="1881"/>
                  <a:pt x="4526" y="1710"/>
                  <a:pt x="4193" y="1613"/>
                </a:cubicBezTo>
                <a:lnTo>
                  <a:pt x="4176" y="750"/>
                </a:lnTo>
                <a:cubicBezTo>
                  <a:pt x="4477" y="701"/>
                  <a:pt x="4697" y="546"/>
                  <a:pt x="4689" y="375"/>
                </a:cubicBezTo>
                <a:cubicBezTo>
                  <a:pt x="4689" y="168"/>
                  <a:pt x="4363" y="0"/>
                  <a:pt x="39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txBox="1"/>
          <p:nvPr>
            <p:ph type="title"/>
          </p:nvPr>
        </p:nvSpPr>
        <p:spPr>
          <a:xfrm>
            <a:off x="456000" y="450150"/>
            <a:ext cx="6367800" cy="409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9"/>
          <p:cNvSpPr/>
          <p:nvPr/>
        </p:nvSpPr>
        <p:spPr>
          <a:xfrm flipH="1" rot="-5400000">
            <a:off x="-788213" y="1351053"/>
            <a:ext cx="3966072" cy="3860646"/>
          </a:xfrm>
          <a:custGeom>
            <a:rect b="b" l="l" r="r" t="t"/>
            <a:pathLst>
              <a:path extrusionOk="0" h="74924" w="76970">
                <a:moveTo>
                  <a:pt x="554" y="1"/>
                </a:moveTo>
                <a:cubicBezTo>
                  <a:pt x="131" y="1328"/>
                  <a:pt x="1" y="2817"/>
                  <a:pt x="41" y="4462"/>
                </a:cubicBezTo>
                <a:cubicBezTo>
                  <a:pt x="180" y="10526"/>
                  <a:pt x="2630" y="17658"/>
                  <a:pt x="8939" y="19782"/>
                </a:cubicBezTo>
                <a:cubicBezTo>
                  <a:pt x="13042" y="21166"/>
                  <a:pt x="17788" y="19872"/>
                  <a:pt x="21679" y="21752"/>
                </a:cubicBezTo>
                <a:cubicBezTo>
                  <a:pt x="28875" y="25236"/>
                  <a:pt x="28924" y="37227"/>
                  <a:pt x="36454" y="39906"/>
                </a:cubicBezTo>
                <a:cubicBezTo>
                  <a:pt x="37891" y="40416"/>
                  <a:pt x="39472" y="40522"/>
                  <a:pt x="41073" y="40522"/>
                </a:cubicBezTo>
                <a:cubicBezTo>
                  <a:pt x="42200" y="40522"/>
                  <a:pt x="43337" y="40470"/>
                  <a:pt x="44442" y="40470"/>
                </a:cubicBezTo>
                <a:cubicBezTo>
                  <a:pt x="46969" y="40470"/>
                  <a:pt x="49324" y="40743"/>
                  <a:pt x="50993" y="42543"/>
                </a:cubicBezTo>
                <a:cubicBezTo>
                  <a:pt x="52686" y="44367"/>
                  <a:pt x="52866" y="47134"/>
                  <a:pt x="52573" y="49609"/>
                </a:cubicBezTo>
                <a:cubicBezTo>
                  <a:pt x="52279" y="52084"/>
                  <a:pt x="51604" y="54567"/>
                  <a:pt x="51938" y="57041"/>
                </a:cubicBezTo>
                <a:cubicBezTo>
                  <a:pt x="52450" y="60843"/>
                  <a:pt x="55234" y="63896"/>
                  <a:pt x="57880" y="66672"/>
                </a:cubicBezTo>
                <a:cubicBezTo>
                  <a:pt x="61665" y="70644"/>
                  <a:pt x="66185" y="74924"/>
                  <a:pt x="71586" y="74924"/>
                </a:cubicBezTo>
                <a:cubicBezTo>
                  <a:pt x="71808" y="74924"/>
                  <a:pt x="72031" y="74917"/>
                  <a:pt x="72256" y="74902"/>
                </a:cubicBezTo>
                <a:cubicBezTo>
                  <a:pt x="73925" y="74788"/>
                  <a:pt x="75513" y="74242"/>
                  <a:pt x="76970" y="73420"/>
                </a:cubicBezTo>
                <a:lnTo>
                  <a:pt x="769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 type="subTitle"/>
          </p:nvPr>
        </p:nvSpPr>
        <p:spPr>
          <a:xfrm>
            <a:off x="1849500" y="1462225"/>
            <a:ext cx="5445000" cy="7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dk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9"/>
          <p:cNvSpPr txBox="1"/>
          <p:nvPr>
            <p:ph idx="2" type="body"/>
          </p:nvPr>
        </p:nvSpPr>
        <p:spPr>
          <a:xfrm>
            <a:off x="1489050" y="2459875"/>
            <a:ext cx="6165900" cy="2304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accent1"/>
              </a:buClr>
              <a:buSzPts val="1800"/>
              <a:buFont typeface="Pathway Gothic One"/>
              <a:buAutoNum type="arabicPeriod"/>
              <a:defRPr sz="16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7" name="Google Shape;97;p9"/>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10"/>
          <p:cNvSpPr/>
          <p:nvPr/>
        </p:nvSpPr>
        <p:spPr>
          <a:xfrm flipH="1" rot="-6322941">
            <a:off x="7395333" y="-77944"/>
            <a:ext cx="1861284" cy="2199417"/>
          </a:xfrm>
          <a:custGeom>
            <a:rect b="b" l="l" r="r" t="t"/>
            <a:pathLst>
              <a:path extrusionOk="0" h="29004" w="24545">
                <a:moveTo>
                  <a:pt x="6504" y="0"/>
                </a:moveTo>
                <a:cubicBezTo>
                  <a:pt x="3651" y="0"/>
                  <a:pt x="1218" y="4140"/>
                  <a:pt x="513" y="6438"/>
                </a:cubicBezTo>
                <a:cubicBezTo>
                  <a:pt x="8" y="8058"/>
                  <a:pt x="0" y="9865"/>
                  <a:pt x="733" y="11388"/>
                </a:cubicBezTo>
                <a:cubicBezTo>
                  <a:pt x="1881" y="13781"/>
                  <a:pt x="4689" y="15238"/>
                  <a:pt x="5259" y="17827"/>
                </a:cubicBezTo>
                <a:cubicBezTo>
                  <a:pt x="5634" y="19512"/>
                  <a:pt x="4950" y="21213"/>
                  <a:pt x="4461" y="22866"/>
                </a:cubicBezTo>
                <a:cubicBezTo>
                  <a:pt x="3973" y="24510"/>
                  <a:pt x="3737" y="26464"/>
                  <a:pt x="4811" y="27807"/>
                </a:cubicBezTo>
                <a:cubicBezTo>
                  <a:pt x="5473" y="28629"/>
                  <a:pt x="6503" y="29003"/>
                  <a:pt x="7563" y="29003"/>
                </a:cubicBezTo>
                <a:cubicBezTo>
                  <a:pt x="8341" y="29003"/>
                  <a:pt x="9134" y="28801"/>
                  <a:pt x="9810" y="28426"/>
                </a:cubicBezTo>
                <a:cubicBezTo>
                  <a:pt x="11405" y="27538"/>
                  <a:pt x="12455" y="25918"/>
                  <a:pt x="13269" y="24290"/>
                </a:cubicBezTo>
                <a:cubicBezTo>
                  <a:pt x="14083" y="22654"/>
                  <a:pt x="14759" y="20920"/>
                  <a:pt x="15891" y="19487"/>
                </a:cubicBezTo>
                <a:cubicBezTo>
                  <a:pt x="17071" y="17990"/>
                  <a:pt x="18683" y="16915"/>
                  <a:pt x="20189" y="15743"/>
                </a:cubicBezTo>
                <a:cubicBezTo>
                  <a:pt x="21695" y="14571"/>
                  <a:pt x="23160" y="13227"/>
                  <a:pt x="23852" y="11453"/>
                </a:cubicBezTo>
                <a:cubicBezTo>
                  <a:pt x="24544" y="9670"/>
                  <a:pt x="24235" y="7382"/>
                  <a:pt x="22696" y="6267"/>
                </a:cubicBezTo>
                <a:cubicBezTo>
                  <a:pt x="21166" y="5160"/>
                  <a:pt x="19074" y="5526"/>
                  <a:pt x="17201" y="5339"/>
                </a:cubicBezTo>
                <a:cubicBezTo>
                  <a:pt x="15402" y="5152"/>
                  <a:pt x="13733" y="4411"/>
                  <a:pt x="12211" y="3467"/>
                </a:cubicBezTo>
                <a:cubicBezTo>
                  <a:pt x="10689" y="2523"/>
                  <a:pt x="9386" y="1008"/>
                  <a:pt x="7758" y="276"/>
                </a:cubicBezTo>
                <a:cubicBezTo>
                  <a:pt x="7334" y="86"/>
                  <a:pt x="6914" y="0"/>
                  <a:pt x="6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txBox="1"/>
          <p:nvPr>
            <p:ph idx="1" type="body"/>
          </p:nvPr>
        </p:nvSpPr>
        <p:spPr>
          <a:xfrm>
            <a:off x="4357100" y="361325"/>
            <a:ext cx="4066800" cy="1407300"/>
          </a:xfrm>
          <a:prstGeom prst="rect">
            <a:avLst/>
          </a:prstGeom>
        </p:spPr>
        <p:txBody>
          <a:bodyPr anchorCtr="0" anchor="ctr" bIns="91425" lIns="91425" spcFirstLastPara="1" rIns="91425" wrap="square" tIns="91425">
            <a:noAutofit/>
          </a:bodyPr>
          <a:lstStyle>
            <a:lvl1pPr indent="-228600" lvl="0" marL="457200" rtl="0" algn="r">
              <a:lnSpc>
                <a:spcPct val="100000"/>
              </a:lnSpc>
              <a:spcBef>
                <a:spcPts val="0"/>
              </a:spcBef>
              <a:spcAft>
                <a:spcPts val="0"/>
              </a:spcAft>
              <a:buClr>
                <a:schemeClr val="lt2"/>
              </a:buClr>
              <a:buSzPts val="1800"/>
              <a:buNone/>
              <a:defRPr sz="3600">
                <a:solidFill>
                  <a:schemeClr val="dk2"/>
                </a:solidFill>
                <a:latin typeface="Pathway Gothic One"/>
                <a:ea typeface="Pathway Gothic One"/>
                <a:cs typeface="Pathway Gothic One"/>
                <a:sym typeface="Pathway Gothic 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1pPr>
            <a:lvl2pPr lvl="1" rt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2pPr>
            <a:lvl3pPr lvl="2" rt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3pPr>
            <a:lvl4pPr lvl="3" rt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4pPr>
            <a:lvl5pPr lvl="4" rt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5pPr>
            <a:lvl6pPr lvl="5" rt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6pPr>
            <a:lvl7pPr lvl="6" rt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7pPr>
            <a:lvl8pPr lvl="7" rt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8pPr>
            <a:lvl9pPr lvl="8" rtl="0">
              <a:spcBef>
                <a:spcPts val="0"/>
              </a:spcBef>
              <a:spcAft>
                <a:spcPts val="0"/>
              </a:spcAft>
              <a:buClr>
                <a:schemeClr val="dk1"/>
              </a:buClr>
              <a:buSzPts val="2800"/>
              <a:buFont typeface="Pathway Gothic One"/>
              <a:buNone/>
              <a:defRPr sz="2800">
                <a:solidFill>
                  <a:schemeClr val="dk1"/>
                </a:solidFill>
                <a:latin typeface="Pathway Gothic One"/>
                <a:ea typeface="Pathway Gothic One"/>
                <a:cs typeface="Pathway Gothic One"/>
                <a:sym typeface="Pathway Gothic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Hind"/>
              <a:buChar char="●"/>
              <a:defRPr sz="1800">
                <a:solidFill>
                  <a:schemeClr val="dk1"/>
                </a:solidFill>
                <a:latin typeface="Hind"/>
                <a:ea typeface="Hind"/>
                <a:cs typeface="Hind"/>
                <a:sym typeface="Hind"/>
              </a:defRPr>
            </a:lvl1pPr>
            <a:lvl2pPr indent="-317500" lvl="1" marL="9144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rtl="0">
              <a:lnSpc>
                <a:spcPct val="115000"/>
              </a:lnSpc>
              <a:spcBef>
                <a:spcPts val="160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rtl="0">
              <a:lnSpc>
                <a:spcPct val="115000"/>
              </a:lnSpc>
              <a:spcBef>
                <a:spcPts val="1600"/>
              </a:spcBef>
              <a:spcAft>
                <a:spcPts val="160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pSp>
        <p:nvGrpSpPr>
          <p:cNvPr id="268" name="Google Shape;268;p29"/>
          <p:cNvGrpSpPr/>
          <p:nvPr/>
        </p:nvGrpSpPr>
        <p:grpSpPr>
          <a:xfrm>
            <a:off x="612273" y="-401710"/>
            <a:ext cx="1589730" cy="1612939"/>
            <a:chOff x="3605950" y="3926100"/>
            <a:chExt cx="657375" cy="667000"/>
          </a:xfrm>
        </p:grpSpPr>
        <p:sp>
          <p:nvSpPr>
            <p:cNvPr id="269" name="Google Shape;269;p29"/>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29"/>
          <p:cNvSpPr/>
          <p:nvPr/>
        </p:nvSpPr>
        <p:spPr>
          <a:xfrm>
            <a:off x="3290850" y="2968900"/>
            <a:ext cx="2562300" cy="9717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txBox="1"/>
          <p:nvPr>
            <p:ph type="ctrTitle"/>
          </p:nvPr>
        </p:nvSpPr>
        <p:spPr>
          <a:xfrm>
            <a:off x="1705650" y="229300"/>
            <a:ext cx="5732700" cy="249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COVID - 19 &amp; Mobility</a:t>
            </a:r>
            <a:endParaRPr sz="6000"/>
          </a:p>
        </p:txBody>
      </p:sp>
      <p:sp>
        <p:nvSpPr>
          <p:cNvPr id="309" name="Google Shape;309;p29"/>
          <p:cNvSpPr txBox="1"/>
          <p:nvPr>
            <p:ph idx="1" type="subTitle"/>
          </p:nvPr>
        </p:nvSpPr>
        <p:spPr>
          <a:xfrm>
            <a:off x="3171600" y="3162700"/>
            <a:ext cx="2800800" cy="58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solidFill>
                  <a:schemeClr val="dk2"/>
                </a:solidFill>
              </a:rPr>
              <a:t>Group 4</a:t>
            </a:r>
            <a:endParaRPr sz="2700">
              <a:solidFill>
                <a:schemeClr val="dk2"/>
              </a:solidFill>
            </a:endParaRPr>
          </a:p>
        </p:txBody>
      </p:sp>
      <p:grpSp>
        <p:nvGrpSpPr>
          <p:cNvPr id="310" name="Google Shape;310;p29"/>
          <p:cNvGrpSpPr/>
          <p:nvPr/>
        </p:nvGrpSpPr>
        <p:grpSpPr>
          <a:xfrm>
            <a:off x="7136806" y="3025555"/>
            <a:ext cx="903819" cy="915039"/>
            <a:chOff x="4304200" y="4312250"/>
            <a:chExt cx="191325" cy="193700"/>
          </a:xfrm>
        </p:grpSpPr>
        <p:sp>
          <p:nvSpPr>
            <p:cNvPr id="311" name="Google Shape;311;p29"/>
            <p:cNvSpPr/>
            <p:nvPr/>
          </p:nvSpPr>
          <p:spPr>
            <a:xfrm>
              <a:off x="4390025" y="4365900"/>
              <a:ext cx="105500" cy="55400"/>
            </a:xfrm>
            <a:custGeom>
              <a:rect b="b" l="l" r="r" t="t"/>
              <a:pathLst>
                <a:path extrusionOk="0" h="2216" w="4220">
                  <a:moveTo>
                    <a:pt x="3481" y="1"/>
                  </a:moveTo>
                  <a:cubicBezTo>
                    <a:pt x="3456" y="1"/>
                    <a:pt x="3432" y="4"/>
                    <a:pt x="3408" y="12"/>
                  </a:cubicBezTo>
                  <a:cubicBezTo>
                    <a:pt x="3247" y="70"/>
                    <a:pt x="3183" y="328"/>
                    <a:pt x="3241" y="631"/>
                  </a:cubicBezTo>
                  <a:lnTo>
                    <a:pt x="1" y="1803"/>
                  </a:lnTo>
                  <a:lnTo>
                    <a:pt x="155" y="2215"/>
                  </a:lnTo>
                  <a:lnTo>
                    <a:pt x="2126" y="1507"/>
                  </a:lnTo>
                  <a:lnTo>
                    <a:pt x="2023" y="1429"/>
                  </a:lnTo>
                  <a:lnTo>
                    <a:pt x="2043" y="1416"/>
                  </a:lnTo>
                  <a:lnTo>
                    <a:pt x="3415" y="901"/>
                  </a:lnTo>
                  <a:cubicBezTo>
                    <a:pt x="3415" y="901"/>
                    <a:pt x="3621" y="1314"/>
                    <a:pt x="3846" y="1314"/>
                  </a:cubicBezTo>
                  <a:cubicBezTo>
                    <a:pt x="3852" y="1314"/>
                    <a:pt x="3859" y="1314"/>
                    <a:pt x="3865" y="1313"/>
                  </a:cubicBezTo>
                  <a:cubicBezTo>
                    <a:pt x="4220" y="1275"/>
                    <a:pt x="3994" y="515"/>
                    <a:pt x="3994" y="489"/>
                  </a:cubicBezTo>
                  <a:cubicBezTo>
                    <a:pt x="3956" y="405"/>
                    <a:pt x="3911" y="328"/>
                    <a:pt x="3859" y="257"/>
                  </a:cubicBezTo>
                  <a:cubicBezTo>
                    <a:pt x="3833" y="225"/>
                    <a:pt x="3807" y="193"/>
                    <a:pt x="3782" y="167"/>
                  </a:cubicBezTo>
                  <a:cubicBezTo>
                    <a:pt x="3684" y="59"/>
                    <a:pt x="3579" y="1"/>
                    <a:pt x="3481" y="1"/>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4483525" y="4382550"/>
              <a:ext cx="5875" cy="5025"/>
            </a:xfrm>
            <a:custGeom>
              <a:rect b="b" l="l" r="r" t="t"/>
              <a:pathLst>
                <a:path extrusionOk="0" h="201" w="235">
                  <a:moveTo>
                    <a:pt x="123" y="1"/>
                  </a:moveTo>
                  <a:cubicBezTo>
                    <a:pt x="55" y="1"/>
                    <a:pt x="0" y="81"/>
                    <a:pt x="35" y="151"/>
                  </a:cubicBezTo>
                  <a:cubicBezTo>
                    <a:pt x="56" y="185"/>
                    <a:pt x="91" y="201"/>
                    <a:pt x="126" y="201"/>
                  </a:cubicBezTo>
                  <a:cubicBezTo>
                    <a:pt x="166" y="201"/>
                    <a:pt x="205" y="180"/>
                    <a:pt x="222" y="139"/>
                  </a:cubicBezTo>
                  <a:cubicBezTo>
                    <a:pt x="235" y="81"/>
                    <a:pt x="203" y="23"/>
                    <a:pt x="145" y="3"/>
                  </a:cubicBezTo>
                  <a:cubicBezTo>
                    <a:pt x="138" y="1"/>
                    <a:pt x="130" y="1"/>
                    <a:pt x="123"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4435600" y="4378100"/>
              <a:ext cx="58800" cy="25475"/>
            </a:xfrm>
            <a:custGeom>
              <a:rect b="b" l="l" r="r" t="t"/>
              <a:pathLst>
                <a:path extrusionOk="0" h="1019" w="2352">
                  <a:moveTo>
                    <a:pt x="2171" y="1"/>
                  </a:moveTo>
                  <a:cubicBezTo>
                    <a:pt x="2171" y="20"/>
                    <a:pt x="2274" y="387"/>
                    <a:pt x="2223" y="626"/>
                  </a:cubicBezTo>
                  <a:cubicBezTo>
                    <a:pt x="2216" y="600"/>
                    <a:pt x="2210" y="581"/>
                    <a:pt x="2197" y="561"/>
                  </a:cubicBezTo>
                  <a:cubicBezTo>
                    <a:pt x="2178" y="505"/>
                    <a:pt x="2135" y="483"/>
                    <a:pt x="2086" y="483"/>
                  </a:cubicBezTo>
                  <a:cubicBezTo>
                    <a:pt x="1965" y="483"/>
                    <a:pt x="1809" y="619"/>
                    <a:pt x="1901" y="729"/>
                  </a:cubicBezTo>
                  <a:cubicBezTo>
                    <a:pt x="1927" y="774"/>
                    <a:pt x="1965" y="806"/>
                    <a:pt x="2010" y="825"/>
                  </a:cubicBezTo>
                  <a:cubicBezTo>
                    <a:pt x="1785" y="806"/>
                    <a:pt x="1592" y="413"/>
                    <a:pt x="1592" y="413"/>
                  </a:cubicBezTo>
                  <a:lnTo>
                    <a:pt x="522" y="813"/>
                  </a:lnTo>
                  <a:lnTo>
                    <a:pt x="464" y="838"/>
                  </a:lnTo>
                  <a:cubicBezTo>
                    <a:pt x="439" y="845"/>
                    <a:pt x="416" y="849"/>
                    <a:pt x="394" y="849"/>
                  </a:cubicBezTo>
                  <a:cubicBezTo>
                    <a:pt x="203" y="849"/>
                    <a:pt x="162" y="594"/>
                    <a:pt x="162" y="594"/>
                  </a:cubicBezTo>
                  <a:lnTo>
                    <a:pt x="162" y="594"/>
                  </a:lnTo>
                  <a:cubicBezTo>
                    <a:pt x="1" y="916"/>
                    <a:pt x="303" y="1019"/>
                    <a:pt x="303" y="1019"/>
                  </a:cubicBezTo>
                  <a:lnTo>
                    <a:pt x="1572" y="568"/>
                  </a:lnTo>
                  <a:cubicBezTo>
                    <a:pt x="1700" y="800"/>
                    <a:pt x="1874" y="947"/>
                    <a:pt x="2027" y="947"/>
                  </a:cubicBezTo>
                  <a:cubicBezTo>
                    <a:pt x="2052" y="947"/>
                    <a:pt x="2077" y="943"/>
                    <a:pt x="2100" y="935"/>
                  </a:cubicBezTo>
                  <a:cubicBezTo>
                    <a:pt x="2300" y="864"/>
                    <a:pt x="2352" y="490"/>
                    <a:pt x="2210" y="98"/>
                  </a:cubicBezTo>
                  <a:cubicBezTo>
                    <a:pt x="2197" y="65"/>
                    <a:pt x="2184" y="33"/>
                    <a:pt x="2171"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4469575" y="4365750"/>
              <a:ext cx="15000" cy="15925"/>
            </a:xfrm>
            <a:custGeom>
              <a:rect b="b" l="l" r="r" t="t"/>
              <a:pathLst>
                <a:path extrusionOk="0" h="637" w="600">
                  <a:moveTo>
                    <a:pt x="303" y="0"/>
                  </a:moveTo>
                  <a:cubicBezTo>
                    <a:pt x="278" y="0"/>
                    <a:pt x="255" y="4"/>
                    <a:pt x="233" y="12"/>
                  </a:cubicBezTo>
                  <a:cubicBezTo>
                    <a:pt x="72" y="76"/>
                    <a:pt x="1" y="334"/>
                    <a:pt x="59" y="637"/>
                  </a:cubicBezTo>
                  <a:cubicBezTo>
                    <a:pt x="59" y="592"/>
                    <a:pt x="39" y="76"/>
                    <a:pt x="310" y="70"/>
                  </a:cubicBezTo>
                  <a:cubicBezTo>
                    <a:pt x="318" y="69"/>
                    <a:pt x="326" y="69"/>
                    <a:pt x="333" y="69"/>
                  </a:cubicBezTo>
                  <a:cubicBezTo>
                    <a:pt x="433" y="69"/>
                    <a:pt x="522" y="107"/>
                    <a:pt x="600" y="166"/>
                  </a:cubicBezTo>
                  <a:cubicBezTo>
                    <a:pt x="502" y="59"/>
                    <a:pt x="397" y="0"/>
                    <a:pt x="303"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4386000" y="4312400"/>
              <a:ext cx="36425" cy="105025"/>
            </a:xfrm>
            <a:custGeom>
              <a:rect b="b" l="l" r="r" t="t"/>
              <a:pathLst>
                <a:path extrusionOk="0" h="4201" w="1457">
                  <a:moveTo>
                    <a:pt x="645" y="1"/>
                  </a:moveTo>
                  <a:cubicBezTo>
                    <a:pt x="555" y="7"/>
                    <a:pt x="464" y="27"/>
                    <a:pt x="381" y="52"/>
                  </a:cubicBezTo>
                  <a:cubicBezTo>
                    <a:pt x="342" y="65"/>
                    <a:pt x="303" y="78"/>
                    <a:pt x="271" y="97"/>
                  </a:cubicBezTo>
                  <a:cubicBezTo>
                    <a:pt x="110" y="168"/>
                    <a:pt x="1" y="278"/>
                    <a:pt x="7" y="400"/>
                  </a:cubicBezTo>
                  <a:cubicBezTo>
                    <a:pt x="7" y="574"/>
                    <a:pt x="233" y="716"/>
                    <a:pt x="535" y="761"/>
                  </a:cubicBezTo>
                  <a:lnTo>
                    <a:pt x="600" y="4201"/>
                  </a:lnTo>
                  <a:lnTo>
                    <a:pt x="1051" y="4188"/>
                  </a:lnTo>
                  <a:lnTo>
                    <a:pt x="1012" y="2094"/>
                  </a:lnTo>
                  <a:lnTo>
                    <a:pt x="902" y="2172"/>
                  </a:lnTo>
                  <a:lnTo>
                    <a:pt x="896" y="2146"/>
                  </a:lnTo>
                  <a:lnTo>
                    <a:pt x="851" y="677"/>
                  </a:lnTo>
                  <a:cubicBezTo>
                    <a:pt x="851" y="677"/>
                    <a:pt x="1334" y="619"/>
                    <a:pt x="1386" y="387"/>
                  </a:cubicBezTo>
                  <a:cubicBezTo>
                    <a:pt x="1456" y="40"/>
                    <a:pt x="671" y="7"/>
                    <a:pt x="645" y="1"/>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4404700" y="4315175"/>
              <a:ext cx="6450" cy="5275"/>
            </a:xfrm>
            <a:custGeom>
              <a:rect b="b" l="l" r="r" t="t"/>
              <a:pathLst>
                <a:path extrusionOk="0" h="211" w="258">
                  <a:moveTo>
                    <a:pt x="125" y="1"/>
                  </a:moveTo>
                  <a:cubicBezTo>
                    <a:pt x="90" y="1"/>
                    <a:pt x="56" y="16"/>
                    <a:pt x="32" y="44"/>
                  </a:cubicBezTo>
                  <a:cubicBezTo>
                    <a:pt x="0" y="135"/>
                    <a:pt x="71" y="210"/>
                    <a:pt x="147" y="210"/>
                  </a:cubicBezTo>
                  <a:cubicBezTo>
                    <a:pt x="179" y="210"/>
                    <a:pt x="212" y="197"/>
                    <a:pt x="238" y="167"/>
                  </a:cubicBezTo>
                  <a:cubicBezTo>
                    <a:pt x="257" y="109"/>
                    <a:pt x="238" y="44"/>
                    <a:pt x="187" y="19"/>
                  </a:cubicBezTo>
                  <a:cubicBezTo>
                    <a:pt x="167" y="7"/>
                    <a:pt x="146" y="1"/>
                    <a:pt x="125"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4400025" y="4312250"/>
              <a:ext cx="23675" cy="55300"/>
            </a:xfrm>
            <a:custGeom>
              <a:rect b="b" l="l" r="r" t="t"/>
              <a:pathLst>
                <a:path extrusionOk="0" h="2212" w="947">
                  <a:moveTo>
                    <a:pt x="210" y="0"/>
                  </a:moveTo>
                  <a:cubicBezTo>
                    <a:pt x="202" y="0"/>
                    <a:pt x="195" y="0"/>
                    <a:pt x="187" y="0"/>
                  </a:cubicBezTo>
                  <a:cubicBezTo>
                    <a:pt x="148" y="0"/>
                    <a:pt x="116" y="7"/>
                    <a:pt x="84" y="7"/>
                  </a:cubicBezTo>
                  <a:cubicBezTo>
                    <a:pt x="103" y="13"/>
                    <a:pt x="483" y="33"/>
                    <a:pt x="689" y="155"/>
                  </a:cubicBezTo>
                  <a:lnTo>
                    <a:pt x="618" y="155"/>
                  </a:lnTo>
                  <a:cubicBezTo>
                    <a:pt x="435" y="161"/>
                    <a:pt x="485" y="498"/>
                    <a:pt x="644" y="498"/>
                  </a:cubicBezTo>
                  <a:cubicBezTo>
                    <a:pt x="659" y="498"/>
                    <a:pt x="674" y="496"/>
                    <a:pt x="689" y="490"/>
                  </a:cubicBezTo>
                  <a:cubicBezTo>
                    <a:pt x="734" y="484"/>
                    <a:pt x="779" y="458"/>
                    <a:pt x="812" y="419"/>
                  </a:cubicBezTo>
                  <a:lnTo>
                    <a:pt x="812" y="419"/>
                  </a:lnTo>
                  <a:cubicBezTo>
                    <a:pt x="721" y="625"/>
                    <a:pt x="290" y="683"/>
                    <a:pt x="290" y="683"/>
                  </a:cubicBezTo>
                  <a:lnTo>
                    <a:pt x="322" y="1823"/>
                  </a:lnTo>
                  <a:lnTo>
                    <a:pt x="322" y="1888"/>
                  </a:lnTo>
                  <a:cubicBezTo>
                    <a:pt x="317" y="2078"/>
                    <a:pt x="153" y="2104"/>
                    <a:pt x="61" y="2104"/>
                  </a:cubicBezTo>
                  <a:cubicBezTo>
                    <a:pt x="25" y="2104"/>
                    <a:pt x="0" y="2100"/>
                    <a:pt x="0" y="2100"/>
                  </a:cubicBezTo>
                  <a:lnTo>
                    <a:pt x="0" y="2100"/>
                  </a:lnTo>
                  <a:cubicBezTo>
                    <a:pt x="84" y="2184"/>
                    <a:pt x="162" y="2212"/>
                    <a:pt x="229" y="2212"/>
                  </a:cubicBezTo>
                  <a:cubicBezTo>
                    <a:pt x="362" y="2212"/>
                    <a:pt x="451" y="2100"/>
                    <a:pt x="451" y="2100"/>
                  </a:cubicBezTo>
                  <a:lnTo>
                    <a:pt x="425" y="754"/>
                  </a:lnTo>
                  <a:cubicBezTo>
                    <a:pt x="728" y="696"/>
                    <a:pt x="947" y="548"/>
                    <a:pt x="947" y="374"/>
                  </a:cubicBezTo>
                  <a:cubicBezTo>
                    <a:pt x="941" y="165"/>
                    <a:pt x="618" y="0"/>
                    <a:pt x="210"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4386000" y="4314825"/>
              <a:ext cx="13400" cy="16450"/>
            </a:xfrm>
            <a:custGeom>
              <a:rect b="b" l="l" r="r" t="t"/>
              <a:pathLst>
                <a:path extrusionOk="0" h="658" w="536">
                  <a:moveTo>
                    <a:pt x="265" y="0"/>
                  </a:moveTo>
                  <a:lnTo>
                    <a:pt x="265" y="0"/>
                  </a:lnTo>
                  <a:cubicBezTo>
                    <a:pt x="104" y="71"/>
                    <a:pt x="1" y="181"/>
                    <a:pt x="1" y="297"/>
                  </a:cubicBezTo>
                  <a:cubicBezTo>
                    <a:pt x="7" y="471"/>
                    <a:pt x="233" y="612"/>
                    <a:pt x="535" y="657"/>
                  </a:cubicBezTo>
                  <a:cubicBezTo>
                    <a:pt x="497" y="645"/>
                    <a:pt x="1" y="496"/>
                    <a:pt x="84" y="239"/>
                  </a:cubicBezTo>
                  <a:cubicBezTo>
                    <a:pt x="117" y="142"/>
                    <a:pt x="181" y="52"/>
                    <a:pt x="265"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4393100" y="4421750"/>
              <a:ext cx="67800" cy="71625"/>
            </a:xfrm>
            <a:custGeom>
              <a:rect b="b" l="l" r="r" t="t"/>
              <a:pathLst>
                <a:path extrusionOk="0" h="2865" w="2712">
                  <a:moveTo>
                    <a:pt x="277" y="1"/>
                  </a:moveTo>
                  <a:lnTo>
                    <a:pt x="0" y="239"/>
                  </a:lnTo>
                  <a:lnTo>
                    <a:pt x="1127" y="1521"/>
                  </a:lnTo>
                  <a:lnTo>
                    <a:pt x="1159" y="1418"/>
                  </a:lnTo>
                  <a:lnTo>
                    <a:pt x="1172" y="1430"/>
                  </a:lnTo>
                  <a:lnTo>
                    <a:pt x="1978" y="2313"/>
                  </a:lnTo>
                  <a:cubicBezTo>
                    <a:pt x="1978" y="2313"/>
                    <a:pt x="1707" y="2609"/>
                    <a:pt x="1797" y="2777"/>
                  </a:cubicBezTo>
                  <a:cubicBezTo>
                    <a:pt x="1830" y="2840"/>
                    <a:pt x="1886" y="2864"/>
                    <a:pt x="1952" y="2864"/>
                  </a:cubicBezTo>
                  <a:cubicBezTo>
                    <a:pt x="2153" y="2864"/>
                    <a:pt x="2446" y="2638"/>
                    <a:pt x="2461" y="2629"/>
                  </a:cubicBezTo>
                  <a:cubicBezTo>
                    <a:pt x="2512" y="2577"/>
                    <a:pt x="2557" y="2519"/>
                    <a:pt x="2596" y="2461"/>
                  </a:cubicBezTo>
                  <a:cubicBezTo>
                    <a:pt x="2615" y="2429"/>
                    <a:pt x="2628" y="2403"/>
                    <a:pt x="2641" y="2371"/>
                  </a:cubicBezTo>
                  <a:cubicBezTo>
                    <a:pt x="2705" y="2242"/>
                    <a:pt x="2712" y="2120"/>
                    <a:pt x="2647" y="2049"/>
                  </a:cubicBezTo>
                  <a:cubicBezTo>
                    <a:pt x="2608" y="2006"/>
                    <a:pt x="2548" y="1986"/>
                    <a:pt x="2477" y="1986"/>
                  </a:cubicBezTo>
                  <a:cubicBezTo>
                    <a:pt x="2375" y="1986"/>
                    <a:pt x="2250" y="2027"/>
                    <a:pt x="2126" y="2107"/>
                  </a:cubicBezTo>
                  <a:lnTo>
                    <a:pt x="277"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4445750" y="4485125"/>
              <a:ext cx="4700" cy="4125"/>
            </a:xfrm>
            <a:custGeom>
              <a:rect b="b" l="l" r="r" t="t"/>
              <a:pathLst>
                <a:path extrusionOk="0" h="165" w="188">
                  <a:moveTo>
                    <a:pt x="108" y="0"/>
                  </a:moveTo>
                  <a:cubicBezTo>
                    <a:pt x="86" y="0"/>
                    <a:pt x="63" y="9"/>
                    <a:pt x="45" y="29"/>
                  </a:cubicBezTo>
                  <a:cubicBezTo>
                    <a:pt x="0" y="81"/>
                    <a:pt x="39" y="158"/>
                    <a:pt x="103" y="164"/>
                  </a:cubicBezTo>
                  <a:cubicBezTo>
                    <a:pt x="155" y="158"/>
                    <a:pt x="187" y="113"/>
                    <a:pt x="187" y="68"/>
                  </a:cubicBezTo>
                  <a:cubicBezTo>
                    <a:pt x="179" y="24"/>
                    <a:pt x="144" y="0"/>
                    <a:pt x="108"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4420975" y="4453900"/>
              <a:ext cx="33650" cy="40800"/>
            </a:xfrm>
            <a:custGeom>
              <a:rect b="b" l="l" r="r" t="t"/>
              <a:pathLst>
                <a:path extrusionOk="0" h="1632" w="1346">
                  <a:moveTo>
                    <a:pt x="242" y="0"/>
                  </a:moveTo>
                  <a:cubicBezTo>
                    <a:pt x="1" y="0"/>
                    <a:pt x="12" y="235"/>
                    <a:pt x="12" y="235"/>
                  </a:cubicBezTo>
                  <a:lnTo>
                    <a:pt x="740" y="1059"/>
                  </a:lnTo>
                  <a:cubicBezTo>
                    <a:pt x="579" y="1252"/>
                    <a:pt x="521" y="1459"/>
                    <a:pt x="618" y="1568"/>
                  </a:cubicBezTo>
                  <a:cubicBezTo>
                    <a:pt x="657" y="1611"/>
                    <a:pt x="716" y="1632"/>
                    <a:pt x="787" y="1632"/>
                  </a:cubicBezTo>
                  <a:cubicBezTo>
                    <a:pt x="927" y="1632"/>
                    <a:pt x="1114" y="1550"/>
                    <a:pt x="1281" y="1401"/>
                  </a:cubicBezTo>
                  <a:cubicBezTo>
                    <a:pt x="1307" y="1381"/>
                    <a:pt x="1326" y="1362"/>
                    <a:pt x="1346" y="1343"/>
                  </a:cubicBezTo>
                  <a:lnTo>
                    <a:pt x="1346" y="1343"/>
                  </a:lnTo>
                  <a:cubicBezTo>
                    <a:pt x="1333" y="1349"/>
                    <a:pt x="1082" y="1536"/>
                    <a:pt x="888" y="1568"/>
                  </a:cubicBezTo>
                  <a:cubicBezTo>
                    <a:pt x="901" y="1562"/>
                    <a:pt x="920" y="1549"/>
                    <a:pt x="933" y="1529"/>
                  </a:cubicBezTo>
                  <a:cubicBezTo>
                    <a:pt x="1026" y="1446"/>
                    <a:pt x="896" y="1307"/>
                    <a:pt x="795" y="1307"/>
                  </a:cubicBezTo>
                  <a:cubicBezTo>
                    <a:pt x="762" y="1307"/>
                    <a:pt x="733" y="1321"/>
                    <a:pt x="714" y="1355"/>
                  </a:cubicBezTo>
                  <a:cubicBezTo>
                    <a:pt x="689" y="1388"/>
                    <a:pt x="676" y="1426"/>
                    <a:pt x="676" y="1465"/>
                  </a:cubicBezTo>
                  <a:cubicBezTo>
                    <a:pt x="618" y="1291"/>
                    <a:pt x="863" y="1027"/>
                    <a:pt x="863" y="1027"/>
                  </a:cubicBezTo>
                  <a:lnTo>
                    <a:pt x="238" y="338"/>
                  </a:lnTo>
                  <a:lnTo>
                    <a:pt x="206" y="299"/>
                  </a:lnTo>
                  <a:cubicBezTo>
                    <a:pt x="70" y="132"/>
                    <a:pt x="289" y="3"/>
                    <a:pt x="289" y="3"/>
                  </a:cubicBezTo>
                  <a:cubicBezTo>
                    <a:pt x="273" y="1"/>
                    <a:pt x="257" y="0"/>
                    <a:pt x="242"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4446400" y="4471225"/>
              <a:ext cx="14500" cy="9650"/>
            </a:xfrm>
            <a:custGeom>
              <a:rect b="b" l="l" r="r" t="t"/>
              <a:pathLst>
                <a:path extrusionOk="0" h="386" w="580">
                  <a:moveTo>
                    <a:pt x="350" y="0"/>
                  </a:moveTo>
                  <a:cubicBezTo>
                    <a:pt x="250" y="0"/>
                    <a:pt x="125" y="42"/>
                    <a:pt x="0" y="121"/>
                  </a:cubicBezTo>
                  <a:cubicBezTo>
                    <a:pt x="20" y="113"/>
                    <a:pt x="176" y="45"/>
                    <a:pt x="310" y="45"/>
                  </a:cubicBezTo>
                  <a:cubicBezTo>
                    <a:pt x="391" y="45"/>
                    <a:pt x="465" y="70"/>
                    <a:pt x="496" y="147"/>
                  </a:cubicBezTo>
                  <a:cubicBezTo>
                    <a:pt x="535" y="224"/>
                    <a:pt x="535" y="308"/>
                    <a:pt x="515" y="385"/>
                  </a:cubicBezTo>
                  <a:cubicBezTo>
                    <a:pt x="573" y="257"/>
                    <a:pt x="580" y="134"/>
                    <a:pt x="515" y="63"/>
                  </a:cubicBezTo>
                  <a:cubicBezTo>
                    <a:pt x="478" y="21"/>
                    <a:pt x="420" y="0"/>
                    <a:pt x="350"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4420150" y="4423350"/>
              <a:ext cx="53325" cy="21225"/>
            </a:xfrm>
            <a:custGeom>
              <a:rect b="b" l="l" r="r" t="t"/>
              <a:pathLst>
                <a:path extrusionOk="0" h="849" w="2133">
                  <a:moveTo>
                    <a:pt x="45" y="1"/>
                  </a:moveTo>
                  <a:lnTo>
                    <a:pt x="0" y="226"/>
                  </a:lnTo>
                  <a:lnTo>
                    <a:pt x="1044" y="452"/>
                  </a:lnTo>
                  <a:lnTo>
                    <a:pt x="1018" y="387"/>
                  </a:lnTo>
                  <a:lnTo>
                    <a:pt x="1031" y="387"/>
                  </a:lnTo>
                  <a:lnTo>
                    <a:pt x="1765" y="536"/>
                  </a:lnTo>
                  <a:cubicBezTo>
                    <a:pt x="1765" y="536"/>
                    <a:pt x="1739" y="787"/>
                    <a:pt x="1849" y="838"/>
                  </a:cubicBezTo>
                  <a:cubicBezTo>
                    <a:pt x="1863" y="845"/>
                    <a:pt x="1878" y="849"/>
                    <a:pt x="1891" y="849"/>
                  </a:cubicBezTo>
                  <a:cubicBezTo>
                    <a:pt x="2029" y="849"/>
                    <a:pt x="2120" y="528"/>
                    <a:pt x="2126" y="516"/>
                  </a:cubicBezTo>
                  <a:cubicBezTo>
                    <a:pt x="2132" y="471"/>
                    <a:pt x="2132" y="426"/>
                    <a:pt x="2132" y="381"/>
                  </a:cubicBezTo>
                  <a:cubicBezTo>
                    <a:pt x="2126" y="362"/>
                    <a:pt x="2126" y="336"/>
                    <a:pt x="2119" y="317"/>
                  </a:cubicBezTo>
                  <a:cubicBezTo>
                    <a:pt x="2106" y="233"/>
                    <a:pt x="2061" y="168"/>
                    <a:pt x="2003" y="156"/>
                  </a:cubicBezTo>
                  <a:cubicBezTo>
                    <a:pt x="1995" y="154"/>
                    <a:pt x="1987" y="153"/>
                    <a:pt x="1979" y="153"/>
                  </a:cubicBezTo>
                  <a:cubicBezTo>
                    <a:pt x="1896" y="153"/>
                    <a:pt x="1811" y="240"/>
                    <a:pt x="1759" y="375"/>
                  </a:cubicBezTo>
                  <a:lnTo>
                    <a:pt x="45"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4467925" y="4437375"/>
              <a:ext cx="3825" cy="2525"/>
            </a:xfrm>
            <a:custGeom>
              <a:rect b="b" l="l" r="r" t="t"/>
              <a:pathLst>
                <a:path extrusionOk="0" h="101" w="153">
                  <a:moveTo>
                    <a:pt x="66" y="0"/>
                  </a:moveTo>
                  <a:cubicBezTo>
                    <a:pt x="56" y="0"/>
                    <a:pt x="47" y="4"/>
                    <a:pt x="41" y="13"/>
                  </a:cubicBezTo>
                  <a:cubicBezTo>
                    <a:pt x="1" y="43"/>
                    <a:pt x="46" y="100"/>
                    <a:pt x="84" y="100"/>
                  </a:cubicBezTo>
                  <a:cubicBezTo>
                    <a:pt x="94" y="100"/>
                    <a:pt x="105" y="96"/>
                    <a:pt x="112" y="84"/>
                  </a:cubicBezTo>
                  <a:cubicBezTo>
                    <a:pt x="153" y="58"/>
                    <a:pt x="104" y="0"/>
                    <a:pt x="66"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4444625" y="4429150"/>
              <a:ext cx="28675" cy="16850"/>
            </a:xfrm>
            <a:custGeom>
              <a:rect b="b" l="l" r="r" t="t"/>
              <a:pathLst>
                <a:path extrusionOk="0" h="674" w="1147">
                  <a:moveTo>
                    <a:pt x="116" y="1"/>
                  </a:moveTo>
                  <a:lnTo>
                    <a:pt x="116" y="1"/>
                  </a:lnTo>
                  <a:cubicBezTo>
                    <a:pt x="26" y="39"/>
                    <a:pt x="0" y="149"/>
                    <a:pt x="65" y="220"/>
                  </a:cubicBezTo>
                  <a:lnTo>
                    <a:pt x="735" y="368"/>
                  </a:lnTo>
                  <a:cubicBezTo>
                    <a:pt x="722" y="529"/>
                    <a:pt x="773" y="651"/>
                    <a:pt x="863" y="671"/>
                  </a:cubicBezTo>
                  <a:cubicBezTo>
                    <a:pt x="871" y="673"/>
                    <a:pt x="879" y="674"/>
                    <a:pt x="887" y="674"/>
                  </a:cubicBezTo>
                  <a:cubicBezTo>
                    <a:pt x="985" y="674"/>
                    <a:pt x="1092" y="533"/>
                    <a:pt x="1134" y="342"/>
                  </a:cubicBezTo>
                  <a:cubicBezTo>
                    <a:pt x="1140" y="323"/>
                    <a:pt x="1147" y="304"/>
                    <a:pt x="1147" y="284"/>
                  </a:cubicBezTo>
                  <a:lnTo>
                    <a:pt x="1147" y="284"/>
                  </a:lnTo>
                  <a:cubicBezTo>
                    <a:pt x="1115" y="387"/>
                    <a:pt x="1063" y="484"/>
                    <a:pt x="999" y="574"/>
                  </a:cubicBezTo>
                  <a:cubicBezTo>
                    <a:pt x="1005" y="561"/>
                    <a:pt x="1005" y="548"/>
                    <a:pt x="1005" y="535"/>
                  </a:cubicBezTo>
                  <a:cubicBezTo>
                    <a:pt x="1018" y="482"/>
                    <a:pt x="968" y="455"/>
                    <a:pt x="918" y="455"/>
                  </a:cubicBezTo>
                  <a:cubicBezTo>
                    <a:pt x="872" y="455"/>
                    <a:pt x="825" y="479"/>
                    <a:pt x="831" y="529"/>
                  </a:cubicBezTo>
                  <a:cubicBezTo>
                    <a:pt x="831" y="555"/>
                    <a:pt x="838" y="581"/>
                    <a:pt x="851" y="600"/>
                  </a:cubicBezTo>
                  <a:cubicBezTo>
                    <a:pt x="760" y="529"/>
                    <a:pt x="786" y="310"/>
                    <a:pt x="786" y="310"/>
                  </a:cubicBezTo>
                  <a:lnTo>
                    <a:pt x="213" y="194"/>
                  </a:lnTo>
                  <a:lnTo>
                    <a:pt x="181" y="188"/>
                  </a:lnTo>
                  <a:cubicBezTo>
                    <a:pt x="52" y="149"/>
                    <a:pt x="116" y="1"/>
                    <a:pt x="116"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4464100" y="4427150"/>
              <a:ext cx="9050" cy="5575"/>
            </a:xfrm>
            <a:custGeom>
              <a:rect b="b" l="l" r="r" t="t"/>
              <a:pathLst>
                <a:path extrusionOk="0" h="223" w="362">
                  <a:moveTo>
                    <a:pt x="221" y="1"/>
                  </a:moveTo>
                  <a:cubicBezTo>
                    <a:pt x="138" y="1"/>
                    <a:pt x="53" y="88"/>
                    <a:pt x="1" y="223"/>
                  </a:cubicBezTo>
                  <a:cubicBezTo>
                    <a:pt x="12" y="206"/>
                    <a:pt x="116" y="37"/>
                    <a:pt x="220" y="37"/>
                  </a:cubicBezTo>
                  <a:cubicBezTo>
                    <a:pt x="235" y="37"/>
                    <a:pt x="250" y="40"/>
                    <a:pt x="265" y="49"/>
                  </a:cubicBezTo>
                  <a:cubicBezTo>
                    <a:pt x="310" y="74"/>
                    <a:pt x="342" y="119"/>
                    <a:pt x="361" y="171"/>
                  </a:cubicBezTo>
                  <a:cubicBezTo>
                    <a:pt x="342" y="81"/>
                    <a:pt x="303" y="16"/>
                    <a:pt x="245" y="4"/>
                  </a:cubicBezTo>
                  <a:cubicBezTo>
                    <a:pt x="237" y="2"/>
                    <a:pt x="229" y="1"/>
                    <a:pt x="221"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4410325" y="4348150"/>
              <a:ext cx="48325" cy="41100"/>
            </a:xfrm>
            <a:custGeom>
              <a:rect b="b" l="l" r="r" t="t"/>
              <a:pathLst>
                <a:path extrusionOk="0" h="1644" w="1933">
                  <a:moveTo>
                    <a:pt x="1424" y="1"/>
                  </a:moveTo>
                  <a:cubicBezTo>
                    <a:pt x="1390" y="1"/>
                    <a:pt x="1357" y="9"/>
                    <a:pt x="1327" y="27"/>
                  </a:cubicBezTo>
                  <a:cubicBezTo>
                    <a:pt x="1263" y="85"/>
                    <a:pt x="1276" y="220"/>
                    <a:pt x="1353" y="355"/>
                  </a:cubicBezTo>
                  <a:lnTo>
                    <a:pt x="0" y="1469"/>
                  </a:lnTo>
                  <a:lnTo>
                    <a:pt x="148" y="1643"/>
                  </a:lnTo>
                  <a:lnTo>
                    <a:pt x="966" y="967"/>
                  </a:lnTo>
                  <a:lnTo>
                    <a:pt x="902" y="948"/>
                  </a:lnTo>
                  <a:lnTo>
                    <a:pt x="915" y="935"/>
                  </a:lnTo>
                  <a:lnTo>
                    <a:pt x="1482" y="452"/>
                  </a:lnTo>
                  <a:cubicBezTo>
                    <a:pt x="1482" y="452"/>
                    <a:pt x="1619" y="584"/>
                    <a:pt x="1726" y="584"/>
                  </a:cubicBezTo>
                  <a:cubicBezTo>
                    <a:pt x="1742" y="584"/>
                    <a:pt x="1757" y="581"/>
                    <a:pt x="1772" y="574"/>
                  </a:cubicBezTo>
                  <a:cubicBezTo>
                    <a:pt x="1933" y="490"/>
                    <a:pt x="1694" y="168"/>
                    <a:pt x="1688" y="155"/>
                  </a:cubicBezTo>
                  <a:cubicBezTo>
                    <a:pt x="1656" y="123"/>
                    <a:pt x="1623" y="91"/>
                    <a:pt x="1585" y="65"/>
                  </a:cubicBezTo>
                  <a:cubicBezTo>
                    <a:pt x="1566" y="59"/>
                    <a:pt x="1553" y="46"/>
                    <a:pt x="1533" y="33"/>
                  </a:cubicBezTo>
                  <a:cubicBezTo>
                    <a:pt x="1502" y="12"/>
                    <a:pt x="1463" y="1"/>
                    <a:pt x="1424" y="1"/>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4450425" y="4354600"/>
              <a:ext cx="3225" cy="3075"/>
            </a:xfrm>
            <a:custGeom>
              <a:rect b="b" l="l" r="r" t="t"/>
              <a:pathLst>
                <a:path extrusionOk="0" h="123" w="129">
                  <a:moveTo>
                    <a:pt x="65" y="0"/>
                  </a:moveTo>
                  <a:cubicBezTo>
                    <a:pt x="0" y="20"/>
                    <a:pt x="13" y="116"/>
                    <a:pt x="84" y="123"/>
                  </a:cubicBezTo>
                  <a:cubicBezTo>
                    <a:pt x="110" y="116"/>
                    <a:pt x="129" y="84"/>
                    <a:pt x="123" y="52"/>
                  </a:cubicBezTo>
                  <a:cubicBezTo>
                    <a:pt x="123" y="26"/>
                    <a:pt x="97" y="0"/>
                    <a:pt x="65"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4430450" y="4352025"/>
              <a:ext cx="27400" cy="20325"/>
            </a:xfrm>
            <a:custGeom>
              <a:rect b="b" l="l" r="r" t="t"/>
              <a:pathLst>
                <a:path extrusionOk="0" h="813" w="1096">
                  <a:moveTo>
                    <a:pt x="883" y="0"/>
                  </a:moveTo>
                  <a:cubicBezTo>
                    <a:pt x="947" y="84"/>
                    <a:pt x="992" y="187"/>
                    <a:pt x="1018" y="290"/>
                  </a:cubicBezTo>
                  <a:cubicBezTo>
                    <a:pt x="1012" y="277"/>
                    <a:pt x="1005" y="271"/>
                    <a:pt x="992" y="265"/>
                  </a:cubicBezTo>
                  <a:cubicBezTo>
                    <a:pt x="973" y="245"/>
                    <a:pt x="949" y="236"/>
                    <a:pt x="925" y="236"/>
                  </a:cubicBezTo>
                  <a:cubicBezTo>
                    <a:pt x="901" y="236"/>
                    <a:pt x="876" y="245"/>
                    <a:pt x="857" y="265"/>
                  </a:cubicBezTo>
                  <a:cubicBezTo>
                    <a:pt x="831" y="303"/>
                    <a:pt x="838" y="361"/>
                    <a:pt x="883" y="393"/>
                  </a:cubicBezTo>
                  <a:cubicBezTo>
                    <a:pt x="902" y="413"/>
                    <a:pt x="922" y="419"/>
                    <a:pt x="947" y="426"/>
                  </a:cubicBezTo>
                  <a:cubicBezTo>
                    <a:pt x="937" y="428"/>
                    <a:pt x="927" y="430"/>
                    <a:pt x="916" y="430"/>
                  </a:cubicBezTo>
                  <a:cubicBezTo>
                    <a:pt x="810" y="430"/>
                    <a:pt x="677" y="297"/>
                    <a:pt x="677" y="297"/>
                  </a:cubicBezTo>
                  <a:lnTo>
                    <a:pt x="232" y="670"/>
                  </a:lnTo>
                  <a:lnTo>
                    <a:pt x="207" y="696"/>
                  </a:lnTo>
                  <a:cubicBezTo>
                    <a:pt x="184" y="713"/>
                    <a:pt x="163" y="719"/>
                    <a:pt x="144" y="719"/>
                  </a:cubicBezTo>
                  <a:cubicBezTo>
                    <a:pt x="71" y="719"/>
                    <a:pt x="20" y="632"/>
                    <a:pt x="20" y="632"/>
                  </a:cubicBezTo>
                  <a:lnTo>
                    <a:pt x="20" y="632"/>
                  </a:lnTo>
                  <a:cubicBezTo>
                    <a:pt x="0" y="722"/>
                    <a:pt x="71" y="812"/>
                    <a:pt x="161" y="812"/>
                  </a:cubicBezTo>
                  <a:lnTo>
                    <a:pt x="696" y="374"/>
                  </a:lnTo>
                  <a:cubicBezTo>
                    <a:pt x="775" y="444"/>
                    <a:pt x="861" y="485"/>
                    <a:pt x="929" y="485"/>
                  </a:cubicBezTo>
                  <a:cubicBezTo>
                    <a:pt x="961" y="485"/>
                    <a:pt x="989" y="476"/>
                    <a:pt x="1012" y="458"/>
                  </a:cubicBezTo>
                  <a:cubicBezTo>
                    <a:pt x="1095" y="393"/>
                    <a:pt x="1057" y="200"/>
                    <a:pt x="922" y="39"/>
                  </a:cubicBezTo>
                  <a:cubicBezTo>
                    <a:pt x="909" y="26"/>
                    <a:pt x="896" y="13"/>
                    <a:pt x="883"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4441550" y="4348150"/>
              <a:ext cx="7125" cy="8900"/>
            </a:xfrm>
            <a:custGeom>
              <a:rect b="b" l="l" r="r" t="t"/>
              <a:pathLst>
                <a:path extrusionOk="0" h="356" w="285">
                  <a:moveTo>
                    <a:pt x="172" y="1"/>
                  </a:moveTo>
                  <a:cubicBezTo>
                    <a:pt x="140" y="1"/>
                    <a:pt x="108" y="9"/>
                    <a:pt x="78" y="27"/>
                  </a:cubicBezTo>
                  <a:cubicBezTo>
                    <a:pt x="14" y="85"/>
                    <a:pt x="27" y="213"/>
                    <a:pt x="104" y="355"/>
                  </a:cubicBezTo>
                  <a:cubicBezTo>
                    <a:pt x="97" y="329"/>
                    <a:pt x="1" y="85"/>
                    <a:pt x="130" y="39"/>
                  </a:cubicBezTo>
                  <a:cubicBezTo>
                    <a:pt x="156" y="28"/>
                    <a:pt x="186" y="21"/>
                    <a:pt x="218" y="21"/>
                  </a:cubicBezTo>
                  <a:cubicBezTo>
                    <a:pt x="240" y="21"/>
                    <a:pt x="263" y="25"/>
                    <a:pt x="284" y="33"/>
                  </a:cubicBezTo>
                  <a:cubicBezTo>
                    <a:pt x="249" y="12"/>
                    <a:pt x="211" y="1"/>
                    <a:pt x="172"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4304200" y="4418375"/>
              <a:ext cx="66850" cy="39700"/>
            </a:xfrm>
            <a:custGeom>
              <a:rect b="b" l="l" r="r" t="t"/>
              <a:pathLst>
                <a:path extrusionOk="0" h="1588" w="2674">
                  <a:moveTo>
                    <a:pt x="2558" y="0"/>
                  </a:moveTo>
                  <a:lnTo>
                    <a:pt x="1327" y="548"/>
                  </a:lnTo>
                  <a:lnTo>
                    <a:pt x="1398" y="599"/>
                  </a:lnTo>
                  <a:lnTo>
                    <a:pt x="1385" y="606"/>
                  </a:lnTo>
                  <a:lnTo>
                    <a:pt x="529" y="1005"/>
                  </a:lnTo>
                  <a:cubicBezTo>
                    <a:pt x="529" y="1005"/>
                    <a:pt x="382" y="759"/>
                    <a:pt x="245" y="759"/>
                  </a:cubicBezTo>
                  <a:cubicBezTo>
                    <a:pt x="239" y="759"/>
                    <a:pt x="232" y="759"/>
                    <a:pt x="226" y="760"/>
                  </a:cubicBezTo>
                  <a:cubicBezTo>
                    <a:pt x="0" y="805"/>
                    <a:pt x="181" y="1276"/>
                    <a:pt x="181" y="1295"/>
                  </a:cubicBezTo>
                  <a:cubicBezTo>
                    <a:pt x="207" y="1346"/>
                    <a:pt x="239" y="1392"/>
                    <a:pt x="277" y="1437"/>
                  </a:cubicBezTo>
                  <a:cubicBezTo>
                    <a:pt x="297" y="1456"/>
                    <a:pt x="316" y="1475"/>
                    <a:pt x="335" y="1495"/>
                  </a:cubicBezTo>
                  <a:cubicBezTo>
                    <a:pt x="398" y="1558"/>
                    <a:pt x="465" y="1588"/>
                    <a:pt x="522" y="1588"/>
                  </a:cubicBezTo>
                  <a:cubicBezTo>
                    <a:pt x="540" y="1588"/>
                    <a:pt x="558" y="1585"/>
                    <a:pt x="574" y="1578"/>
                  </a:cubicBezTo>
                  <a:cubicBezTo>
                    <a:pt x="677" y="1533"/>
                    <a:pt x="703" y="1359"/>
                    <a:pt x="657" y="1173"/>
                  </a:cubicBezTo>
                  <a:lnTo>
                    <a:pt x="2674" y="264"/>
                  </a:lnTo>
                  <a:lnTo>
                    <a:pt x="2558" y="0"/>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4308700" y="4444450"/>
              <a:ext cx="3700" cy="3275"/>
            </a:xfrm>
            <a:custGeom>
              <a:rect b="b" l="l" r="r" t="t"/>
              <a:pathLst>
                <a:path extrusionOk="0" h="131" w="148">
                  <a:moveTo>
                    <a:pt x="67" y="0"/>
                  </a:moveTo>
                  <a:cubicBezTo>
                    <a:pt x="40" y="0"/>
                    <a:pt x="14" y="17"/>
                    <a:pt x="7" y="46"/>
                  </a:cubicBezTo>
                  <a:cubicBezTo>
                    <a:pt x="1" y="84"/>
                    <a:pt x="27" y="117"/>
                    <a:pt x="59" y="130"/>
                  </a:cubicBezTo>
                  <a:cubicBezTo>
                    <a:pt x="62" y="130"/>
                    <a:pt x="65" y="130"/>
                    <a:pt x="68" y="130"/>
                  </a:cubicBezTo>
                  <a:cubicBezTo>
                    <a:pt x="120" y="130"/>
                    <a:pt x="148" y="76"/>
                    <a:pt x="123" y="33"/>
                  </a:cubicBezTo>
                  <a:cubicBezTo>
                    <a:pt x="109" y="10"/>
                    <a:pt x="88" y="0"/>
                    <a:pt x="67"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4305175" y="4432050"/>
              <a:ext cx="36575" cy="18875"/>
            </a:xfrm>
            <a:custGeom>
              <a:rect b="b" l="l" r="r" t="t"/>
              <a:pathLst>
                <a:path extrusionOk="0" h="755" w="1463">
                  <a:moveTo>
                    <a:pt x="1288" y="1"/>
                  </a:moveTo>
                  <a:lnTo>
                    <a:pt x="503" y="355"/>
                  </a:lnTo>
                  <a:cubicBezTo>
                    <a:pt x="414" y="219"/>
                    <a:pt x="300" y="134"/>
                    <a:pt x="205" y="134"/>
                  </a:cubicBezTo>
                  <a:cubicBezTo>
                    <a:pt x="183" y="134"/>
                    <a:pt x="161" y="139"/>
                    <a:pt x="142" y="149"/>
                  </a:cubicBezTo>
                  <a:cubicBezTo>
                    <a:pt x="19" y="213"/>
                    <a:pt x="0" y="452"/>
                    <a:pt x="110" y="696"/>
                  </a:cubicBezTo>
                  <a:cubicBezTo>
                    <a:pt x="122" y="715"/>
                    <a:pt x="134" y="733"/>
                    <a:pt x="141" y="752"/>
                  </a:cubicBezTo>
                  <a:lnTo>
                    <a:pt x="141" y="752"/>
                  </a:lnTo>
                  <a:cubicBezTo>
                    <a:pt x="96" y="624"/>
                    <a:pt x="77" y="489"/>
                    <a:pt x="77" y="355"/>
                  </a:cubicBezTo>
                  <a:lnTo>
                    <a:pt x="77" y="355"/>
                  </a:lnTo>
                  <a:cubicBezTo>
                    <a:pt x="84" y="368"/>
                    <a:pt x="90" y="381"/>
                    <a:pt x="97" y="394"/>
                  </a:cubicBezTo>
                  <a:cubicBezTo>
                    <a:pt x="110" y="424"/>
                    <a:pt x="135" y="436"/>
                    <a:pt x="163" y="436"/>
                  </a:cubicBezTo>
                  <a:cubicBezTo>
                    <a:pt x="242" y="436"/>
                    <a:pt x="344" y="338"/>
                    <a:pt x="277" y="271"/>
                  </a:cubicBezTo>
                  <a:cubicBezTo>
                    <a:pt x="258" y="246"/>
                    <a:pt x="232" y="226"/>
                    <a:pt x="206" y="213"/>
                  </a:cubicBezTo>
                  <a:cubicBezTo>
                    <a:pt x="348" y="213"/>
                    <a:pt x="490" y="458"/>
                    <a:pt x="490" y="458"/>
                  </a:cubicBezTo>
                  <a:lnTo>
                    <a:pt x="1160" y="149"/>
                  </a:lnTo>
                  <a:lnTo>
                    <a:pt x="1192" y="130"/>
                  </a:lnTo>
                  <a:cubicBezTo>
                    <a:pt x="1213" y="122"/>
                    <a:pt x="1232" y="119"/>
                    <a:pt x="1249" y="119"/>
                  </a:cubicBezTo>
                  <a:cubicBezTo>
                    <a:pt x="1364" y="119"/>
                    <a:pt x="1398" y="265"/>
                    <a:pt x="1398" y="265"/>
                  </a:cubicBezTo>
                  <a:cubicBezTo>
                    <a:pt x="1462" y="162"/>
                    <a:pt x="1404" y="33"/>
                    <a:pt x="1288" y="1"/>
                  </a:cubicBezTo>
                  <a:close/>
                  <a:moveTo>
                    <a:pt x="141" y="752"/>
                  </a:moveTo>
                  <a:lnTo>
                    <a:pt x="141" y="752"/>
                  </a:lnTo>
                  <a:cubicBezTo>
                    <a:pt x="141" y="753"/>
                    <a:pt x="141" y="754"/>
                    <a:pt x="142" y="754"/>
                  </a:cubicBezTo>
                  <a:cubicBezTo>
                    <a:pt x="141" y="754"/>
                    <a:pt x="141" y="753"/>
                    <a:pt x="141" y="752"/>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4312575" y="4447525"/>
              <a:ext cx="9350" cy="10475"/>
            </a:xfrm>
            <a:custGeom>
              <a:rect b="b" l="l" r="r" t="t"/>
              <a:pathLst>
                <a:path extrusionOk="0" h="419" w="374">
                  <a:moveTo>
                    <a:pt x="322" y="0"/>
                  </a:moveTo>
                  <a:cubicBezTo>
                    <a:pt x="322" y="32"/>
                    <a:pt x="361" y="361"/>
                    <a:pt x="187" y="374"/>
                  </a:cubicBezTo>
                  <a:cubicBezTo>
                    <a:pt x="177" y="375"/>
                    <a:pt x="166" y="375"/>
                    <a:pt x="155" y="375"/>
                  </a:cubicBezTo>
                  <a:cubicBezTo>
                    <a:pt x="100" y="375"/>
                    <a:pt x="44" y="361"/>
                    <a:pt x="0" y="329"/>
                  </a:cubicBezTo>
                  <a:lnTo>
                    <a:pt x="0" y="329"/>
                  </a:lnTo>
                  <a:cubicBezTo>
                    <a:pt x="62" y="386"/>
                    <a:pt x="128" y="418"/>
                    <a:pt x="184" y="418"/>
                  </a:cubicBezTo>
                  <a:cubicBezTo>
                    <a:pt x="203" y="418"/>
                    <a:pt x="222" y="414"/>
                    <a:pt x="239" y="406"/>
                  </a:cubicBezTo>
                  <a:cubicBezTo>
                    <a:pt x="342" y="361"/>
                    <a:pt x="374" y="193"/>
                    <a:pt x="322"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4345575" y="4401950"/>
              <a:ext cx="49800" cy="102950"/>
            </a:xfrm>
            <a:custGeom>
              <a:rect b="b" l="l" r="r" t="t"/>
              <a:pathLst>
                <a:path extrusionOk="0" h="4118" w="1992">
                  <a:moveTo>
                    <a:pt x="1560" y="0"/>
                  </a:moveTo>
                  <a:lnTo>
                    <a:pt x="639" y="3318"/>
                  </a:lnTo>
                  <a:cubicBezTo>
                    <a:pt x="595" y="3313"/>
                    <a:pt x="552" y="3311"/>
                    <a:pt x="511" y="3311"/>
                  </a:cubicBezTo>
                  <a:cubicBezTo>
                    <a:pt x="262" y="3311"/>
                    <a:pt x="72" y="3393"/>
                    <a:pt x="33" y="3537"/>
                  </a:cubicBezTo>
                  <a:cubicBezTo>
                    <a:pt x="1" y="3652"/>
                    <a:pt x="72" y="3781"/>
                    <a:pt x="207" y="3891"/>
                  </a:cubicBezTo>
                  <a:cubicBezTo>
                    <a:pt x="239" y="3917"/>
                    <a:pt x="271" y="3942"/>
                    <a:pt x="310" y="3962"/>
                  </a:cubicBezTo>
                  <a:cubicBezTo>
                    <a:pt x="387" y="4007"/>
                    <a:pt x="465" y="4045"/>
                    <a:pt x="548" y="4078"/>
                  </a:cubicBezTo>
                  <a:cubicBezTo>
                    <a:pt x="564" y="4078"/>
                    <a:pt x="755" y="4117"/>
                    <a:pt x="948" y="4117"/>
                  </a:cubicBezTo>
                  <a:cubicBezTo>
                    <a:pt x="1152" y="4117"/>
                    <a:pt x="1360" y="4073"/>
                    <a:pt x="1366" y="3891"/>
                  </a:cubicBezTo>
                  <a:cubicBezTo>
                    <a:pt x="1373" y="3652"/>
                    <a:pt x="922" y="3472"/>
                    <a:pt x="922" y="3472"/>
                  </a:cubicBezTo>
                  <a:lnTo>
                    <a:pt x="1328" y="2068"/>
                  </a:lnTo>
                  <a:lnTo>
                    <a:pt x="1341" y="2042"/>
                  </a:lnTo>
                  <a:lnTo>
                    <a:pt x="1431" y="2145"/>
                  </a:lnTo>
                  <a:lnTo>
                    <a:pt x="1991" y="123"/>
                  </a:lnTo>
                  <a:lnTo>
                    <a:pt x="1560" y="0"/>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4363250" y="4497725"/>
              <a:ext cx="5875" cy="4900"/>
            </a:xfrm>
            <a:custGeom>
              <a:rect b="b" l="l" r="r" t="t"/>
              <a:pathLst>
                <a:path extrusionOk="0" h="196" w="235">
                  <a:moveTo>
                    <a:pt x="118" y="0"/>
                  </a:moveTo>
                  <a:cubicBezTo>
                    <a:pt x="55" y="0"/>
                    <a:pt x="0" y="61"/>
                    <a:pt x="22" y="131"/>
                  </a:cubicBezTo>
                  <a:cubicBezTo>
                    <a:pt x="37" y="171"/>
                    <a:pt x="79" y="195"/>
                    <a:pt x="121" y="195"/>
                  </a:cubicBezTo>
                  <a:cubicBezTo>
                    <a:pt x="133" y="195"/>
                    <a:pt x="145" y="193"/>
                    <a:pt x="157" y="189"/>
                  </a:cubicBezTo>
                  <a:cubicBezTo>
                    <a:pt x="234" y="150"/>
                    <a:pt x="234" y="40"/>
                    <a:pt x="157" y="8"/>
                  </a:cubicBezTo>
                  <a:cubicBezTo>
                    <a:pt x="144" y="3"/>
                    <a:pt x="131" y="0"/>
                    <a:pt x="118"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4359425" y="4451150"/>
              <a:ext cx="24350" cy="54800"/>
            </a:xfrm>
            <a:custGeom>
              <a:rect b="b" l="l" r="r" t="t"/>
              <a:pathLst>
                <a:path extrusionOk="0" h="2192" w="974">
                  <a:moveTo>
                    <a:pt x="634" y="0"/>
                  </a:moveTo>
                  <a:cubicBezTo>
                    <a:pt x="581" y="0"/>
                    <a:pt x="518" y="17"/>
                    <a:pt x="445" y="61"/>
                  </a:cubicBezTo>
                  <a:cubicBezTo>
                    <a:pt x="445" y="61"/>
                    <a:pt x="761" y="87"/>
                    <a:pt x="703" y="345"/>
                  </a:cubicBezTo>
                  <a:lnTo>
                    <a:pt x="690" y="409"/>
                  </a:lnTo>
                  <a:lnTo>
                    <a:pt x="368" y="1504"/>
                  </a:lnTo>
                  <a:cubicBezTo>
                    <a:pt x="368" y="1504"/>
                    <a:pt x="774" y="1665"/>
                    <a:pt x="806" y="1891"/>
                  </a:cubicBezTo>
                  <a:cubicBezTo>
                    <a:pt x="787" y="1845"/>
                    <a:pt x="748" y="1807"/>
                    <a:pt x="703" y="1788"/>
                  </a:cubicBezTo>
                  <a:cubicBezTo>
                    <a:pt x="681" y="1772"/>
                    <a:pt x="660" y="1765"/>
                    <a:pt x="639" y="1765"/>
                  </a:cubicBezTo>
                  <a:cubicBezTo>
                    <a:pt x="500" y="1765"/>
                    <a:pt x="387" y="2052"/>
                    <a:pt x="555" y="2097"/>
                  </a:cubicBezTo>
                  <a:cubicBezTo>
                    <a:pt x="581" y="2103"/>
                    <a:pt x="600" y="2110"/>
                    <a:pt x="626" y="2116"/>
                  </a:cubicBezTo>
                  <a:cubicBezTo>
                    <a:pt x="553" y="2136"/>
                    <a:pt x="467" y="2143"/>
                    <a:pt x="382" y="2143"/>
                  </a:cubicBezTo>
                  <a:cubicBezTo>
                    <a:pt x="195" y="2143"/>
                    <a:pt x="14" y="2110"/>
                    <a:pt x="1" y="2110"/>
                  </a:cubicBezTo>
                  <a:cubicBezTo>
                    <a:pt x="33" y="2122"/>
                    <a:pt x="65" y="2129"/>
                    <a:pt x="97" y="2142"/>
                  </a:cubicBezTo>
                  <a:cubicBezTo>
                    <a:pt x="222" y="2175"/>
                    <a:pt x="344" y="2192"/>
                    <a:pt x="453" y="2192"/>
                  </a:cubicBezTo>
                  <a:cubicBezTo>
                    <a:pt x="700" y="2192"/>
                    <a:pt x="888" y="2111"/>
                    <a:pt x="928" y="1968"/>
                  </a:cubicBezTo>
                  <a:cubicBezTo>
                    <a:pt x="973" y="1800"/>
                    <a:pt x="800" y="1601"/>
                    <a:pt x="516" y="1472"/>
                  </a:cubicBezTo>
                  <a:lnTo>
                    <a:pt x="877" y="177"/>
                  </a:lnTo>
                  <a:cubicBezTo>
                    <a:pt x="877" y="177"/>
                    <a:pt x="805" y="0"/>
                    <a:pt x="634"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4345575" y="4484700"/>
              <a:ext cx="15975" cy="14525"/>
            </a:xfrm>
            <a:custGeom>
              <a:rect b="b" l="l" r="r" t="t"/>
              <a:pathLst>
                <a:path extrusionOk="0" h="581" w="639">
                  <a:moveTo>
                    <a:pt x="511" y="1"/>
                  </a:moveTo>
                  <a:cubicBezTo>
                    <a:pt x="262" y="1"/>
                    <a:pt x="72" y="83"/>
                    <a:pt x="33" y="227"/>
                  </a:cubicBezTo>
                  <a:cubicBezTo>
                    <a:pt x="1" y="342"/>
                    <a:pt x="72" y="471"/>
                    <a:pt x="213" y="581"/>
                  </a:cubicBezTo>
                  <a:cubicBezTo>
                    <a:pt x="143" y="503"/>
                    <a:pt x="104" y="407"/>
                    <a:pt x="97" y="304"/>
                  </a:cubicBezTo>
                  <a:cubicBezTo>
                    <a:pt x="78" y="33"/>
                    <a:pt x="593" y="8"/>
                    <a:pt x="639" y="8"/>
                  </a:cubicBezTo>
                  <a:cubicBezTo>
                    <a:pt x="595" y="3"/>
                    <a:pt x="552" y="1"/>
                    <a:pt x="511"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315950" y="4342225"/>
              <a:ext cx="67825" cy="49275"/>
            </a:xfrm>
            <a:custGeom>
              <a:rect b="b" l="l" r="r" t="t"/>
              <a:pathLst>
                <a:path extrusionOk="0" h="1971" w="2713">
                  <a:moveTo>
                    <a:pt x="637" y="1"/>
                  </a:moveTo>
                  <a:cubicBezTo>
                    <a:pt x="582" y="1"/>
                    <a:pt x="519" y="23"/>
                    <a:pt x="458" y="64"/>
                  </a:cubicBezTo>
                  <a:cubicBezTo>
                    <a:pt x="432" y="83"/>
                    <a:pt x="413" y="96"/>
                    <a:pt x="394" y="115"/>
                  </a:cubicBezTo>
                  <a:cubicBezTo>
                    <a:pt x="348" y="154"/>
                    <a:pt x="303" y="199"/>
                    <a:pt x="271" y="251"/>
                  </a:cubicBezTo>
                  <a:cubicBezTo>
                    <a:pt x="265" y="264"/>
                    <a:pt x="1" y="734"/>
                    <a:pt x="226" y="811"/>
                  </a:cubicBezTo>
                  <a:cubicBezTo>
                    <a:pt x="241" y="817"/>
                    <a:pt x="257" y="819"/>
                    <a:pt x="273" y="819"/>
                  </a:cubicBezTo>
                  <a:cubicBezTo>
                    <a:pt x="419" y="819"/>
                    <a:pt x="587" y="605"/>
                    <a:pt x="587" y="605"/>
                  </a:cubicBezTo>
                  <a:lnTo>
                    <a:pt x="1418" y="1159"/>
                  </a:lnTo>
                  <a:lnTo>
                    <a:pt x="1431" y="1165"/>
                  </a:lnTo>
                  <a:lnTo>
                    <a:pt x="1353" y="1204"/>
                  </a:lnTo>
                  <a:lnTo>
                    <a:pt x="2551" y="1971"/>
                  </a:lnTo>
                  <a:lnTo>
                    <a:pt x="2712" y="1719"/>
                  </a:lnTo>
                  <a:lnTo>
                    <a:pt x="741" y="457"/>
                  </a:lnTo>
                  <a:cubicBezTo>
                    <a:pt x="825" y="264"/>
                    <a:pt x="825" y="83"/>
                    <a:pt x="722" y="25"/>
                  </a:cubicBezTo>
                  <a:cubicBezTo>
                    <a:pt x="698" y="9"/>
                    <a:pt x="669" y="1"/>
                    <a:pt x="637" y="1"/>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4322075" y="4351700"/>
              <a:ext cx="3400" cy="4050"/>
            </a:xfrm>
            <a:custGeom>
              <a:rect b="b" l="l" r="r" t="t"/>
              <a:pathLst>
                <a:path extrusionOk="0" h="162" w="136">
                  <a:moveTo>
                    <a:pt x="71" y="1"/>
                  </a:moveTo>
                  <a:cubicBezTo>
                    <a:pt x="26" y="7"/>
                    <a:pt x="0" y="46"/>
                    <a:pt x="0" y="84"/>
                  </a:cubicBezTo>
                  <a:cubicBezTo>
                    <a:pt x="0" y="123"/>
                    <a:pt x="26" y="162"/>
                    <a:pt x="65" y="162"/>
                  </a:cubicBezTo>
                  <a:cubicBezTo>
                    <a:pt x="110" y="162"/>
                    <a:pt x="136" y="123"/>
                    <a:pt x="136" y="84"/>
                  </a:cubicBezTo>
                  <a:cubicBezTo>
                    <a:pt x="136" y="46"/>
                    <a:pt x="110" y="7"/>
                    <a:pt x="71"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4317400" y="4348475"/>
              <a:ext cx="37550" cy="23875"/>
            </a:xfrm>
            <a:custGeom>
              <a:rect b="b" l="l" r="r" t="t"/>
              <a:pathLst>
                <a:path extrusionOk="0" h="955" w="1502">
                  <a:moveTo>
                    <a:pt x="220" y="1"/>
                  </a:moveTo>
                  <a:lnTo>
                    <a:pt x="220" y="1"/>
                  </a:lnTo>
                  <a:cubicBezTo>
                    <a:pt x="207" y="20"/>
                    <a:pt x="194" y="39"/>
                    <a:pt x="181" y="59"/>
                  </a:cubicBezTo>
                  <a:cubicBezTo>
                    <a:pt x="26" y="297"/>
                    <a:pt x="1" y="555"/>
                    <a:pt x="129" y="632"/>
                  </a:cubicBezTo>
                  <a:cubicBezTo>
                    <a:pt x="151" y="646"/>
                    <a:pt x="176" y="652"/>
                    <a:pt x="204" y="652"/>
                  </a:cubicBezTo>
                  <a:cubicBezTo>
                    <a:pt x="297" y="652"/>
                    <a:pt x="420" y="583"/>
                    <a:pt x="529" y="464"/>
                  </a:cubicBezTo>
                  <a:lnTo>
                    <a:pt x="1295" y="954"/>
                  </a:lnTo>
                  <a:cubicBezTo>
                    <a:pt x="1424" y="948"/>
                    <a:pt x="1501" y="812"/>
                    <a:pt x="1456" y="696"/>
                  </a:cubicBezTo>
                  <a:lnTo>
                    <a:pt x="1456" y="696"/>
                  </a:lnTo>
                  <a:cubicBezTo>
                    <a:pt x="1456" y="696"/>
                    <a:pt x="1401" y="829"/>
                    <a:pt x="1296" y="829"/>
                  </a:cubicBezTo>
                  <a:cubicBezTo>
                    <a:pt x="1273" y="829"/>
                    <a:pt x="1247" y="822"/>
                    <a:pt x="1218" y="806"/>
                  </a:cubicBezTo>
                  <a:lnTo>
                    <a:pt x="1186" y="787"/>
                  </a:lnTo>
                  <a:lnTo>
                    <a:pt x="542" y="355"/>
                  </a:lnTo>
                  <a:cubicBezTo>
                    <a:pt x="542" y="355"/>
                    <a:pt x="364" y="569"/>
                    <a:pt x="218" y="569"/>
                  </a:cubicBezTo>
                  <a:cubicBezTo>
                    <a:pt x="212" y="569"/>
                    <a:pt x="206" y="568"/>
                    <a:pt x="200" y="568"/>
                  </a:cubicBezTo>
                  <a:cubicBezTo>
                    <a:pt x="233" y="561"/>
                    <a:pt x="265" y="542"/>
                    <a:pt x="290" y="522"/>
                  </a:cubicBezTo>
                  <a:cubicBezTo>
                    <a:pt x="376" y="457"/>
                    <a:pt x="265" y="325"/>
                    <a:pt x="179" y="325"/>
                  </a:cubicBezTo>
                  <a:cubicBezTo>
                    <a:pt x="155" y="325"/>
                    <a:pt x="132" y="336"/>
                    <a:pt x="117" y="361"/>
                  </a:cubicBezTo>
                  <a:cubicBezTo>
                    <a:pt x="104" y="374"/>
                    <a:pt x="97" y="387"/>
                    <a:pt x="91" y="407"/>
                  </a:cubicBezTo>
                  <a:cubicBezTo>
                    <a:pt x="91" y="245"/>
                    <a:pt x="213" y="14"/>
                    <a:pt x="220"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4327550" y="4342125"/>
              <a:ext cx="9525" cy="11525"/>
            </a:xfrm>
            <a:custGeom>
              <a:rect b="b" l="l" r="r" t="t"/>
              <a:pathLst>
                <a:path extrusionOk="0" h="461" w="381">
                  <a:moveTo>
                    <a:pt x="186" y="0"/>
                  </a:moveTo>
                  <a:cubicBezTo>
                    <a:pt x="130" y="0"/>
                    <a:pt x="64" y="26"/>
                    <a:pt x="0" y="68"/>
                  </a:cubicBezTo>
                  <a:cubicBezTo>
                    <a:pt x="41" y="48"/>
                    <a:pt x="83" y="38"/>
                    <a:pt x="127" y="38"/>
                  </a:cubicBezTo>
                  <a:cubicBezTo>
                    <a:pt x="153" y="38"/>
                    <a:pt x="180" y="41"/>
                    <a:pt x="207" y="49"/>
                  </a:cubicBezTo>
                  <a:cubicBezTo>
                    <a:pt x="380" y="94"/>
                    <a:pt x="290" y="429"/>
                    <a:pt x="284" y="461"/>
                  </a:cubicBezTo>
                  <a:cubicBezTo>
                    <a:pt x="368" y="268"/>
                    <a:pt x="368" y="87"/>
                    <a:pt x="265" y="23"/>
                  </a:cubicBezTo>
                  <a:cubicBezTo>
                    <a:pt x="242" y="7"/>
                    <a:pt x="215" y="0"/>
                    <a:pt x="186"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4324650" y="4350500"/>
              <a:ext cx="138350" cy="121425"/>
            </a:xfrm>
            <a:custGeom>
              <a:rect b="b" l="l" r="r" t="t"/>
              <a:pathLst>
                <a:path extrusionOk="0" h="4857" w="5534">
                  <a:moveTo>
                    <a:pt x="2761" y="0"/>
                  </a:moveTo>
                  <a:cubicBezTo>
                    <a:pt x="2309" y="0"/>
                    <a:pt x="1852" y="126"/>
                    <a:pt x="1443" y="390"/>
                  </a:cubicBezTo>
                  <a:cubicBezTo>
                    <a:pt x="316" y="1124"/>
                    <a:pt x="0" y="2625"/>
                    <a:pt x="728" y="3752"/>
                  </a:cubicBezTo>
                  <a:cubicBezTo>
                    <a:pt x="1192" y="4467"/>
                    <a:pt x="1974" y="4857"/>
                    <a:pt x="2769" y="4857"/>
                  </a:cubicBezTo>
                  <a:cubicBezTo>
                    <a:pt x="3221" y="4857"/>
                    <a:pt x="3678" y="4731"/>
                    <a:pt x="4084" y="4467"/>
                  </a:cubicBezTo>
                  <a:cubicBezTo>
                    <a:pt x="5212" y="3733"/>
                    <a:pt x="5534" y="2232"/>
                    <a:pt x="4799" y="1105"/>
                  </a:cubicBezTo>
                  <a:cubicBezTo>
                    <a:pt x="4335" y="390"/>
                    <a:pt x="3557" y="0"/>
                    <a:pt x="2761" y="0"/>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4335450" y="4374250"/>
              <a:ext cx="129475" cy="97300"/>
            </a:xfrm>
            <a:custGeom>
              <a:rect b="b" l="l" r="r" t="t"/>
              <a:pathLst>
                <a:path extrusionOk="0" h="3892" w="5179">
                  <a:moveTo>
                    <a:pt x="4264" y="0"/>
                  </a:moveTo>
                  <a:lnTo>
                    <a:pt x="4264" y="0"/>
                  </a:lnTo>
                  <a:cubicBezTo>
                    <a:pt x="4548" y="960"/>
                    <a:pt x="4213" y="1991"/>
                    <a:pt x="3420" y="2603"/>
                  </a:cubicBezTo>
                  <a:cubicBezTo>
                    <a:pt x="3433" y="2480"/>
                    <a:pt x="3375" y="2358"/>
                    <a:pt x="3279" y="2281"/>
                  </a:cubicBezTo>
                  <a:cubicBezTo>
                    <a:pt x="3223" y="2241"/>
                    <a:pt x="3157" y="2223"/>
                    <a:pt x="3088" y="2223"/>
                  </a:cubicBezTo>
                  <a:cubicBezTo>
                    <a:pt x="2943" y="2223"/>
                    <a:pt x="2785" y="2306"/>
                    <a:pt x="2680" y="2454"/>
                  </a:cubicBezTo>
                  <a:cubicBezTo>
                    <a:pt x="2551" y="2641"/>
                    <a:pt x="2538" y="2867"/>
                    <a:pt x="2641" y="3008"/>
                  </a:cubicBezTo>
                  <a:cubicBezTo>
                    <a:pt x="2467" y="3060"/>
                    <a:pt x="2280" y="3092"/>
                    <a:pt x="2093" y="3105"/>
                  </a:cubicBezTo>
                  <a:cubicBezTo>
                    <a:pt x="2100" y="3099"/>
                    <a:pt x="2100" y="3092"/>
                    <a:pt x="2100" y="3086"/>
                  </a:cubicBezTo>
                  <a:cubicBezTo>
                    <a:pt x="2150" y="2979"/>
                    <a:pt x="2027" y="2906"/>
                    <a:pt x="1919" y="2906"/>
                  </a:cubicBezTo>
                  <a:cubicBezTo>
                    <a:pt x="1845" y="2906"/>
                    <a:pt x="1778" y="2940"/>
                    <a:pt x="1778" y="3021"/>
                  </a:cubicBezTo>
                  <a:cubicBezTo>
                    <a:pt x="1771" y="3047"/>
                    <a:pt x="1771" y="3079"/>
                    <a:pt x="1778" y="3105"/>
                  </a:cubicBezTo>
                  <a:cubicBezTo>
                    <a:pt x="1662" y="3099"/>
                    <a:pt x="1546" y="3086"/>
                    <a:pt x="1436" y="3060"/>
                  </a:cubicBezTo>
                  <a:cubicBezTo>
                    <a:pt x="863" y="2938"/>
                    <a:pt x="354" y="2616"/>
                    <a:pt x="6" y="2152"/>
                  </a:cubicBezTo>
                  <a:lnTo>
                    <a:pt x="0" y="2152"/>
                  </a:lnTo>
                  <a:cubicBezTo>
                    <a:pt x="315" y="3224"/>
                    <a:pt x="1296" y="3891"/>
                    <a:pt x="2333" y="3891"/>
                  </a:cubicBezTo>
                  <a:cubicBezTo>
                    <a:pt x="2698" y="3891"/>
                    <a:pt x="3069" y="3809"/>
                    <a:pt x="3420" y="3633"/>
                  </a:cubicBezTo>
                  <a:cubicBezTo>
                    <a:pt x="4773" y="2950"/>
                    <a:pt x="5179" y="1211"/>
                    <a:pt x="4264"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4359925" y="4366275"/>
              <a:ext cx="41875" cy="40150"/>
            </a:xfrm>
            <a:custGeom>
              <a:rect b="b" l="l" r="r" t="t"/>
              <a:pathLst>
                <a:path extrusionOk="0" h="1606" w="1675">
                  <a:moveTo>
                    <a:pt x="955" y="1"/>
                  </a:moveTo>
                  <a:cubicBezTo>
                    <a:pt x="688" y="1"/>
                    <a:pt x="405" y="168"/>
                    <a:pt x="238" y="455"/>
                  </a:cubicBezTo>
                  <a:cubicBezTo>
                    <a:pt x="0" y="848"/>
                    <a:pt x="84" y="1331"/>
                    <a:pt x="419" y="1524"/>
                  </a:cubicBezTo>
                  <a:cubicBezTo>
                    <a:pt x="513" y="1579"/>
                    <a:pt x="617" y="1605"/>
                    <a:pt x="724" y="1605"/>
                  </a:cubicBezTo>
                  <a:cubicBezTo>
                    <a:pt x="991" y="1605"/>
                    <a:pt x="1273" y="1442"/>
                    <a:pt x="1443" y="1157"/>
                  </a:cubicBezTo>
                  <a:cubicBezTo>
                    <a:pt x="1675" y="757"/>
                    <a:pt x="1591" y="274"/>
                    <a:pt x="1256" y="81"/>
                  </a:cubicBezTo>
                  <a:cubicBezTo>
                    <a:pt x="1164" y="26"/>
                    <a:pt x="1061" y="1"/>
                    <a:pt x="955"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4404200" y="4401200"/>
              <a:ext cx="14525" cy="15550"/>
            </a:xfrm>
            <a:custGeom>
              <a:rect b="b" l="l" r="r" t="t"/>
              <a:pathLst>
                <a:path extrusionOk="0" h="622" w="581">
                  <a:moveTo>
                    <a:pt x="313" y="1"/>
                  </a:moveTo>
                  <a:cubicBezTo>
                    <a:pt x="186" y="1"/>
                    <a:pt x="68" y="105"/>
                    <a:pt x="33" y="256"/>
                  </a:cubicBezTo>
                  <a:cubicBezTo>
                    <a:pt x="0" y="423"/>
                    <a:pt x="78" y="591"/>
                    <a:pt x="226" y="616"/>
                  </a:cubicBezTo>
                  <a:cubicBezTo>
                    <a:pt x="243" y="620"/>
                    <a:pt x="259" y="622"/>
                    <a:pt x="276" y="622"/>
                  </a:cubicBezTo>
                  <a:cubicBezTo>
                    <a:pt x="399" y="622"/>
                    <a:pt x="514" y="519"/>
                    <a:pt x="548" y="365"/>
                  </a:cubicBezTo>
                  <a:cubicBezTo>
                    <a:pt x="580" y="198"/>
                    <a:pt x="496" y="37"/>
                    <a:pt x="355" y="4"/>
                  </a:cubicBezTo>
                  <a:cubicBezTo>
                    <a:pt x="341" y="2"/>
                    <a:pt x="327" y="1"/>
                    <a:pt x="313"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4417400" y="4387600"/>
              <a:ext cx="23050" cy="17775"/>
            </a:xfrm>
            <a:custGeom>
              <a:rect b="b" l="l" r="r" t="t"/>
              <a:pathLst>
                <a:path extrusionOk="0" h="711" w="922">
                  <a:moveTo>
                    <a:pt x="303" y="0"/>
                  </a:moveTo>
                  <a:cubicBezTo>
                    <a:pt x="80" y="0"/>
                    <a:pt x="0" y="313"/>
                    <a:pt x="213" y="413"/>
                  </a:cubicBezTo>
                  <a:cubicBezTo>
                    <a:pt x="226" y="418"/>
                    <a:pt x="239" y="420"/>
                    <a:pt x="252" y="420"/>
                  </a:cubicBezTo>
                  <a:cubicBezTo>
                    <a:pt x="274" y="420"/>
                    <a:pt x="296" y="415"/>
                    <a:pt x="316" y="407"/>
                  </a:cubicBezTo>
                  <a:lnTo>
                    <a:pt x="316" y="407"/>
                  </a:lnTo>
                  <a:cubicBezTo>
                    <a:pt x="297" y="510"/>
                    <a:pt x="342" y="619"/>
                    <a:pt x="432" y="677"/>
                  </a:cubicBezTo>
                  <a:cubicBezTo>
                    <a:pt x="469" y="700"/>
                    <a:pt x="511" y="710"/>
                    <a:pt x="553" y="710"/>
                  </a:cubicBezTo>
                  <a:cubicBezTo>
                    <a:pt x="657" y="710"/>
                    <a:pt x="767" y="646"/>
                    <a:pt x="832" y="536"/>
                  </a:cubicBezTo>
                  <a:cubicBezTo>
                    <a:pt x="922" y="381"/>
                    <a:pt x="896" y="188"/>
                    <a:pt x="761" y="117"/>
                  </a:cubicBezTo>
                  <a:cubicBezTo>
                    <a:pt x="721" y="94"/>
                    <a:pt x="677" y="84"/>
                    <a:pt x="633" y="84"/>
                  </a:cubicBezTo>
                  <a:cubicBezTo>
                    <a:pt x="565" y="84"/>
                    <a:pt x="496" y="111"/>
                    <a:pt x="445" y="162"/>
                  </a:cubicBezTo>
                  <a:cubicBezTo>
                    <a:pt x="439" y="85"/>
                    <a:pt x="394" y="27"/>
                    <a:pt x="323" y="1"/>
                  </a:cubicBezTo>
                  <a:cubicBezTo>
                    <a:pt x="316" y="0"/>
                    <a:pt x="309" y="0"/>
                    <a:pt x="303"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4353000" y="4420800"/>
              <a:ext cx="22875" cy="17550"/>
            </a:xfrm>
            <a:custGeom>
              <a:rect b="b" l="l" r="r" t="t"/>
              <a:pathLst>
                <a:path extrusionOk="0" h="702" w="915">
                  <a:moveTo>
                    <a:pt x="511" y="1"/>
                  </a:moveTo>
                  <a:cubicBezTo>
                    <a:pt x="460" y="1"/>
                    <a:pt x="407" y="9"/>
                    <a:pt x="354" y="26"/>
                  </a:cubicBezTo>
                  <a:cubicBezTo>
                    <a:pt x="135" y="96"/>
                    <a:pt x="0" y="303"/>
                    <a:pt x="65" y="483"/>
                  </a:cubicBezTo>
                  <a:cubicBezTo>
                    <a:pt x="109" y="620"/>
                    <a:pt x="249" y="701"/>
                    <a:pt x="411" y="701"/>
                  </a:cubicBezTo>
                  <a:cubicBezTo>
                    <a:pt x="462" y="701"/>
                    <a:pt x="514" y="693"/>
                    <a:pt x="567" y="676"/>
                  </a:cubicBezTo>
                  <a:cubicBezTo>
                    <a:pt x="786" y="605"/>
                    <a:pt x="915" y="406"/>
                    <a:pt x="857" y="219"/>
                  </a:cubicBezTo>
                  <a:cubicBezTo>
                    <a:pt x="813" y="82"/>
                    <a:pt x="672" y="1"/>
                    <a:pt x="511"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8"/>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Transportation </a:t>
            </a:r>
            <a:endParaRPr/>
          </a:p>
        </p:txBody>
      </p:sp>
      <p:sp>
        <p:nvSpPr>
          <p:cNvPr id="527" name="Google Shape;527;p38"/>
          <p:cNvSpPr/>
          <p:nvPr/>
        </p:nvSpPr>
        <p:spPr>
          <a:xfrm>
            <a:off x="1449750" y="1015313"/>
            <a:ext cx="6244500" cy="34980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8" name="Google Shape;528;p38"/>
          <p:cNvPicPr preferRelativeResize="0"/>
          <p:nvPr/>
        </p:nvPicPr>
        <p:blipFill>
          <a:blip r:embed="rId3">
            <a:alphaModFix/>
          </a:blip>
          <a:stretch>
            <a:fillRect/>
          </a:stretch>
        </p:blipFill>
        <p:spPr>
          <a:xfrm>
            <a:off x="1748475" y="1149513"/>
            <a:ext cx="5647050" cy="3229626"/>
          </a:xfrm>
          <a:prstGeom prst="rect">
            <a:avLst/>
          </a:prstGeom>
          <a:noFill/>
          <a:ln>
            <a:noFill/>
          </a:ln>
        </p:spPr>
      </p:pic>
      <p:pic>
        <p:nvPicPr>
          <p:cNvPr id="529" name="Google Shape;529;p38"/>
          <p:cNvPicPr preferRelativeResize="0"/>
          <p:nvPr/>
        </p:nvPicPr>
        <p:blipFill>
          <a:blip r:embed="rId4">
            <a:alphaModFix/>
          </a:blip>
          <a:stretch>
            <a:fillRect/>
          </a:stretch>
        </p:blipFill>
        <p:spPr>
          <a:xfrm>
            <a:off x="8457050" y="111150"/>
            <a:ext cx="577800" cy="577800"/>
          </a:xfrm>
          <a:prstGeom prst="rect">
            <a:avLst/>
          </a:prstGeom>
          <a:noFill/>
          <a:ln>
            <a:noFill/>
          </a:ln>
        </p:spPr>
      </p:pic>
      <p:grpSp>
        <p:nvGrpSpPr>
          <p:cNvPr id="530" name="Google Shape;530;p38"/>
          <p:cNvGrpSpPr/>
          <p:nvPr/>
        </p:nvGrpSpPr>
        <p:grpSpPr>
          <a:xfrm>
            <a:off x="7203613" y="1414275"/>
            <a:ext cx="739512" cy="2855400"/>
            <a:chOff x="7399113" y="1578050"/>
            <a:chExt cx="739512" cy="2855400"/>
          </a:xfrm>
        </p:grpSpPr>
        <p:sp>
          <p:nvSpPr>
            <p:cNvPr id="531" name="Google Shape;531;p38"/>
            <p:cNvSpPr/>
            <p:nvPr/>
          </p:nvSpPr>
          <p:spPr>
            <a:xfrm>
              <a:off x="7399125" y="2636000"/>
              <a:ext cx="739500" cy="739500"/>
            </a:xfrm>
            <a:prstGeom prst="ellipse">
              <a:avLst/>
            </a:prstGeom>
            <a:solidFill>
              <a:srgbClr val="F3F3F3"/>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8"/>
            <p:cNvSpPr/>
            <p:nvPr/>
          </p:nvSpPr>
          <p:spPr>
            <a:xfrm>
              <a:off x="7399125" y="3693950"/>
              <a:ext cx="739500" cy="739500"/>
            </a:xfrm>
            <a:prstGeom prst="ellipse">
              <a:avLst/>
            </a:prstGeom>
            <a:solidFill>
              <a:srgbClr val="F3F3F3"/>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8"/>
            <p:cNvSpPr/>
            <p:nvPr/>
          </p:nvSpPr>
          <p:spPr>
            <a:xfrm>
              <a:off x="7399125" y="1578050"/>
              <a:ext cx="739500" cy="739500"/>
            </a:xfrm>
            <a:prstGeom prst="ellipse">
              <a:avLst/>
            </a:prstGeom>
            <a:solidFill>
              <a:srgbClr val="F3F3F3"/>
            </a:solid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4" name="Google Shape;534;p38"/>
            <p:cNvPicPr preferRelativeResize="0"/>
            <p:nvPr/>
          </p:nvPicPr>
          <p:blipFill>
            <a:blip r:embed="rId5">
              <a:alphaModFix/>
            </a:blip>
            <a:stretch>
              <a:fillRect/>
            </a:stretch>
          </p:blipFill>
          <p:spPr>
            <a:xfrm>
              <a:off x="7463525" y="1642471"/>
              <a:ext cx="610700" cy="610679"/>
            </a:xfrm>
            <a:prstGeom prst="rect">
              <a:avLst/>
            </a:prstGeom>
            <a:noFill/>
            <a:ln>
              <a:noFill/>
            </a:ln>
          </p:spPr>
        </p:pic>
        <p:pic>
          <p:nvPicPr>
            <p:cNvPr id="535" name="Google Shape;535;p38"/>
            <p:cNvPicPr preferRelativeResize="0"/>
            <p:nvPr/>
          </p:nvPicPr>
          <p:blipFill rotWithShape="1">
            <a:blip r:embed="rId6">
              <a:alphaModFix/>
            </a:blip>
            <a:srcRect b="-42656" l="-35332" r="-28548" t="-37556"/>
            <a:stretch/>
          </p:blipFill>
          <p:spPr>
            <a:xfrm>
              <a:off x="7399113" y="2631338"/>
              <a:ext cx="739500" cy="813225"/>
            </a:xfrm>
            <a:prstGeom prst="rect">
              <a:avLst/>
            </a:prstGeom>
            <a:noFill/>
            <a:ln>
              <a:noFill/>
            </a:ln>
          </p:spPr>
        </p:pic>
        <p:pic>
          <p:nvPicPr>
            <p:cNvPr id="536" name="Google Shape;536;p38"/>
            <p:cNvPicPr preferRelativeResize="0"/>
            <p:nvPr/>
          </p:nvPicPr>
          <p:blipFill>
            <a:blip r:embed="rId7">
              <a:alphaModFix/>
            </a:blip>
            <a:stretch>
              <a:fillRect/>
            </a:stretch>
          </p:blipFill>
          <p:spPr>
            <a:xfrm>
              <a:off x="7463513" y="3758362"/>
              <a:ext cx="610700" cy="6107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9"/>
          <p:cNvSpPr/>
          <p:nvPr/>
        </p:nvSpPr>
        <p:spPr>
          <a:xfrm>
            <a:off x="1220575" y="1008225"/>
            <a:ext cx="6810300" cy="35508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Five States with Highest Search Activity</a:t>
            </a:r>
            <a:endParaRPr/>
          </a:p>
        </p:txBody>
      </p:sp>
      <p:pic>
        <p:nvPicPr>
          <p:cNvPr id="543" name="Google Shape;543;p39"/>
          <p:cNvPicPr preferRelativeResize="0"/>
          <p:nvPr/>
        </p:nvPicPr>
        <p:blipFill>
          <a:blip r:embed="rId3">
            <a:alphaModFix/>
          </a:blip>
          <a:stretch>
            <a:fillRect/>
          </a:stretch>
        </p:blipFill>
        <p:spPr>
          <a:xfrm>
            <a:off x="8457050" y="111150"/>
            <a:ext cx="577800" cy="577800"/>
          </a:xfrm>
          <a:prstGeom prst="rect">
            <a:avLst/>
          </a:prstGeom>
          <a:noFill/>
          <a:ln>
            <a:noFill/>
          </a:ln>
        </p:spPr>
      </p:pic>
      <p:pic>
        <p:nvPicPr>
          <p:cNvPr id="544" name="Google Shape;544;p39"/>
          <p:cNvPicPr preferRelativeResize="0"/>
          <p:nvPr/>
        </p:nvPicPr>
        <p:blipFill>
          <a:blip r:embed="rId4">
            <a:alphaModFix/>
          </a:blip>
          <a:stretch>
            <a:fillRect/>
          </a:stretch>
        </p:blipFill>
        <p:spPr>
          <a:xfrm>
            <a:off x="1997101" y="1008225"/>
            <a:ext cx="5149789" cy="355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0"/>
          <p:cNvSpPr/>
          <p:nvPr/>
        </p:nvSpPr>
        <p:spPr>
          <a:xfrm>
            <a:off x="1220575" y="1008225"/>
            <a:ext cx="6810300" cy="35508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0"/>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Five States/Territories with Lowest Search Activity</a:t>
            </a:r>
            <a:endParaRPr/>
          </a:p>
        </p:txBody>
      </p:sp>
      <p:pic>
        <p:nvPicPr>
          <p:cNvPr id="551" name="Google Shape;551;p40"/>
          <p:cNvPicPr preferRelativeResize="0"/>
          <p:nvPr/>
        </p:nvPicPr>
        <p:blipFill>
          <a:blip r:embed="rId3">
            <a:alphaModFix/>
          </a:blip>
          <a:stretch>
            <a:fillRect/>
          </a:stretch>
        </p:blipFill>
        <p:spPr>
          <a:xfrm>
            <a:off x="8457050" y="111150"/>
            <a:ext cx="577800" cy="577800"/>
          </a:xfrm>
          <a:prstGeom prst="rect">
            <a:avLst/>
          </a:prstGeom>
          <a:noFill/>
          <a:ln>
            <a:noFill/>
          </a:ln>
        </p:spPr>
      </p:pic>
      <p:pic>
        <p:nvPicPr>
          <p:cNvPr id="552" name="Google Shape;552;p40"/>
          <p:cNvPicPr preferRelativeResize="0"/>
          <p:nvPr/>
        </p:nvPicPr>
        <p:blipFill>
          <a:blip r:embed="rId4">
            <a:alphaModFix/>
          </a:blip>
          <a:stretch>
            <a:fillRect/>
          </a:stretch>
        </p:blipFill>
        <p:spPr>
          <a:xfrm>
            <a:off x="2186496" y="1101775"/>
            <a:ext cx="4878450" cy="3363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1"/>
          <p:cNvSpPr/>
          <p:nvPr/>
        </p:nvSpPr>
        <p:spPr>
          <a:xfrm>
            <a:off x="1946263" y="2965163"/>
            <a:ext cx="739500" cy="73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4348888" y="2965163"/>
            <a:ext cx="739500" cy="73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6450888" y="2965163"/>
            <a:ext cx="739500" cy="73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txBox="1"/>
          <p:nvPr>
            <p:ph idx="6"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Summary</a:t>
            </a:r>
            <a:endParaRPr>
              <a:solidFill>
                <a:schemeClr val="dk1"/>
              </a:solidFill>
            </a:endParaRPr>
          </a:p>
        </p:txBody>
      </p:sp>
      <p:sp>
        <p:nvSpPr>
          <p:cNvPr id="561" name="Google Shape;561;p41"/>
          <p:cNvSpPr txBox="1"/>
          <p:nvPr>
            <p:ph type="ctrTitle"/>
          </p:nvPr>
        </p:nvSpPr>
        <p:spPr>
          <a:xfrm flipH="1">
            <a:off x="3497100" y="1468875"/>
            <a:ext cx="220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Transit</a:t>
            </a:r>
            <a:endParaRPr/>
          </a:p>
        </p:txBody>
      </p:sp>
      <p:sp>
        <p:nvSpPr>
          <p:cNvPr id="562" name="Google Shape;562;p41"/>
          <p:cNvSpPr txBox="1"/>
          <p:nvPr>
            <p:ph idx="1" type="subTitle"/>
          </p:nvPr>
        </p:nvSpPr>
        <p:spPr>
          <a:xfrm flipH="1">
            <a:off x="3653978" y="1887118"/>
            <a:ext cx="18513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Travel via transit slowed dramatically and remained static</a:t>
            </a:r>
            <a:endParaRPr/>
          </a:p>
        </p:txBody>
      </p:sp>
      <p:sp>
        <p:nvSpPr>
          <p:cNvPr id="563" name="Google Shape;563;p41"/>
          <p:cNvSpPr txBox="1"/>
          <p:nvPr>
            <p:ph idx="2" type="ctrTitle"/>
          </p:nvPr>
        </p:nvSpPr>
        <p:spPr>
          <a:xfrm flipH="1">
            <a:off x="5936400" y="1468875"/>
            <a:ext cx="1851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Overall</a:t>
            </a:r>
            <a:endParaRPr/>
          </a:p>
        </p:txBody>
      </p:sp>
      <p:sp>
        <p:nvSpPr>
          <p:cNvPr id="564" name="Google Shape;564;p41"/>
          <p:cNvSpPr txBox="1"/>
          <p:nvPr>
            <p:ph idx="3" type="subTitle"/>
          </p:nvPr>
        </p:nvSpPr>
        <p:spPr>
          <a:xfrm flipH="1">
            <a:off x="5853605" y="1886198"/>
            <a:ext cx="19341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Interests in travel are slowly recovering</a:t>
            </a:r>
            <a:endParaRPr/>
          </a:p>
        </p:txBody>
      </p:sp>
      <p:sp>
        <p:nvSpPr>
          <p:cNvPr id="565" name="Google Shape;565;p41"/>
          <p:cNvSpPr txBox="1"/>
          <p:nvPr>
            <p:ph idx="4" type="ctrTitle"/>
          </p:nvPr>
        </p:nvSpPr>
        <p:spPr>
          <a:xfrm flipH="1">
            <a:off x="1535728" y="1468875"/>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Driving</a:t>
            </a:r>
            <a:endParaRPr/>
          </a:p>
        </p:txBody>
      </p:sp>
      <p:sp>
        <p:nvSpPr>
          <p:cNvPr id="566" name="Google Shape;566;p41"/>
          <p:cNvSpPr txBox="1"/>
          <p:nvPr>
            <p:ph idx="5" type="subTitle"/>
          </p:nvPr>
        </p:nvSpPr>
        <p:spPr>
          <a:xfrm flipH="1">
            <a:off x="1390378" y="1884068"/>
            <a:ext cx="18513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Travel via driving increased </a:t>
            </a:r>
            <a:r>
              <a:rPr b="1" lang="en" u="sng"/>
              <a:t>greatly</a:t>
            </a:r>
            <a:endParaRPr b="1" u="sng"/>
          </a:p>
        </p:txBody>
      </p:sp>
      <p:pic>
        <p:nvPicPr>
          <p:cNvPr id="567" name="Google Shape;567;p41"/>
          <p:cNvPicPr preferRelativeResize="0"/>
          <p:nvPr/>
        </p:nvPicPr>
        <p:blipFill>
          <a:blip r:embed="rId3">
            <a:alphaModFix/>
          </a:blip>
          <a:stretch>
            <a:fillRect/>
          </a:stretch>
        </p:blipFill>
        <p:spPr>
          <a:xfrm>
            <a:off x="2010675" y="3029583"/>
            <a:ext cx="610700" cy="610679"/>
          </a:xfrm>
          <a:prstGeom prst="rect">
            <a:avLst/>
          </a:prstGeom>
          <a:noFill/>
          <a:ln>
            <a:noFill/>
          </a:ln>
        </p:spPr>
      </p:pic>
      <p:pic>
        <p:nvPicPr>
          <p:cNvPr id="568" name="Google Shape;568;p41"/>
          <p:cNvPicPr preferRelativeResize="0"/>
          <p:nvPr/>
        </p:nvPicPr>
        <p:blipFill>
          <a:blip r:embed="rId4">
            <a:alphaModFix/>
          </a:blip>
          <a:stretch>
            <a:fillRect/>
          </a:stretch>
        </p:blipFill>
        <p:spPr>
          <a:xfrm>
            <a:off x="8457050" y="111150"/>
            <a:ext cx="577800" cy="577800"/>
          </a:xfrm>
          <a:prstGeom prst="rect">
            <a:avLst/>
          </a:prstGeom>
          <a:noFill/>
          <a:ln>
            <a:noFill/>
          </a:ln>
        </p:spPr>
      </p:pic>
      <p:pic>
        <p:nvPicPr>
          <p:cNvPr id="569" name="Google Shape;569;p41"/>
          <p:cNvPicPr preferRelativeResize="0"/>
          <p:nvPr/>
        </p:nvPicPr>
        <p:blipFill>
          <a:blip r:embed="rId5">
            <a:alphaModFix/>
          </a:blip>
          <a:stretch>
            <a:fillRect/>
          </a:stretch>
        </p:blipFill>
        <p:spPr>
          <a:xfrm>
            <a:off x="4413300" y="3029575"/>
            <a:ext cx="610700" cy="610700"/>
          </a:xfrm>
          <a:prstGeom prst="rect">
            <a:avLst/>
          </a:prstGeom>
          <a:noFill/>
          <a:ln>
            <a:noFill/>
          </a:ln>
        </p:spPr>
      </p:pic>
      <p:pic>
        <p:nvPicPr>
          <p:cNvPr id="570" name="Google Shape;570;p41"/>
          <p:cNvPicPr preferRelativeResize="0"/>
          <p:nvPr/>
        </p:nvPicPr>
        <p:blipFill>
          <a:blip r:embed="rId6">
            <a:alphaModFix/>
          </a:blip>
          <a:stretch>
            <a:fillRect/>
          </a:stretch>
        </p:blipFill>
        <p:spPr>
          <a:xfrm>
            <a:off x="6642563" y="3115438"/>
            <a:ext cx="438975" cy="438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2"/>
          <p:cNvSpPr txBox="1"/>
          <p:nvPr>
            <p:ph idx="2" type="ctrTitle"/>
          </p:nvPr>
        </p:nvSpPr>
        <p:spPr>
          <a:xfrm flipH="1">
            <a:off x="5591574" y="1491550"/>
            <a:ext cx="1780800" cy="75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Next Steps</a:t>
            </a:r>
            <a:endParaRPr/>
          </a:p>
          <a:p>
            <a:pPr indent="0" lvl="0" marL="0" rtl="0" algn="ctr">
              <a:spcBef>
                <a:spcPts val="0"/>
              </a:spcBef>
              <a:spcAft>
                <a:spcPts val="0"/>
              </a:spcAft>
              <a:buNone/>
            </a:pPr>
            <a:r>
              <a:t/>
            </a:r>
            <a:endParaRPr/>
          </a:p>
        </p:txBody>
      </p:sp>
      <p:sp>
        <p:nvSpPr>
          <p:cNvPr id="576" name="Google Shape;576;p42"/>
          <p:cNvSpPr txBox="1"/>
          <p:nvPr>
            <p:ph idx="4" type="ctrTitle"/>
          </p:nvPr>
        </p:nvSpPr>
        <p:spPr>
          <a:xfrm flipH="1">
            <a:off x="1759603" y="1385588"/>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Work</a:t>
            </a:r>
            <a:endParaRPr/>
          </a:p>
        </p:txBody>
      </p:sp>
      <p:sp>
        <p:nvSpPr>
          <p:cNvPr id="577" name="Google Shape;577;p42"/>
          <p:cNvSpPr txBox="1"/>
          <p:nvPr>
            <p:ph idx="6"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Overall Summary/Conclusion</a:t>
            </a:r>
            <a:endParaRPr/>
          </a:p>
        </p:txBody>
      </p:sp>
      <p:pic>
        <p:nvPicPr>
          <p:cNvPr id="578" name="Google Shape;578;p42"/>
          <p:cNvPicPr preferRelativeResize="0"/>
          <p:nvPr/>
        </p:nvPicPr>
        <p:blipFill>
          <a:blip r:embed="rId3">
            <a:alphaModFix/>
          </a:blip>
          <a:stretch>
            <a:fillRect/>
          </a:stretch>
        </p:blipFill>
        <p:spPr>
          <a:xfrm>
            <a:off x="1439578" y="2247248"/>
            <a:ext cx="2437589" cy="1829251"/>
          </a:xfrm>
          <a:prstGeom prst="rect">
            <a:avLst/>
          </a:prstGeom>
          <a:noFill/>
          <a:ln>
            <a:noFill/>
          </a:ln>
        </p:spPr>
      </p:pic>
      <p:pic>
        <p:nvPicPr>
          <p:cNvPr id="579" name="Google Shape;579;p42"/>
          <p:cNvPicPr preferRelativeResize="0"/>
          <p:nvPr/>
        </p:nvPicPr>
        <p:blipFill>
          <a:blip r:embed="rId4">
            <a:alphaModFix/>
          </a:blip>
          <a:stretch>
            <a:fillRect/>
          </a:stretch>
        </p:blipFill>
        <p:spPr>
          <a:xfrm>
            <a:off x="5661775" y="2059763"/>
            <a:ext cx="2007750" cy="201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3"/>
          <p:cNvSpPr txBox="1"/>
          <p:nvPr>
            <p:ph type="title"/>
          </p:nvPr>
        </p:nvSpPr>
        <p:spPr>
          <a:xfrm>
            <a:off x="1092075" y="1997900"/>
            <a:ext cx="3275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585" name="Google Shape;585;p43"/>
          <p:cNvSpPr txBox="1"/>
          <p:nvPr>
            <p:ph idx="1" type="body"/>
          </p:nvPr>
        </p:nvSpPr>
        <p:spPr>
          <a:xfrm>
            <a:off x="1092075" y="2753600"/>
            <a:ext cx="3708600" cy="568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Additional Graphs </a:t>
            </a:r>
            <a:r>
              <a:rPr lang="en"/>
              <a:t>generated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4"/>
          <p:cNvSpPr/>
          <p:nvPr/>
        </p:nvSpPr>
        <p:spPr>
          <a:xfrm>
            <a:off x="1360875" y="1101750"/>
            <a:ext cx="6260700" cy="35274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4"/>
          <p:cNvSpPr/>
          <p:nvPr/>
        </p:nvSpPr>
        <p:spPr>
          <a:xfrm>
            <a:off x="7399125" y="2636000"/>
            <a:ext cx="739500" cy="739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4"/>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Grocery and Pharmacy</a:t>
            </a:r>
            <a:endParaRPr/>
          </a:p>
        </p:txBody>
      </p:sp>
      <p:pic>
        <p:nvPicPr>
          <p:cNvPr id="593" name="Google Shape;593;p44"/>
          <p:cNvPicPr preferRelativeResize="0"/>
          <p:nvPr/>
        </p:nvPicPr>
        <p:blipFill>
          <a:blip r:embed="rId3">
            <a:alphaModFix/>
          </a:blip>
          <a:stretch>
            <a:fillRect/>
          </a:stretch>
        </p:blipFill>
        <p:spPr>
          <a:xfrm>
            <a:off x="7478925" y="2692472"/>
            <a:ext cx="579900" cy="535053"/>
          </a:xfrm>
          <a:prstGeom prst="rect">
            <a:avLst/>
          </a:prstGeom>
          <a:noFill/>
          <a:ln>
            <a:noFill/>
          </a:ln>
        </p:spPr>
      </p:pic>
      <p:sp>
        <p:nvSpPr>
          <p:cNvPr id="594" name="Google Shape;594;p44"/>
          <p:cNvSpPr/>
          <p:nvPr/>
        </p:nvSpPr>
        <p:spPr>
          <a:xfrm rot="-10795993">
            <a:off x="8418642" y="2832175"/>
            <a:ext cx="257400" cy="315600"/>
          </a:xfrm>
          <a:prstGeom prst="up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5" name="Google Shape;595;p44"/>
          <p:cNvPicPr preferRelativeResize="0"/>
          <p:nvPr/>
        </p:nvPicPr>
        <p:blipFill>
          <a:blip r:embed="rId4">
            <a:alphaModFix/>
          </a:blip>
          <a:stretch>
            <a:fillRect/>
          </a:stretch>
        </p:blipFill>
        <p:spPr>
          <a:xfrm>
            <a:off x="8418650" y="138650"/>
            <a:ext cx="577800" cy="577800"/>
          </a:xfrm>
          <a:prstGeom prst="rect">
            <a:avLst/>
          </a:prstGeom>
          <a:noFill/>
          <a:ln>
            <a:noFill/>
          </a:ln>
        </p:spPr>
      </p:pic>
      <p:pic>
        <p:nvPicPr>
          <p:cNvPr id="596" name="Google Shape;596;p44"/>
          <p:cNvPicPr preferRelativeResize="0"/>
          <p:nvPr/>
        </p:nvPicPr>
        <p:blipFill>
          <a:blip r:embed="rId5">
            <a:alphaModFix/>
          </a:blip>
          <a:stretch>
            <a:fillRect/>
          </a:stretch>
        </p:blipFill>
        <p:spPr>
          <a:xfrm>
            <a:off x="1879863" y="1101738"/>
            <a:ext cx="5384276" cy="3378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5"/>
          <p:cNvSpPr/>
          <p:nvPr/>
        </p:nvSpPr>
        <p:spPr>
          <a:xfrm>
            <a:off x="1360875" y="1101750"/>
            <a:ext cx="6260700" cy="35274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2" name="Google Shape;602;p45"/>
          <p:cNvPicPr preferRelativeResize="0"/>
          <p:nvPr/>
        </p:nvPicPr>
        <p:blipFill>
          <a:blip r:embed="rId3">
            <a:alphaModFix/>
          </a:blip>
          <a:stretch>
            <a:fillRect/>
          </a:stretch>
        </p:blipFill>
        <p:spPr>
          <a:xfrm>
            <a:off x="1755623" y="1269702"/>
            <a:ext cx="5471211" cy="3191499"/>
          </a:xfrm>
          <a:prstGeom prst="rect">
            <a:avLst/>
          </a:prstGeom>
          <a:noFill/>
          <a:ln>
            <a:noFill/>
          </a:ln>
        </p:spPr>
      </p:pic>
      <p:sp>
        <p:nvSpPr>
          <p:cNvPr id="603" name="Google Shape;603;p45"/>
          <p:cNvSpPr/>
          <p:nvPr/>
        </p:nvSpPr>
        <p:spPr>
          <a:xfrm>
            <a:off x="7399125" y="2636000"/>
            <a:ext cx="739500" cy="739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5"/>
          <p:cNvSpPr/>
          <p:nvPr/>
        </p:nvSpPr>
        <p:spPr>
          <a:xfrm>
            <a:off x="7399125" y="3693950"/>
            <a:ext cx="739500" cy="739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5"/>
          <p:cNvSpPr/>
          <p:nvPr/>
        </p:nvSpPr>
        <p:spPr>
          <a:xfrm>
            <a:off x="7399125" y="1578050"/>
            <a:ext cx="739500" cy="739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5"/>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Behavior</a:t>
            </a:r>
            <a:endParaRPr/>
          </a:p>
        </p:txBody>
      </p:sp>
      <p:pic>
        <p:nvPicPr>
          <p:cNvPr id="607" name="Google Shape;607;p45"/>
          <p:cNvPicPr preferRelativeResize="0"/>
          <p:nvPr/>
        </p:nvPicPr>
        <p:blipFill>
          <a:blip r:embed="rId4">
            <a:alphaModFix/>
          </a:blip>
          <a:stretch>
            <a:fillRect/>
          </a:stretch>
        </p:blipFill>
        <p:spPr>
          <a:xfrm>
            <a:off x="7399125" y="2738222"/>
            <a:ext cx="579900" cy="535053"/>
          </a:xfrm>
          <a:prstGeom prst="rect">
            <a:avLst/>
          </a:prstGeom>
          <a:noFill/>
          <a:ln>
            <a:noFill/>
          </a:ln>
        </p:spPr>
      </p:pic>
      <p:pic>
        <p:nvPicPr>
          <p:cNvPr id="608" name="Google Shape;608;p45"/>
          <p:cNvPicPr preferRelativeResize="0"/>
          <p:nvPr/>
        </p:nvPicPr>
        <p:blipFill>
          <a:blip r:embed="rId5">
            <a:alphaModFix/>
          </a:blip>
          <a:stretch>
            <a:fillRect/>
          </a:stretch>
        </p:blipFill>
        <p:spPr>
          <a:xfrm>
            <a:off x="7478925" y="1657850"/>
            <a:ext cx="579900" cy="579900"/>
          </a:xfrm>
          <a:prstGeom prst="rect">
            <a:avLst/>
          </a:prstGeom>
          <a:noFill/>
          <a:ln>
            <a:noFill/>
          </a:ln>
        </p:spPr>
      </p:pic>
      <p:pic>
        <p:nvPicPr>
          <p:cNvPr id="609" name="Google Shape;609;p45"/>
          <p:cNvPicPr preferRelativeResize="0"/>
          <p:nvPr/>
        </p:nvPicPr>
        <p:blipFill>
          <a:blip r:embed="rId6">
            <a:alphaModFix/>
          </a:blip>
          <a:stretch>
            <a:fillRect/>
          </a:stretch>
        </p:blipFill>
        <p:spPr>
          <a:xfrm>
            <a:off x="7478921" y="3773755"/>
            <a:ext cx="579900" cy="535053"/>
          </a:xfrm>
          <a:prstGeom prst="rect">
            <a:avLst/>
          </a:prstGeom>
          <a:noFill/>
          <a:ln>
            <a:noFill/>
          </a:ln>
        </p:spPr>
      </p:pic>
      <p:sp>
        <p:nvSpPr>
          <p:cNvPr id="610" name="Google Shape;610;p45"/>
          <p:cNvSpPr/>
          <p:nvPr/>
        </p:nvSpPr>
        <p:spPr>
          <a:xfrm>
            <a:off x="8419088" y="1830925"/>
            <a:ext cx="256500" cy="315300"/>
          </a:xfrm>
          <a:prstGeom prst="upArrow">
            <a:avLst>
              <a:gd fmla="val 50000" name="adj1"/>
              <a:gd fmla="val 50000" name="adj2"/>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5"/>
          <p:cNvSpPr/>
          <p:nvPr/>
        </p:nvSpPr>
        <p:spPr>
          <a:xfrm rot="-10795993">
            <a:off x="8418642" y="2832175"/>
            <a:ext cx="257400" cy="315600"/>
          </a:xfrm>
          <a:prstGeom prst="up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5"/>
          <p:cNvSpPr/>
          <p:nvPr/>
        </p:nvSpPr>
        <p:spPr>
          <a:xfrm>
            <a:off x="8419088" y="3907658"/>
            <a:ext cx="256500" cy="315300"/>
          </a:xfrm>
          <a:prstGeom prst="upArrow">
            <a:avLst>
              <a:gd fmla="val 50000" name="adj1"/>
              <a:gd fmla="val 50000" name="adj2"/>
            </a:avLst>
          </a:prstGeom>
          <a:solidFill>
            <a:srgbClr val="76A5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6"/>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Transportation </a:t>
            </a:r>
            <a:endParaRPr/>
          </a:p>
        </p:txBody>
      </p:sp>
      <p:sp>
        <p:nvSpPr>
          <p:cNvPr id="618" name="Google Shape;618;p46"/>
          <p:cNvSpPr/>
          <p:nvPr/>
        </p:nvSpPr>
        <p:spPr>
          <a:xfrm>
            <a:off x="1449750" y="1015313"/>
            <a:ext cx="6244500" cy="34980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9" name="Google Shape;619;p46"/>
          <p:cNvPicPr preferRelativeResize="0"/>
          <p:nvPr/>
        </p:nvPicPr>
        <p:blipFill>
          <a:blip r:embed="rId3">
            <a:alphaModFix/>
          </a:blip>
          <a:stretch>
            <a:fillRect/>
          </a:stretch>
        </p:blipFill>
        <p:spPr>
          <a:xfrm>
            <a:off x="1757375" y="1015325"/>
            <a:ext cx="5542549" cy="3435775"/>
          </a:xfrm>
          <a:prstGeom prst="rect">
            <a:avLst/>
          </a:prstGeom>
          <a:noFill/>
          <a:ln>
            <a:noFill/>
          </a:ln>
        </p:spPr>
      </p:pic>
      <p:grpSp>
        <p:nvGrpSpPr>
          <p:cNvPr id="620" name="Google Shape;620;p46"/>
          <p:cNvGrpSpPr/>
          <p:nvPr/>
        </p:nvGrpSpPr>
        <p:grpSpPr>
          <a:xfrm>
            <a:off x="7235525" y="1235500"/>
            <a:ext cx="803900" cy="3061675"/>
            <a:chOff x="7334725" y="1578050"/>
            <a:chExt cx="803900" cy="3061675"/>
          </a:xfrm>
        </p:grpSpPr>
        <p:sp>
          <p:nvSpPr>
            <p:cNvPr id="621" name="Google Shape;621;p46"/>
            <p:cNvSpPr/>
            <p:nvPr/>
          </p:nvSpPr>
          <p:spPr>
            <a:xfrm>
              <a:off x="7334725" y="3900225"/>
              <a:ext cx="739500" cy="739500"/>
            </a:xfrm>
            <a:prstGeom prst="ellipse">
              <a:avLst/>
            </a:prstGeom>
            <a:solidFill>
              <a:srgbClr val="F3F3F3"/>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6"/>
            <p:cNvSpPr/>
            <p:nvPr/>
          </p:nvSpPr>
          <p:spPr>
            <a:xfrm>
              <a:off x="7399125" y="2769150"/>
              <a:ext cx="739500" cy="739500"/>
            </a:xfrm>
            <a:prstGeom prst="ellipse">
              <a:avLst/>
            </a:prstGeom>
            <a:solidFill>
              <a:srgbClr val="F3F3F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6"/>
            <p:cNvSpPr/>
            <p:nvPr/>
          </p:nvSpPr>
          <p:spPr>
            <a:xfrm>
              <a:off x="7399125" y="1578050"/>
              <a:ext cx="739500" cy="739500"/>
            </a:xfrm>
            <a:prstGeom prst="ellipse">
              <a:avLst/>
            </a:prstGeom>
            <a:solidFill>
              <a:srgbClr val="F3F3F3"/>
            </a:solid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4" name="Google Shape;624;p46"/>
            <p:cNvPicPr preferRelativeResize="0"/>
            <p:nvPr/>
          </p:nvPicPr>
          <p:blipFill>
            <a:blip r:embed="rId4">
              <a:alphaModFix/>
            </a:blip>
            <a:stretch>
              <a:fillRect/>
            </a:stretch>
          </p:blipFill>
          <p:spPr>
            <a:xfrm>
              <a:off x="7463525" y="1642471"/>
              <a:ext cx="610700" cy="610679"/>
            </a:xfrm>
            <a:prstGeom prst="rect">
              <a:avLst/>
            </a:prstGeom>
            <a:noFill/>
            <a:ln>
              <a:noFill/>
            </a:ln>
          </p:spPr>
        </p:pic>
        <p:pic>
          <p:nvPicPr>
            <p:cNvPr id="625" name="Google Shape;625;p46"/>
            <p:cNvPicPr preferRelativeResize="0"/>
            <p:nvPr/>
          </p:nvPicPr>
          <p:blipFill>
            <a:blip r:embed="rId5">
              <a:alphaModFix/>
            </a:blip>
            <a:stretch>
              <a:fillRect/>
            </a:stretch>
          </p:blipFill>
          <p:spPr>
            <a:xfrm>
              <a:off x="7543229" y="2914875"/>
              <a:ext cx="451275" cy="451275"/>
            </a:xfrm>
            <a:prstGeom prst="rect">
              <a:avLst/>
            </a:prstGeom>
            <a:noFill/>
            <a:ln>
              <a:noFill/>
            </a:ln>
          </p:spPr>
        </p:pic>
        <p:pic>
          <p:nvPicPr>
            <p:cNvPr id="626" name="Google Shape;626;p46"/>
            <p:cNvPicPr preferRelativeResize="0"/>
            <p:nvPr/>
          </p:nvPicPr>
          <p:blipFill>
            <a:blip r:embed="rId6">
              <a:alphaModFix/>
            </a:blip>
            <a:stretch>
              <a:fillRect/>
            </a:stretch>
          </p:blipFill>
          <p:spPr>
            <a:xfrm>
              <a:off x="7399125" y="3964625"/>
              <a:ext cx="610700" cy="61070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7"/>
          <p:cNvSpPr/>
          <p:nvPr/>
        </p:nvSpPr>
        <p:spPr>
          <a:xfrm>
            <a:off x="1360875" y="1101750"/>
            <a:ext cx="6260700" cy="35274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7"/>
          <p:cNvSpPr/>
          <p:nvPr/>
        </p:nvSpPr>
        <p:spPr>
          <a:xfrm>
            <a:off x="7399125" y="2636000"/>
            <a:ext cx="739500" cy="739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7"/>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Retail and Recreations</a:t>
            </a:r>
            <a:endParaRPr/>
          </a:p>
        </p:txBody>
      </p:sp>
      <p:pic>
        <p:nvPicPr>
          <p:cNvPr id="634" name="Google Shape;634;p47"/>
          <p:cNvPicPr preferRelativeResize="0"/>
          <p:nvPr/>
        </p:nvPicPr>
        <p:blipFill>
          <a:blip r:embed="rId3">
            <a:alphaModFix/>
          </a:blip>
          <a:stretch>
            <a:fillRect/>
          </a:stretch>
        </p:blipFill>
        <p:spPr>
          <a:xfrm>
            <a:off x="7478925" y="2692472"/>
            <a:ext cx="579900" cy="535053"/>
          </a:xfrm>
          <a:prstGeom prst="rect">
            <a:avLst/>
          </a:prstGeom>
          <a:noFill/>
          <a:ln>
            <a:noFill/>
          </a:ln>
        </p:spPr>
      </p:pic>
      <p:pic>
        <p:nvPicPr>
          <p:cNvPr id="635" name="Google Shape;635;p47"/>
          <p:cNvPicPr preferRelativeResize="0"/>
          <p:nvPr/>
        </p:nvPicPr>
        <p:blipFill>
          <a:blip r:embed="rId4">
            <a:alphaModFix/>
          </a:blip>
          <a:stretch>
            <a:fillRect/>
          </a:stretch>
        </p:blipFill>
        <p:spPr>
          <a:xfrm>
            <a:off x="1646413" y="1158850"/>
            <a:ext cx="5851176" cy="3413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grpSp>
        <p:nvGrpSpPr>
          <p:cNvPr id="353" name="Google Shape;353;p30"/>
          <p:cNvGrpSpPr/>
          <p:nvPr/>
        </p:nvGrpSpPr>
        <p:grpSpPr>
          <a:xfrm>
            <a:off x="5755523" y="1943415"/>
            <a:ext cx="1589730" cy="1612939"/>
            <a:chOff x="3605950" y="3926100"/>
            <a:chExt cx="657375" cy="667000"/>
          </a:xfrm>
        </p:grpSpPr>
        <p:sp>
          <p:nvSpPr>
            <p:cNvPr id="354" name="Google Shape;354;p30"/>
            <p:cNvSpPr/>
            <p:nvPr/>
          </p:nvSpPr>
          <p:spPr>
            <a:xfrm>
              <a:off x="3911275" y="4247025"/>
              <a:ext cx="344325" cy="233925"/>
            </a:xfrm>
            <a:custGeom>
              <a:rect b="b" l="l" r="r" t="t"/>
              <a:pathLst>
                <a:path extrusionOk="0" h="9357" w="13773">
                  <a:moveTo>
                    <a:pt x="774" y="1"/>
                  </a:moveTo>
                  <a:lnTo>
                    <a:pt x="1" y="1366"/>
                  </a:lnTo>
                  <a:lnTo>
                    <a:pt x="6371" y="4993"/>
                  </a:lnTo>
                  <a:lnTo>
                    <a:pt x="6371" y="4993"/>
                  </a:lnTo>
                  <a:lnTo>
                    <a:pt x="6345" y="4522"/>
                  </a:lnTo>
                  <a:lnTo>
                    <a:pt x="6429" y="4561"/>
                  </a:lnTo>
                  <a:lnTo>
                    <a:pt x="10919" y="7041"/>
                  </a:lnTo>
                  <a:cubicBezTo>
                    <a:pt x="10919" y="7041"/>
                    <a:pt x="10236" y="8606"/>
                    <a:pt x="10841" y="9167"/>
                  </a:cubicBezTo>
                  <a:cubicBezTo>
                    <a:pt x="10983" y="9300"/>
                    <a:pt x="11139" y="9357"/>
                    <a:pt x="11302" y="9357"/>
                  </a:cubicBezTo>
                  <a:cubicBezTo>
                    <a:pt x="12184" y="9357"/>
                    <a:pt x="13267" y="7698"/>
                    <a:pt x="13321" y="7627"/>
                  </a:cubicBezTo>
                  <a:cubicBezTo>
                    <a:pt x="13457" y="7350"/>
                    <a:pt x="13560" y="7060"/>
                    <a:pt x="13637" y="6758"/>
                  </a:cubicBezTo>
                  <a:lnTo>
                    <a:pt x="13637" y="6751"/>
                  </a:lnTo>
                  <a:cubicBezTo>
                    <a:pt x="13669" y="6616"/>
                    <a:pt x="13695" y="6474"/>
                    <a:pt x="13708" y="6332"/>
                  </a:cubicBezTo>
                  <a:cubicBezTo>
                    <a:pt x="13772" y="5714"/>
                    <a:pt x="13630" y="5205"/>
                    <a:pt x="13270" y="5006"/>
                  </a:cubicBezTo>
                  <a:cubicBezTo>
                    <a:pt x="13153" y="4939"/>
                    <a:pt x="13021" y="4907"/>
                    <a:pt x="12879" y="4907"/>
                  </a:cubicBezTo>
                  <a:cubicBezTo>
                    <a:pt x="12381" y="4907"/>
                    <a:pt x="11761" y="5302"/>
                    <a:pt x="11234" y="5959"/>
                  </a:cubicBezTo>
                  <a:lnTo>
                    <a:pt x="774"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4205975" y="4437000"/>
              <a:ext cx="22550" cy="18000"/>
            </a:xfrm>
            <a:custGeom>
              <a:rect b="b" l="l" r="r" t="t"/>
              <a:pathLst>
                <a:path extrusionOk="0" h="720" w="902">
                  <a:moveTo>
                    <a:pt x="512" y="1"/>
                  </a:moveTo>
                  <a:cubicBezTo>
                    <a:pt x="439" y="1"/>
                    <a:pt x="361" y="20"/>
                    <a:pt x="290" y="60"/>
                  </a:cubicBezTo>
                  <a:cubicBezTo>
                    <a:pt x="90" y="170"/>
                    <a:pt x="0" y="389"/>
                    <a:pt x="90" y="556"/>
                  </a:cubicBezTo>
                  <a:cubicBezTo>
                    <a:pt x="147" y="662"/>
                    <a:pt x="263" y="719"/>
                    <a:pt x="390" y="719"/>
                  </a:cubicBezTo>
                  <a:cubicBezTo>
                    <a:pt x="464" y="719"/>
                    <a:pt x="541" y="700"/>
                    <a:pt x="612" y="659"/>
                  </a:cubicBezTo>
                  <a:cubicBezTo>
                    <a:pt x="812" y="556"/>
                    <a:pt x="902" y="331"/>
                    <a:pt x="812" y="163"/>
                  </a:cubicBezTo>
                  <a:cubicBezTo>
                    <a:pt x="755" y="58"/>
                    <a:pt x="639" y="1"/>
                    <a:pt x="512"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4060075" y="4338325"/>
              <a:ext cx="184575" cy="150325"/>
            </a:xfrm>
            <a:custGeom>
              <a:rect b="b" l="l" r="r" t="t"/>
              <a:pathLst>
                <a:path extrusionOk="0" h="6013" w="7383">
                  <a:moveTo>
                    <a:pt x="1224" y="1"/>
                  </a:moveTo>
                  <a:lnTo>
                    <a:pt x="1224" y="1"/>
                  </a:lnTo>
                  <a:cubicBezTo>
                    <a:pt x="0" y="297"/>
                    <a:pt x="426" y="1341"/>
                    <a:pt x="426" y="1341"/>
                  </a:cubicBezTo>
                  <a:lnTo>
                    <a:pt x="4503" y="3666"/>
                  </a:lnTo>
                  <a:cubicBezTo>
                    <a:pt x="4123" y="4684"/>
                    <a:pt x="4187" y="5611"/>
                    <a:pt x="4728" y="5914"/>
                  </a:cubicBezTo>
                  <a:cubicBezTo>
                    <a:pt x="4845" y="5981"/>
                    <a:pt x="4976" y="6013"/>
                    <a:pt x="5117" y="6013"/>
                  </a:cubicBezTo>
                  <a:cubicBezTo>
                    <a:pt x="5764" y="6013"/>
                    <a:pt x="6621" y="5341"/>
                    <a:pt x="7208" y="4304"/>
                  </a:cubicBezTo>
                  <a:cubicBezTo>
                    <a:pt x="7273" y="4194"/>
                    <a:pt x="7331" y="4085"/>
                    <a:pt x="7382" y="3975"/>
                  </a:cubicBezTo>
                  <a:lnTo>
                    <a:pt x="7382" y="3975"/>
                  </a:lnTo>
                  <a:cubicBezTo>
                    <a:pt x="7331" y="4027"/>
                    <a:pt x="6583" y="5128"/>
                    <a:pt x="5843" y="5540"/>
                  </a:cubicBezTo>
                  <a:cubicBezTo>
                    <a:pt x="5888" y="5476"/>
                    <a:pt x="5933" y="5399"/>
                    <a:pt x="5959" y="5321"/>
                  </a:cubicBezTo>
                  <a:cubicBezTo>
                    <a:pt x="6094" y="4954"/>
                    <a:pt x="5952" y="4561"/>
                    <a:pt x="5637" y="4445"/>
                  </a:cubicBezTo>
                  <a:cubicBezTo>
                    <a:pt x="5581" y="4426"/>
                    <a:pt x="5525" y="4417"/>
                    <a:pt x="5468" y="4417"/>
                  </a:cubicBezTo>
                  <a:cubicBezTo>
                    <a:pt x="5206" y="4417"/>
                    <a:pt x="4943" y="4614"/>
                    <a:pt x="4831" y="4916"/>
                  </a:cubicBezTo>
                  <a:cubicBezTo>
                    <a:pt x="4773" y="5083"/>
                    <a:pt x="4767" y="5257"/>
                    <a:pt x="4818" y="5425"/>
                  </a:cubicBezTo>
                  <a:cubicBezTo>
                    <a:pt x="4361" y="4793"/>
                    <a:pt x="4973" y="3383"/>
                    <a:pt x="4973" y="3383"/>
                  </a:cubicBezTo>
                  <a:lnTo>
                    <a:pt x="1469" y="1450"/>
                  </a:lnTo>
                  <a:lnTo>
                    <a:pt x="1276" y="1347"/>
                  </a:lnTo>
                  <a:cubicBezTo>
                    <a:pt x="509" y="838"/>
                    <a:pt x="1224" y="1"/>
                    <a:pt x="1224"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4192125" y="4369600"/>
              <a:ext cx="63625" cy="35750"/>
            </a:xfrm>
            <a:custGeom>
              <a:rect b="b" l="l" r="r" t="t"/>
              <a:pathLst>
                <a:path extrusionOk="0" h="1430" w="2545">
                  <a:moveTo>
                    <a:pt x="1654" y="0"/>
                  </a:moveTo>
                  <a:cubicBezTo>
                    <a:pt x="1158" y="0"/>
                    <a:pt x="534" y="395"/>
                    <a:pt x="0" y="1049"/>
                  </a:cubicBezTo>
                  <a:cubicBezTo>
                    <a:pt x="90" y="970"/>
                    <a:pt x="906" y="226"/>
                    <a:pt x="1559" y="226"/>
                  </a:cubicBezTo>
                  <a:cubicBezTo>
                    <a:pt x="1750" y="226"/>
                    <a:pt x="1927" y="289"/>
                    <a:pt x="2068" y="450"/>
                  </a:cubicBezTo>
                  <a:cubicBezTo>
                    <a:pt x="2390" y="824"/>
                    <a:pt x="2474" y="1172"/>
                    <a:pt x="2480" y="1429"/>
                  </a:cubicBezTo>
                  <a:cubicBezTo>
                    <a:pt x="2545" y="805"/>
                    <a:pt x="2396" y="302"/>
                    <a:pt x="2036" y="96"/>
                  </a:cubicBezTo>
                  <a:cubicBezTo>
                    <a:pt x="1922" y="31"/>
                    <a:pt x="1793" y="0"/>
                    <a:pt x="1654"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3938175" y="4030200"/>
              <a:ext cx="325150" cy="290125"/>
            </a:xfrm>
            <a:custGeom>
              <a:rect b="b" l="l" r="r" t="t"/>
              <a:pathLst>
                <a:path extrusionOk="0" h="11605" w="13006">
                  <a:moveTo>
                    <a:pt x="9324" y="0"/>
                  </a:moveTo>
                  <a:cubicBezTo>
                    <a:pt x="9095" y="0"/>
                    <a:pt x="8897" y="63"/>
                    <a:pt x="8748" y="197"/>
                  </a:cubicBezTo>
                  <a:cubicBezTo>
                    <a:pt x="8290" y="596"/>
                    <a:pt x="8419" y="1517"/>
                    <a:pt x="8992" y="2432"/>
                  </a:cubicBezTo>
                  <a:lnTo>
                    <a:pt x="8992" y="2438"/>
                  </a:lnTo>
                  <a:lnTo>
                    <a:pt x="0" y="10432"/>
                  </a:lnTo>
                  <a:lnTo>
                    <a:pt x="1044" y="11604"/>
                  </a:lnTo>
                  <a:lnTo>
                    <a:pt x="6525" y="6728"/>
                  </a:lnTo>
                  <a:lnTo>
                    <a:pt x="6068" y="6606"/>
                  </a:lnTo>
                  <a:lnTo>
                    <a:pt x="6132" y="6535"/>
                  </a:lnTo>
                  <a:lnTo>
                    <a:pt x="9913" y="3076"/>
                  </a:lnTo>
                  <a:cubicBezTo>
                    <a:pt x="9913" y="3076"/>
                    <a:pt x="10843" y="3916"/>
                    <a:pt x="11567" y="3916"/>
                  </a:cubicBezTo>
                  <a:cubicBezTo>
                    <a:pt x="11689" y="3916"/>
                    <a:pt x="11805" y="3892"/>
                    <a:pt x="11910" y="3836"/>
                  </a:cubicBezTo>
                  <a:cubicBezTo>
                    <a:pt x="13005" y="3244"/>
                    <a:pt x="11298" y="1079"/>
                    <a:pt x="11247" y="989"/>
                  </a:cubicBezTo>
                  <a:cubicBezTo>
                    <a:pt x="11028" y="770"/>
                    <a:pt x="10783" y="577"/>
                    <a:pt x="10525" y="409"/>
                  </a:cubicBezTo>
                  <a:lnTo>
                    <a:pt x="10519" y="409"/>
                  </a:lnTo>
                  <a:cubicBezTo>
                    <a:pt x="10397" y="339"/>
                    <a:pt x="10274" y="268"/>
                    <a:pt x="10145" y="210"/>
                  </a:cubicBezTo>
                  <a:cubicBezTo>
                    <a:pt x="9852" y="73"/>
                    <a:pt x="9570" y="0"/>
                    <a:pt x="9324" y="0"/>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4209200" y="4073000"/>
              <a:ext cx="18850" cy="20525"/>
            </a:xfrm>
            <a:custGeom>
              <a:rect b="b" l="l" r="r" t="t"/>
              <a:pathLst>
                <a:path extrusionOk="0" h="821" w="754">
                  <a:moveTo>
                    <a:pt x="359" y="1"/>
                  </a:moveTo>
                  <a:cubicBezTo>
                    <a:pt x="342" y="1"/>
                    <a:pt x="326" y="2"/>
                    <a:pt x="309" y="5"/>
                  </a:cubicBezTo>
                  <a:cubicBezTo>
                    <a:pt x="116" y="37"/>
                    <a:pt x="0" y="243"/>
                    <a:pt x="39" y="469"/>
                  </a:cubicBezTo>
                  <a:cubicBezTo>
                    <a:pt x="74" y="674"/>
                    <a:pt x="227" y="821"/>
                    <a:pt x="395" y="821"/>
                  </a:cubicBezTo>
                  <a:cubicBezTo>
                    <a:pt x="411" y="821"/>
                    <a:pt x="428" y="820"/>
                    <a:pt x="445" y="817"/>
                  </a:cubicBezTo>
                  <a:cubicBezTo>
                    <a:pt x="631" y="784"/>
                    <a:pt x="754" y="578"/>
                    <a:pt x="715" y="353"/>
                  </a:cubicBezTo>
                  <a:cubicBezTo>
                    <a:pt x="680" y="147"/>
                    <a:pt x="527" y="1"/>
                    <a:pt x="359"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4073375" y="4054925"/>
              <a:ext cx="184625" cy="143500"/>
            </a:xfrm>
            <a:custGeom>
              <a:rect b="b" l="l" r="r" t="t"/>
              <a:pathLst>
                <a:path extrusionOk="0" h="5740" w="7385">
                  <a:moveTo>
                    <a:pt x="5839" y="0"/>
                  </a:moveTo>
                  <a:lnTo>
                    <a:pt x="5839" y="0"/>
                  </a:lnTo>
                  <a:cubicBezTo>
                    <a:pt x="5878" y="65"/>
                    <a:pt x="6683" y="1127"/>
                    <a:pt x="6831" y="1965"/>
                  </a:cubicBezTo>
                  <a:cubicBezTo>
                    <a:pt x="6786" y="1894"/>
                    <a:pt x="6728" y="1830"/>
                    <a:pt x="6663" y="1778"/>
                  </a:cubicBezTo>
                  <a:cubicBezTo>
                    <a:pt x="6515" y="1660"/>
                    <a:pt x="6341" y="1602"/>
                    <a:pt x="6178" y="1602"/>
                  </a:cubicBezTo>
                  <a:cubicBezTo>
                    <a:pt x="6002" y="1602"/>
                    <a:pt x="5839" y="1670"/>
                    <a:pt x="5736" y="1804"/>
                  </a:cubicBezTo>
                  <a:cubicBezTo>
                    <a:pt x="5530" y="2061"/>
                    <a:pt x="5613" y="2474"/>
                    <a:pt x="5923" y="2712"/>
                  </a:cubicBezTo>
                  <a:cubicBezTo>
                    <a:pt x="6051" y="2821"/>
                    <a:pt x="6219" y="2879"/>
                    <a:pt x="6393" y="2886"/>
                  </a:cubicBezTo>
                  <a:cubicBezTo>
                    <a:pt x="6318" y="2909"/>
                    <a:pt x="6239" y="2920"/>
                    <a:pt x="6157" y="2920"/>
                  </a:cubicBezTo>
                  <a:cubicBezTo>
                    <a:pt x="5433" y="2920"/>
                    <a:pt x="4512" y="2087"/>
                    <a:pt x="4512" y="2087"/>
                  </a:cubicBezTo>
                  <a:lnTo>
                    <a:pt x="1555" y="4786"/>
                  </a:lnTo>
                  <a:lnTo>
                    <a:pt x="1394" y="4934"/>
                  </a:lnTo>
                  <a:cubicBezTo>
                    <a:pt x="1227" y="5063"/>
                    <a:pt x="1069" y="5112"/>
                    <a:pt x="923" y="5112"/>
                  </a:cubicBezTo>
                  <a:cubicBezTo>
                    <a:pt x="436" y="5112"/>
                    <a:pt x="100" y="4554"/>
                    <a:pt x="100" y="4554"/>
                  </a:cubicBezTo>
                  <a:lnTo>
                    <a:pt x="100" y="4554"/>
                  </a:lnTo>
                  <a:cubicBezTo>
                    <a:pt x="0" y="5687"/>
                    <a:pt x="917" y="5740"/>
                    <a:pt x="1090" y="5740"/>
                  </a:cubicBezTo>
                  <a:cubicBezTo>
                    <a:pt x="1108" y="5740"/>
                    <a:pt x="1117" y="5739"/>
                    <a:pt x="1117" y="5739"/>
                  </a:cubicBezTo>
                  <a:lnTo>
                    <a:pt x="4634" y="2615"/>
                  </a:lnTo>
                  <a:cubicBezTo>
                    <a:pt x="5194" y="3076"/>
                    <a:pt x="5783" y="3335"/>
                    <a:pt x="6248" y="3335"/>
                  </a:cubicBezTo>
                  <a:cubicBezTo>
                    <a:pt x="6479" y="3335"/>
                    <a:pt x="6679" y="3272"/>
                    <a:pt x="6831" y="3137"/>
                  </a:cubicBezTo>
                  <a:cubicBezTo>
                    <a:pt x="7385" y="2635"/>
                    <a:pt x="7063" y="1353"/>
                    <a:pt x="6097" y="271"/>
                  </a:cubicBezTo>
                  <a:cubicBezTo>
                    <a:pt x="6013" y="174"/>
                    <a:pt x="5929" y="84"/>
                    <a:pt x="5839"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4143475" y="4030025"/>
              <a:ext cx="48350" cy="60825"/>
            </a:xfrm>
            <a:custGeom>
              <a:rect b="b" l="l" r="r" t="t"/>
              <a:pathLst>
                <a:path extrusionOk="0" h="2433" w="1934">
                  <a:moveTo>
                    <a:pt x="1112" y="1"/>
                  </a:moveTo>
                  <a:cubicBezTo>
                    <a:pt x="883" y="1"/>
                    <a:pt x="685" y="64"/>
                    <a:pt x="536" y="197"/>
                  </a:cubicBezTo>
                  <a:cubicBezTo>
                    <a:pt x="78" y="603"/>
                    <a:pt x="207" y="1524"/>
                    <a:pt x="780" y="2433"/>
                  </a:cubicBezTo>
                  <a:cubicBezTo>
                    <a:pt x="722" y="2291"/>
                    <a:pt x="1" y="642"/>
                    <a:pt x="877" y="288"/>
                  </a:cubicBezTo>
                  <a:cubicBezTo>
                    <a:pt x="1126" y="186"/>
                    <a:pt x="1344" y="149"/>
                    <a:pt x="1531" y="149"/>
                  </a:cubicBezTo>
                  <a:cubicBezTo>
                    <a:pt x="1687" y="149"/>
                    <a:pt x="1822" y="175"/>
                    <a:pt x="1933" y="210"/>
                  </a:cubicBezTo>
                  <a:cubicBezTo>
                    <a:pt x="1640" y="74"/>
                    <a:pt x="1358" y="1"/>
                    <a:pt x="1112"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3816750" y="4293575"/>
              <a:ext cx="108075" cy="299525"/>
            </a:xfrm>
            <a:custGeom>
              <a:rect b="b" l="l" r="r" t="t"/>
              <a:pathLst>
                <a:path extrusionOk="0" h="11981" w="4323">
                  <a:moveTo>
                    <a:pt x="3028" y="0"/>
                  </a:moveTo>
                  <a:lnTo>
                    <a:pt x="2191" y="5920"/>
                  </a:lnTo>
                  <a:lnTo>
                    <a:pt x="2191" y="5920"/>
                  </a:lnTo>
                  <a:lnTo>
                    <a:pt x="2538" y="5759"/>
                  </a:lnTo>
                  <a:lnTo>
                    <a:pt x="2538" y="5836"/>
                  </a:lnTo>
                  <a:lnTo>
                    <a:pt x="2010" y="9978"/>
                  </a:lnTo>
                  <a:cubicBezTo>
                    <a:pt x="2010" y="9978"/>
                    <a:pt x="1983" y="9977"/>
                    <a:pt x="1935" y="9977"/>
                  </a:cubicBezTo>
                  <a:cubicBezTo>
                    <a:pt x="1642" y="9977"/>
                    <a:pt x="585" y="10015"/>
                    <a:pt x="374" y="10558"/>
                  </a:cubicBezTo>
                  <a:cubicBezTo>
                    <a:pt x="1" y="11498"/>
                    <a:pt x="2203" y="11942"/>
                    <a:pt x="2281" y="11975"/>
                  </a:cubicBezTo>
                  <a:cubicBezTo>
                    <a:pt x="2360" y="11979"/>
                    <a:pt x="2440" y="11981"/>
                    <a:pt x="2519" y="11981"/>
                  </a:cubicBezTo>
                  <a:cubicBezTo>
                    <a:pt x="2691" y="11981"/>
                    <a:pt x="2863" y="11971"/>
                    <a:pt x="3034" y="11949"/>
                  </a:cubicBezTo>
                  <a:cubicBezTo>
                    <a:pt x="3150" y="11930"/>
                    <a:pt x="3266" y="11910"/>
                    <a:pt x="3376" y="11878"/>
                  </a:cubicBezTo>
                  <a:cubicBezTo>
                    <a:pt x="3865" y="11743"/>
                    <a:pt x="4207" y="11485"/>
                    <a:pt x="4252" y="11150"/>
                  </a:cubicBezTo>
                  <a:cubicBezTo>
                    <a:pt x="4323" y="10661"/>
                    <a:pt x="3756" y="10152"/>
                    <a:pt x="2918" y="9894"/>
                  </a:cubicBezTo>
                  <a:lnTo>
                    <a:pt x="2912" y="9894"/>
                  </a:lnTo>
                  <a:lnTo>
                    <a:pt x="4290" y="187"/>
                  </a:lnTo>
                  <a:lnTo>
                    <a:pt x="3028" y="0"/>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3850400" y="4567250"/>
              <a:ext cx="17750" cy="15150"/>
            </a:xfrm>
            <a:custGeom>
              <a:rect b="b" l="l" r="r" t="t"/>
              <a:pathLst>
                <a:path extrusionOk="0" h="606" w="710">
                  <a:moveTo>
                    <a:pt x="299" y="0"/>
                  </a:moveTo>
                  <a:cubicBezTo>
                    <a:pt x="220" y="0"/>
                    <a:pt x="146" y="29"/>
                    <a:pt x="97" y="87"/>
                  </a:cubicBezTo>
                  <a:cubicBezTo>
                    <a:pt x="1" y="210"/>
                    <a:pt x="39" y="396"/>
                    <a:pt x="181" y="519"/>
                  </a:cubicBezTo>
                  <a:cubicBezTo>
                    <a:pt x="252" y="577"/>
                    <a:pt x="336" y="606"/>
                    <a:pt x="414" y="606"/>
                  </a:cubicBezTo>
                  <a:cubicBezTo>
                    <a:pt x="492" y="606"/>
                    <a:pt x="564" y="577"/>
                    <a:pt x="613" y="519"/>
                  </a:cubicBezTo>
                  <a:cubicBezTo>
                    <a:pt x="709" y="396"/>
                    <a:pt x="677" y="210"/>
                    <a:pt x="535" y="87"/>
                  </a:cubicBezTo>
                  <a:cubicBezTo>
                    <a:pt x="465" y="29"/>
                    <a:pt x="379" y="0"/>
                    <a:pt x="299"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3815150" y="4435825"/>
              <a:ext cx="87775" cy="156975"/>
            </a:xfrm>
            <a:custGeom>
              <a:rect b="b" l="l" r="r" t="t"/>
              <a:pathLst>
                <a:path extrusionOk="0" h="6279" w="3511">
                  <a:moveTo>
                    <a:pt x="2820" y="0"/>
                  </a:moveTo>
                  <a:cubicBezTo>
                    <a:pt x="2498" y="0"/>
                    <a:pt x="2255" y="230"/>
                    <a:pt x="2255" y="230"/>
                  </a:cubicBezTo>
                  <a:lnTo>
                    <a:pt x="1720" y="4017"/>
                  </a:lnTo>
                  <a:cubicBezTo>
                    <a:pt x="838" y="4037"/>
                    <a:pt x="148" y="4365"/>
                    <a:pt x="84" y="4855"/>
                  </a:cubicBezTo>
                  <a:cubicBezTo>
                    <a:pt x="0" y="5460"/>
                    <a:pt x="876" y="6085"/>
                    <a:pt x="2048" y="6252"/>
                  </a:cubicBezTo>
                  <a:cubicBezTo>
                    <a:pt x="2152" y="6265"/>
                    <a:pt x="2248" y="6272"/>
                    <a:pt x="2351" y="6278"/>
                  </a:cubicBezTo>
                  <a:cubicBezTo>
                    <a:pt x="2293" y="6259"/>
                    <a:pt x="1230" y="6027"/>
                    <a:pt x="696" y="5583"/>
                  </a:cubicBezTo>
                  <a:lnTo>
                    <a:pt x="696" y="5583"/>
                  </a:lnTo>
                  <a:cubicBezTo>
                    <a:pt x="754" y="5598"/>
                    <a:pt x="808" y="5610"/>
                    <a:pt x="865" y="5610"/>
                  </a:cubicBezTo>
                  <a:cubicBezTo>
                    <a:pt x="877" y="5610"/>
                    <a:pt x="889" y="5609"/>
                    <a:pt x="902" y="5608"/>
                  </a:cubicBezTo>
                  <a:cubicBezTo>
                    <a:pt x="1224" y="5602"/>
                    <a:pt x="1475" y="5376"/>
                    <a:pt x="1462" y="5106"/>
                  </a:cubicBezTo>
                  <a:cubicBezTo>
                    <a:pt x="1456" y="4843"/>
                    <a:pt x="1207" y="4642"/>
                    <a:pt x="898" y="4642"/>
                  </a:cubicBezTo>
                  <a:cubicBezTo>
                    <a:pt x="889" y="4642"/>
                    <a:pt x="879" y="4642"/>
                    <a:pt x="870" y="4642"/>
                  </a:cubicBezTo>
                  <a:cubicBezTo>
                    <a:pt x="728" y="4642"/>
                    <a:pt x="593" y="4694"/>
                    <a:pt x="483" y="4777"/>
                  </a:cubicBezTo>
                  <a:cubicBezTo>
                    <a:pt x="776" y="4310"/>
                    <a:pt x="1772" y="4281"/>
                    <a:pt x="2019" y="4281"/>
                  </a:cubicBezTo>
                  <a:cubicBezTo>
                    <a:pt x="2054" y="4281"/>
                    <a:pt x="2074" y="4281"/>
                    <a:pt x="2074" y="4281"/>
                  </a:cubicBezTo>
                  <a:lnTo>
                    <a:pt x="2486" y="1054"/>
                  </a:lnTo>
                  <a:lnTo>
                    <a:pt x="2512" y="874"/>
                  </a:lnTo>
                  <a:cubicBezTo>
                    <a:pt x="2595" y="464"/>
                    <a:pt x="2897" y="373"/>
                    <a:pt x="3147" y="373"/>
                  </a:cubicBezTo>
                  <a:cubicBezTo>
                    <a:pt x="3345" y="373"/>
                    <a:pt x="3511" y="429"/>
                    <a:pt x="3511" y="429"/>
                  </a:cubicBezTo>
                  <a:cubicBezTo>
                    <a:pt x="3278" y="100"/>
                    <a:pt x="3032" y="0"/>
                    <a:pt x="2820"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3889850" y="4540750"/>
              <a:ext cx="35775" cy="49800"/>
            </a:xfrm>
            <a:custGeom>
              <a:rect b="b" l="l" r="r" t="t"/>
              <a:pathLst>
                <a:path extrusionOk="0" h="1992" w="1431">
                  <a:moveTo>
                    <a:pt x="1" y="1"/>
                  </a:moveTo>
                  <a:cubicBezTo>
                    <a:pt x="110" y="59"/>
                    <a:pt x="1431" y="703"/>
                    <a:pt x="1070" y="1386"/>
                  </a:cubicBezTo>
                  <a:cubicBezTo>
                    <a:pt x="890" y="1740"/>
                    <a:pt x="651" y="1914"/>
                    <a:pt x="458" y="1991"/>
                  </a:cubicBezTo>
                  <a:cubicBezTo>
                    <a:pt x="948" y="1856"/>
                    <a:pt x="1283" y="1592"/>
                    <a:pt x="1328" y="1257"/>
                  </a:cubicBezTo>
                  <a:cubicBezTo>
                    <a:pt x="1399" y="767"/>
                    <a:pt x="838" y="265"/>
                    <a:pt x="1"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3950400" y="4358775"/>
              <a:ext cx="121300" cy="174050"/>
            </a:xfrm>
            <a:custGeom>
              <a:rect b="b" l="l" r="r" t="t"/>
              <a:pathLst>
                <a:path extrusionOk="0" h="6962" w="4852">
                  <a:moveTo>
                    <a:pt x="697" y="1"/>
                  </a:moveTo>
                  <a:lnTo>
                    <a:pt x="1" y="375"/>
                  </a:lnTo>
                  <a:lnTo>
                    <a:pt x="1772" y="3673"/>
                  </a:lnTo>
                  <a:lnTo>
                    <a:pt x="1882" y="3460"/>
                  </a:lnTo>
                  <a:lnTo>
                    <a:pt x="1914" y="3499"/>
                  </a:lnTo>
                  <a:lnTo>
                    <a:pt x="3183" y="5785"/>
                  </a:lnTo>
                  <a:cubicBezTo>
                    <a:pt x="3183" y="5785"/>
                    <a:pt x="2461" y="6275"/>
                    <a:pt x="2571" y="6681"/>
                  </a:cubicBezTo>
                  <a:cubicBezTo>
                    <a:pt x="2626" y="6891"/>
                    <a:pt x="2810" y="6962"/>
                    <a:pt x="3032" y="6962"/>
                  </a:cubicBezTo>
                  <a:cubicBezTo>
                    <a:pt x="3459" y="6962"/>
                    <a:pt x="4025" y="6700"/>
                    <a:pt x="4059" y="6687"/>
                  </a:cubicBezTo>
                  <a:cubicBezTo>
                    <a:pt x="4194" y="6603"/>
                    <a:pt x="4317" y="6507"/>
                    <a:pt x="4432" y="6397"/>
                  </a:cubicBezTo>
                  <a:cubicBezTo>
                    <a:pt x="4484" y="6346"/>
                    <a:pt x="4536" y="6288"/>
                    <a:pt x="4581" y="6236"/>
                  </a:cubicBezTo>
                  <a:cubicBezTo>
                    <a:pt x="4774" y="5985"/>
                    <a:pt x="4851" y="5727"/>
                    <a:pt x="4748" y="5540"/>
                  </a:cubicBezTo>
                  <a:cubicBezTo>
                    <a:pt x="4659" y="5378"/>
                    <a:pt x="4453" y="5294"/>
                    <a:pt x="4190" y="5294"/>
                  </a:cubicBezTo>
                  <a:cubicBezTo>
                    <a:pt x="4015" y="5294"/>
                    <a:pt x="3816" y="5331"/>
                    <a:pt x="3608" y="5405"/>
                  </a:cubicBezTo>
                  <a:lnTo>
                    <a:pt x="697"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4033025" y="4517825"/>
              <a:ext cx="10400" cy="8825"/>
            </a:xfrm>
            <a:custGeom>
              <a:rect b="b" l="l" r="r" t="t"/>
              <a:pathLst>
                <a:path extrusionOk="0" h="353" w="416">
                  <a:moveTo>
                    <a:pt x="227" y="0"/>
                  </a:moveTo>
                  <a:cubicBezTo>
                    <a:pt x="192" y="0"/>
                    <a:pt x="155" y="11"/>
                    <a:pt x="123" y="35"/>
                  </a:cubicBezTo>
                  <a:cubicBezTo>
                    <a:pt x="0" y="125"/>
                    <a:pt x="39" y="319"/>
                    <a:pt x="187" y="351"/>
                  </a:cubicBezTo>
                  <a:cubicBezTo>
                    <a:pt x="195" y="352"/>
                    <a:pt x="203" y="352"/>
                    <a:pt x="211" y="352"/>
                  </a:cubicBezTo>
                  <a:cubicBezTo>
                    <a:pt x="305" y="352"/>
                    <a:pt x="388" y="285"/>
                    <a:pt x="406" y="190"/>
                  </a:cubicBezTo>
                  <a:cubicBezTo>
                    <a:pt x="415" y="81"/>
                    <a:pt x="325" y="0"/>
                    <a:pt x="227"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3994700" y="4440325"/>
              <a:ext cx="57175" cy="94850"/>
            </a:xfrm>
            <a:custGeom>
              <a:rect b="b" l="l" r="r" t="t"/>
              <a:pathLst>
                <a:path extrusionOk="0" h="3794" w="2287">
                  <a:moveTo>
                    <a:pt x="467" y="1"/>
                  </a:moveTo>
                  <a:cubicBezTo>
                    <a:pt x="70" y="1"/>
                    <a:pt x="0" y="411"/>
                    <a:pt x="0" y="411"/>
                  </a:cubicBezTo>
                  <a:lnTo>
                    <a:pt x="1134" y="2517"/>
                  </a:lnTo>
                  <a:cubicBezTo>
                    <a:pt x="696" y="2852"/>
                    <a:pt x="470" y="3270"/>
                    <a:pt x="619" y="3547"/>
                  </a:cubicBezTo>
                  <a:cubicBezTo>
                    <a:pt x="707" y="3711"/>
                    <a:pt x="913" y="3793"/>
                    <a:pt x="1177" y="3793"/>
                  </a:cubicBezTo>
                  <a:cubicBezTo>
                    <a:pt x="1453" y="3793"/>
                    <a:pt x="1793" y="3703"/>
                    <a:pt x="2126" y="3522"/>
                  </a:cubicBezTo>
                  <a:cubicBezTo>
                    <a:pt x="2184" y="3489"/>
                    <a:pt x="2235" y="3457"/>
                    <a:pt x="2287" y="3425"/>
                  </a:cubicBezTo>
                  <a:lnTo>
                    <a:pt x="2287" y="3425"/>
                  </a:lnTo>
                  <a:cubicBezTo>
                    <a:pt x="2256" y="3437"/>
                    <a:pt x="1672" y="3690"/>
                    <a:pt x="1244" y="3690"/>
                  </a:cubicBezTo>
                  <a:cubicBezTo>
                    <a:pt x="1228" y="3690"/>
                    <a:pt x="1213" y="3690"/>
                    <a:pt x="1198" y="3689"/>
                  </a:cubicBezTo>
                  <a:cubicBezTo>
                    <a:pt x="1237" y="3670"/>
                    <a:pt x="1276" y="3650"/>
                    <a:pt x="1314" y="3625"/>
                  </a:cubicBezTo>
                  <a:cubicBezTo>
                    <a:pt x="1469" y="3502"/>
                    <a:pt x="1514" y="3296"/>
                    <a:pt x="1411" y="3161"/>
                  </a:cubicBezTo>
                  <a:cubicBezTo>
                    <a:pt x="1357" y="3094"/>
                    <a:pt x="1274" y="3060"/>
                    <a:pt x="1184" y="3060"/>
                  </a:cubicBezTo>
                  <a:cubicBezTo>
                    <a:pt x="1101" y="3060"/>
                    <a:pt x="1012" y="3089"/>
                    <a:pt x="934" y="3148"/>
                  </a:cubicBezTo>
                  <a:cubicBezTo>
                    <a:pt x="863" y="3200"/>
                    <a:pt x="818" y="3277"/>
                    <a:pt x="792" y="3361"/>
                  </a:cubicBezTo>
                  <a:cubicBezTo>
                    <a:pt x="767" y="2968"/>
                    <a:pt x="1411" y="2523"/>
                    <a:pt x="1411" y="2523"/>
                  </a:cubicBezTo>
                  <a:lnTo>
                    <a:pt x="419" y="739"/>
                  </a:lnTo>
                  <a:lnTo>
                    <a:pt x="367" y="642"/>
                  </a:lnTo>
                  <a:cubicBezTo>
                    <a:pt x="174" y="211"/>
                    <a:pt x="709" y="43"/>
                    <a:pt x="709" y="43"/>
                  </a:cubicBezTo>
                  <a:cubicBezTo>
                    <a:pt x="617" y="13"/>
                    <a:pt x="537" y="1"/>
                    <a:pt x="467"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4040750" y="4491150"/>
              <a:ext cx="30950" cy="23550"/>
            </a:xfrm>
            <a:custGeom>
              <a:rect b="b" l="l" r="r" t="t"/>
              <a:pathLst>
                <a:path extrusionOk="0" h="942" w="1238">
                  <a:moveTo>
                    <a:pt x="577" y="1"/>
                  </a:moveTo>
                  <a:cubicBezTo>
                    <a:pt x="404" y="1"/>
                    <a:pt x="206" y="35"/>
                    <a:pt x="0" y="104"/>
                  </a:cubicBezTo>
                  <a:cubicBezTo>
                    <a:pt x="33" y="98"/>
                    <a:pt x="208" y="67"/>
                    <a:pt x="406" y="67"/>
                  </a:cubicBezTo>
                  <a:cubicBezTo>
                    <a:pt x="685" y="67"/>
                    <a:pt x="1009" y="128"/>
                    <a:pt x="1050" y="407"/>
                  </a:cubicBezTo>
                  <a:cubicBezTo>
                    <a:pt x="1089" y="587"/>
                    <a:pt x="1057" y="774"/>
                    <a:pt x="967" y="941"/>
                  </a:cubicBezTo>
                  <a:cubicBezTo>
                    <a:pt x="1166" y="690"/>
                    <a:pt x="1237" y="432"/>
                    <a:pt x="1134" y="245"/>
                  </a:cubicBezTo>
                  <a:cubicBezTo>
                    <a:pt x="1048" y="82"/>
                    <a:pt x="842" y="1"/>
                    <a:pt x="577"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4042025" y="4241875"/>
              <a:ext cx="187325" cy="67300"/>
            </a:xfrm>
            <a:custGeom>
              <a:rect b="b" l="l" r="r" t="t"/>
              <a:pathLst>
                <a:path extrusionOk="0" h="2692" w="7493">
                  <a:moveTo>
                    <a:pt x="136" y="1"/>
                  </a:moveTo>
                  <a:lnTo>
                    <a:pt x="1" y="786"/>
                  </a:lnTo>
                  <a:lnTo>
                    <a:pt x="3685" y="1431"/>
                  </a:lnTo>
                  <a:lnTo>
                    <a:pt x="3589" y="1212"/>
                  </a:lnTo>
                  <a:lnTo>
                    <a:pt x="3634" y="1212"/>
                  </a:lnTo>
                  <a:lnTo>
                    <a:pt x="6217" y="1624"/>
                  </a:lnTo>
                  <a:cubicBezTo>
                    <a:pt x="6217" y="1624"/>
                    <a:pt x="6159" y="2493"/>
                    <a:pt x="6545" y="2661"/>
                  </a:cubicBezTo>
                  <a:cubicBezTo>
                    <a:pt x="6595" y="2682"/>
                    <a:pt x="6642" y="2692"/>
                    <a:pt x="6688" y="2692"/>
                  </a:cubicBezTo>
                  <a:cubicBezTo>
                    <a:pt x="7184" y="2692"/>
                    <a:pt x="7455" y="1542"/>
                    <a:pt x="7473" y="1495"/>
                  </a:cubicBezTo>
                  <a:cubicBezTo>
                    <a:pt x="7492" y="1340"/>
                    <a:pt x="7492" y="1179"/>
                    <a:pt x="7473" y="1025"/>
                  </a:cubicBezTo>
                  <a:cubicBezTo>
                    <a:pt x="7466" y="954"/>
                    <a:pt x="7454" y="877"/>
                    <a:pt x="7434" y="812"/>
                  </a:cubicBezTo>
                  <a:cubicBezTo>
                    <a:pt x="7363" y="503"/>
                    <a:pt x="7202" y="284"/>
                    <a:pt x="6996" y="245"/>
                  </a:cubicBezTo>
                  <a:cubicBezTo>
                    <a:pt x="6976" y="242"/>
                    <a:pt x="6956" y="240"/>
                    <a:pt x="6935" y="240"/>
                  </a:cubicBezTo>
                  <a:cubicBezTo>
                    <a:pt x="6650" y="240"/>
                    <a:pt x="6353" y="570"/>
                    <a:pt x="6185" y="1050"/>
                  </a:cubicBezTo>
                  <a:lnTo>
                    <a:pt x="136"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4213250" y="4282900"/>
              <a:ext cx="9325" cy="8950"/>
            </a:xfrm>
            <a:custGeom>
              <a:rect b="b" l="l" r="r" t="t"/>
              <a:pathLst>
                <a:path extrusionOk="0" h="358" w="373">
                  <a:moveTo>
                    <a:pt x="182" y="0"/>
                  </a:moveTo>
                  <a:cubicBezTo>
                    <a:pt x="93" y="0"/>
                    <a:pt x="10" y="70"/>
                    <a:pt x="6" y="176"/>
                  </a:cubicBezTo>
                  <a:cubicBezTo>
                    <a:pt x="1" y="282"/>
                    <a:pt x="88" y="358"/>
                    <a:pt x="183" y="358"/>
                  </a:cubicBezTo>
                  <a:cubicBezTo>
                    <a:pt x="221" y="358"/>
                    <a:pt x="260" y="345"/>
                    <a:pt x="295" y="318"/>
                  </a:cubicBezTo>
                  <a:cubicBezTo>
                    <a:pt x="366" y="247"/>
                    <a:pt x="373" y="124"/>
                    <a:pt x="302" y="47"/>
                  </a:cubicBezTo>
                  <a:cubicBezTo>
                    <a:pt x="265" y="15"/>
                    <a:pt x="223" y="0"/>
                    <a:pt x="182"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4124650" y="4257975"/>
              <a:ext cx="104200" cy="56200"/>
            </a:xfrm>
            <a:custGeom>
              <a:rect b="b" l="l" r="r" t="t"/>
              <a:pathLst>
                <a:path extrusionOk="0" h="2248" w="4168">
                  <a:moveTo>
                    <a:pt x="535" y="1"/>
                  </a:moveTo>
                  <a:lnTo>
                    <a:pt x="535" y="1"/>
                  </a:lnTo>
                  <a:cubicBezTo>
                    <a:pt x="0" y="355"/>
                    <a:pt x="380" y="787"/>
                    <a:pt x="380" y="787"/>
                  </a:cubicBezTo>
                  <a:lnTo>
                    <a:pt x="2738" y="1199"/>
                  </a:lnTo>
                  <a:cubicBezTo>
                    <a:pt x="2731" y="1753"/>
                    <a:pt x="2925" y="2184"/>
                    <a:pt x="3227" y="2242"/>
                  </a:cubicBezTo>
                  <a:cubicBezTo>
                    <a:pt x="3248" y="2246"/>
                    <a:pt x="3269" y="2247"/>
                    <a:pt x="3289" y="2247"/>
                  </a:cubicBezTo>
                  <a:cubicBezTo>
                    <a:pt x="3651" y="2247"/>
                    <a:pt x="4020" y="1726"/>
                    <a:pt x="4142" y="1038"/>
                  </a:cubicBezTo>
                  <a:cubicBezTo>
                    <a:pt x="4155" y="973"/>
                    <a:pt x="4161" y="915"/>
                    <a:pt x="4168" y="851"/>
                  </a:cubicBezTo>
                  <a:lnTo>
                    <a:pt x="4168" y="851"/>
                  </a:lnTo>
                  <a:cubicBezTo>
                    <a:pt x="4155" y="890"/>
                    <a:pt x="3988" y="1547"/>
                    <a:pt x="3698" y="1869"/>
                  </a:cubicBezTo>
                  <a:cubicBezTo>
                    <a:pt x="3711" y="1830"/>
                    <a:pt x="3717" y="1785"/>
                    <a:pt x="3717" y="1746"/>
                  </a:cubicBezTo>
                  <a:cubicBezTo>
                    <a:pt x="3717" y="1540"/>
                    <a:pt x="3582" y="1379"/>
                    <a:pt x="3414" y="1379"/>
                  </a:cubicBezTo>
                  <a:cubicBezTo>
                    <a:pt x="3247" y="1379"/>
                    <a:pt x="3112" y="1540"/>
                    <a:pt x="3112" y="1746"/>
                  </a:cubicBezTo>
                  <a:cubicBezTo>
                    <a:pt x="3112" y="1830"/>
                    <a:pt x="3137" y="1914"/>
                    <a:pt x="3189" y="1985"/>
                  </a:cubicBezTo>
                  <a:cubicBezTo>
                    <a:pt x="2860" y="1766"/>
                    <a:pt x="2912" y="980"/>
                    <a:pt x="2912" y="980"/>
                  </a:cubicBezTo>
                  <a:lnTo>
                    <a:pt x="902" y="658"/>
                  </a:lnTo>
                  <a:lnTo>
                    <a:pt x="793" y="638"/>
                  </a:lnTo>
                  <a:cubicBezTo>
                    <a:pt x="335" y="529"/>
                    <a:pt x="535" y="1"/>
                    <a:pt x="535"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4196625" y="4247875"/>
              <a:ext cx="31275" cy="20275"/>
            </a:xfrm>
            <a:custGeom>
              <a:rect b="b" l="l" r="r" t="t"/>
              <a:pathLst>
                <a:path extrusionOk="0" h="811" w="1251">
                  <a:moveTo>
                    <a:pt x="751" y="0"/>
                  </a:moveTo>
                  <a:cubicBezTo>
                    <a:pt x="466" y="0"/>
                    <a:pt x="169" y="330"/>
                    <a:pt x="1" y="810"/>
                  </a:cubicBezTo>
                  <a:cubicBezTo>
                    <a:pt x="29" y="754"/>
                    <a:pt x="363" y="125"/>
                    <a:pt x="727" y="125"/>
                  </a:cubicBezTo>
                  <a:cubicBezTo>
                    <a:pt x="779" y="125"/>
                    <a:pt x="831" y="138"/>
                    <a:pt x="883" y="166"/>
                  </a:cubicBezTo>
                  <a:cubicBezTo>
                    <a:pt x="1051" y="250"/>
                    <a:pt x="1179" y="392"/>
                    <a:pt x="1250" y="566"/>
                  </a:cubicBezTo>
                  <a:cubicBezTo>
                    <a:pt x="1179" y="257"/>
                    <a:pt x="1018" y="44"/>
                    <a:pt x="812" y="5"/>
                  </a:cubicBezTo>
                  <a:cubicBezTo>
                    <a:pt x="792" y="2"/>
                    <a:pt x="772" y="0"/>
                    <a:pt x="751"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3634450" y="4091550"/>
              <a:ext cx="226300" cy="136975"/>
            </a:xfrm>
            <a:custGeom>
              <a:rect b="b" l="l" r="r" t="t"/>
              <a:pathLst>
                <a:path extrusionOk="0" h="5479" w="9052">
                  <a:moveTo>
                    <a:pt x="1444" y="0"/>
                  </a:moveTo>
                  <a:cubicBezTo>
                    <a:pt x="869" y="0"/>
                    <a:pt x="234" y="1158"/>
                    <a:pt x="201" y="1208"/>
                  </a:cubicBezTo>
                  <a:cubicBezTo>
                    <a:pt x="123" y="1395"/>
                    <a:pt x="72" y="1582"/>
                    <a:pt x="40" y="1782"/>
                  </a:cubicBezTo>
                  <a:cubicBezTo>
                    <a:pt x="20" y="1872"/>
                    <a:pt x="14" y="1962"/>
                    <a:pt x="7" y="2052"/>
                  </a:cubicBezTo>
                  <a:cubicBezTo>
                    <a:pt x="1" y="2458"/>
                    <a:pt x="117" y="2774"/>
                    <a:pt x="355" y="2883"/>
                  </a:cubicBezTo>
                  <a:cubicBezTo>
                    <a:pt x="421" y="2914"/>
                    <a:pt x="492" y="2929"/>
                    <a:pt x="567" y="2929"/>
                  </a:cubicBezTo>
                  <a:cubicBezTo>
                    <a:pt x="896" y="2929"/>
                    <a:pt x="1298" y="2642"/>
                    <a:pt x="1618" y="2175"/>
                  </a:cubicBezTo>
                  <a:lnTo>
                    <a:pt x="8613" y="5479"/>
                  </a:lnTo>
                  <a:lnTo>
                    <a:pt x="9051" y="4564"/>
                  </a:lnTo>
                  <a:lnTo>
                    <a:pt x="4780" y="2555"/>
                  </a:lnTo>
                  <a:lnTo>
                    <a:pt x="4826" y="2851"/>
                  </a:lnTo>
                  <a:lnTo>
                    <a:pt x="4768" y="2838"/>
                  </a:lnTo>
                  <a:lnTo>
                    <a:pt x="1766" y="1466"/>
                  </a:lnTo>
                  <a:cubicBezTo>
                    <a:pt x="1766" y="1466"/>
                    <a:pt x="2127" y="429"/>
                    <a:pt x="1714" y="100"/>
                  </a:cubicBezTo>
                  <a:cubicBezTo>
                    <a:pt x="1628" y="31"/>
                    <a:pt x="1536" y="0"/>
                    <a:pt x="1444" y="0"/>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3649275" y="4109900"/>
              <a:ext cx="12825" cy="11250"/>
            </a:xfrm>
            <a:custGeom>
              <a:rect b="b" l="l" r="r" t="t"/>
              <a:pathLst>
                <a:path extrusionOk="0" h="450" w="513">
                  <a:moveTo>
                    <a:pt x="245" y="0"/>
                  </a:moveTo>
                  <a:cubicBezTo>
                    <a:pt x="218" y="0"/>
                    <a:pt x="190" y="6"/>
                    <a:pt x="162" y="17"/>
                  </a:cubicBezTo>
                  <a:cubicBezTo>
                    <a:pt x="46" y="81"/>
                    <a:pt x="1" y="230"/>
                    <a:pt x="65" y="346"/>
                  </a:cubicBezTo>
                  <a:cubicBezTo>
                    <a:pt x="110" y="416"/>
                    <a:pt x="182" y="450"/>
                    <a:pt x="252" y="450"/>
                  </a:cubicBezTo>
                  <a:cubicBezTo>
                    <a:pt x="343" y="450"/>
                    <a:pt x="432" y="395"/>
                    <a:pt x="464" y="294"/>
                  </a:cubicBezTo>
                  <a:cubicBezTo>
                    <a:pt x="513" y="143"/>
                    <a:pt x="389" y="0"/>
                    <a:pt x="245"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3639625" y="4086000"/>
              <a:ext cx="122550" cy="91800"/>
            </a:xfrm>
            <a:custGeom>
              <a:rect b="b" l="l" r="r" t="t"/>
              <a:pathLst>
                <a:path extrusionOk="0" h="3672" w="4902">
                  <a:moveTo>
                    <a:pt x="1396" y="0"/>
                  </a:moveTo>
                  <a:cubicBezTo>
                    <a:pt x="972" y="0"/>
                    <a:pt x="431" y="486"/>
                    <a:pt x="90" y="1205"/>
                  </a:cubicBezTo>
                  <a:cubicBezTo>
                    <a:pt x="58" y="1276"/>
                    <a:pt x="26" y="1347"/>
                    <a:pt x="0" y="1424"/>
                  </a:cubicBezTo>
                  <a:cubicBezTo>
                    <a:pt x="19" y="1385"/>
                    <a:pt x="451" y="638"/>
                    <a:pt x="908" y="342"/>
                  </a:cubicBezTo>
                  <a:lnTo>
                    <a:pt x="908" y="342"/>
                  </a:lnTo>
                  <a:cubicBezTo>
                    <a:pt x="876" y="387"/>
                    <a:pt x="857" y="432"/>
                    <a:pt x="844" y="490"/>
                  </a:cubicBezTo>
                  <a:cubicBezTo>
                    <a:pt x="773" y="735"/>
                    <a:pt x="889" y="973"/>
                    <a:pt x="1089" y="1031"/>
                  </a:cubicBezTo>
                  <a:cubicBezTo>
                    <a:pt x="1118" y="1039"/>
                    <a:pt x="1148" y="1043"/>
                    <a:pt x="1177" y="1043"/>
                  </a:cubicBezTo>
                  <a:cubicBezTo>
                    <a:pt x="1354" y="1043"/>
                    <a:pt x="1523" y="900"/>
                    <a:pt x="1578" y="690"/>
                  </a:cubicBezTo>
                  <a:cubicBezTo>
                    <a:pt x="1610" y="587"/>
                    <a:pt x="1604" y="471"/>
                    <a:pt x="1565" y="368"/>
                  </a:cubicBezTo>
                  <a:lnTo>
                    <a:pt x="1565" y="368"/>
                  </a:lnTo>
                  <a:cubicBezTo>
                    <a:pt x="1887" y="748"/>
                    <a:pt x="1565" y="1682"/>
                    <a:pt x="1565" y="1682"/>
                  </a:cubicBezTo>
                  <a:lnTo>
                    <a:pt x="3904" y="2751"/>
                  </a:lnTo>
                  <a:lnTo>
                    <a:pt x="4032" y="2809"/>
                  </a:lnTo>
                  <a:cubicBezTo>
                    <a:pt x="4554" y="3099"/>
                    <a:pt x="4135" y="3672"/>
                    <a:pt x="4135" y="3672"/>
                  </a:cubicBezTo>
                  <a:cubicBezTo>
                    <a:pt x="4902" y="3421"/>
                    <a:pt x="4580" y="2770"/>
                    <a:pt x="4580" y="2770"/>
                  </a:cubicBezTo>
                  <a:lnTo>
                    <a:pt x="1842" y="1482"/>
                  </a:lnTo>
                  <a:cubicBezTo>
                    <a:pt x="2036" y="812"/>
                    <a:pt x="1952" y="219"/>
                    <a:pt x="1604" y="45"/>
                  </a:cubicBezTo>
                  <a:cubicBezTo>
                    <a:pt x="1539" y="15"/>
                    <a:pt x="1469" y="0"/>
                    <a:pt x="1396"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3634450" y="4142850"/>
              <a:ext cx="40450" cy="22000"/>
            </a:xfrm>
            <a:custGeom>
              <a:rect b="b" l="l" r="r" t="t"/>
              <a:pathLst>
                <a:path extrusionOk="0" h="880" w="1618">
                  <a:moveTo>
                    <a:pt x="14" y="0"/>
                  </a:moveTo>
                  <a:lnTo>
                    <a:pt x="14" y="0"/>
                  </a:lnTo>
                  <a:cubicBezTo>
                    <a:pt x="1" y="406"/>
                    <a:pt x="117" y="715"/>
                    <a:pt x="362" y="831"/>
                  </a:cubicBezTo>
                  <a:cubicBezTo>
                    <a:pt x="427" y="864"/>
                    <a:pt x="498" y="879"/>
                    <a:pt x="574" y="879"/>
                  </a:cubicBezTo>
                  <a:cubicBezTo>
                    <a:pt x="899" y="879"/>
                    <a:pt x="1299" y="588"/>
                    <a:pt x="1618" y="123"/>
                  </a:cubicBezTo>
                  <a:lnTo>
                    <a:pt x="1618" y="123"/>
                  </a:lnTo>
                  <a:cubicBezTo>
                    <a:pt x="1566" y="179"/>
                    <a:pt x="1047" y="728"/>
                    <a:pt x="620" y="728"/>
                  </a:cubicBezTo>
                  <a:cubicBezTo>
                    <a:pt x="512" y="728"/>
                    <a:pt x="410" y="693"/>
                    <a:pt x="323" y="606"/>
                  </a:cubicBezTo>
                  <a:cubicBezTo>
                    <a:pt x="149" y="451"/>
                    <a:pt x="40" y="232"/>
                    <a:pt x="14"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3605950" y="4212400"/>
              <a:ext cx="352225" cy="211775"/>
            </a:xfrm>
            <a:custGeom>
              <a:rect b="b" l="l" r="r" t="t"/>
              <a:pathLst>
                <a:path extrusionOk="0" h="8471" w="14089">
                  <a:moveTo>
                    <a:pt x="13425" y="1"/>
                  </a:moveTo>
                  <a:lnTo>
                    <a:pt x="2519" y="5089"/>
                  </a:lnTo>
                  <a:cubicBezTo>
                    <a:pt x="2519" y="5089"/>
                    <a:pt x="2519" y="5089"/>
                    <a:pt x="2513" y="5083"/>
                  </a:cubicBezTo>
                  <a:cubicBezTo>
                    <a:pt x="2017" y="4355"/>
                    <a:pt x="1396" y="3900"/>
                    <a:pt x="884" y="3900"/>
                  </a:cubicBezTo>
                  <a:cubicBezTo>
                    <a:pt x="770" y="3900"/>
                    <a:pt x="662" y="3922"/>
                    <a:pt x="561" y="3969"/>
                  </a:cubicBezTo>
                  <a:cubicBezTo>
                    <a:pt x="188" y="4143"/>
                    <a:pt x="1" y="4632"/>
                    <a:pt x="20" y="5257"/>
                  </a:cubicBezTo>
                  <a:cubicBezTo>
                    <a:pt x="20" y="5399"/>
                    <a:pt x="39" y="5540"/>
                    <a:pt x="59" y="5682"/>
                  </a:cubicBezTo>
                  <a:lnTo>
                    <a:pt x="59" y="5688"/>
                  </a:lnTo>
                  <a:cubicBezTo>
                    <a:pt x="110" y="5991"/>
                    <a:pt x="188" y="6294"/>
                    <a:pt x="297" y="6584"/>
                  </a:cubicBezTo>
                  <a:cubicBezTo>
                    <a:pt x="353" y="6656"/>
                    <a:pt x="1337" y="8471"/>
                    <a:pt x="2230" y="8471"/>
                  </a:cubicBezTo>
                  <a:cubicBezTo>
                    <a:pt x="2373" y="8471"/>
                    <a:pt x="2514" y="8424"/>
                    <a:pt x="2648" y="8317"/>
                  </a:cubicBezTo>
                  <a:cubicBezTo>
                    <a:pt x="3299" y="7808"/>
                    <a:pt x="2745" y="6191"/>
                    <a:pt x="2745" y="6191"/>
                  </a:cubicBezTo>
                  <a:lnTo>
                    <a:pt x="7415" y="4085"/>
                  </a:lnTo>
                  <a:lnTo>
                    <a:pt x="7505" y="4052"/>
                  </a:lnTo>
                  <a:lnTo>
                    <a:pt x="7441" y="4523"/>
                  </a:lnTo>
                  <a:lnTo>
                    <a:pt x="7441" y="4523"/>
                  </a:lnTo>
                  <a:lnTo>
                    <a:pt x="14088" y="1418"/>
                  </a:lnTo>
                  <a:lnTo>
                    <a:pt x="13425"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3628500" y="4378450"/>
              <a:ext cx="22400" cy="18300"/>
            </a:xfrm>
            <a:custGeom>
              <a:rect b="b" l="l" r="r" t="t"/>
              <a:pathLst>
                <a:path extrusionOk="0" h="732" w="896">
                  <a:moveTo>
                    <a:pt x="384" y="0"/>
                  </a:moveTo>
                  <a:cubicBezTo>
                    <a:pt x="268" y="0"/>
                    <a:pt x="163" y="48"/>
                    <a:pt x="104" y="142"/>
                  </a:cubicBezTo>
                  <a:cubicBezTo>
                    <a:pt x="1" y="303"/>
                    <a:pt x="71" y="528"/>
                    <a:pt x="265" y="657"/>
                  </a:cubicBezTo>
                  <a:cubicBezTo>
                    <a:pt x="342" y="707"/>
                    <a:pt x="428" y="732"/>
                    <a:pt x="510" y="732"/>
                  </a:cubicBezTo>
                  <a:cubicBezTo>
                    <a:pt x="626" y="732"/>
                    <a:pt x="732" y="683"/>
                    <a:pt x="793" y="592"/>
                  </a:cubicBezTo>
                  <a:cubicBezTo>
                    <a:pt x="896" y="431"/>
                    <a:pt x="825" y="206"/>
                    <a:pt x="638" y="77"/>
                  </a:cubicBezTo>
                  <a:cubicBezTo>
                    <a:pt x="557" y="26"/>
                    <a:pt x="468" y="0"/>
                    <a:pt x="384"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3613525" y="4290350"/>
              <a:ext cx="191000" cy="142000"/>
            </a:xfrm>
            <a:custGeom>
              <a:rect b="b" l="l" r="r" t="t"/>
              <a:pathLst>
                <a:path extrusionOk="0" h="5680" w="7640">
                  <a:moveTo>
                    <a:pt x="6448" y="0"/>
                  </a:moveTo>
                  <a:cubicBezTo>
                    <a:pt x="6448" y="0"/>
                    <a:pt x="7092" y="896"/>
                    <a:pt x="6287" y="1340"/>
                  </a:cubicBezTo>
                  <a:lnTo>
                    <a:pt x="6088" y="1430"/>
                  </a:lnTo>
                  <a:lnTo>
                    <a:pt x="2442" y="3073"/>
                  </a:lnTo>
                  <a:cubicBezTo>
                    <a:pt x="2442" y="3073"/>
                    <a:pt x="2938" y="4529"/>
                    <a:pt x="2429" y="5115"/>
                  </a:cubicBezTo>
                  <a:cubicBezTo>
                    <a:pt x="2493" y="4960"/>
                    <a:pt x="2500" y="4780"/>
                    <a:pt x="2455" y="4612"/>
                  </a:cubicBezTo>
                  <a:cubicBezTo>
                    <a:pt x="2366" y="4284"/>
                    <a:pt x="2098" y="4061"/>
                    <a:pt x="1823" y="4061"/>
                  </a:cubicBezTo>
                  <a:cubicBezTo>
                    <a:pt x="1780" y="4061"/>
                    <a:pt x="1737" y="4066"/>
                    <a:pt x="1695" y="4078"/>
                  </a:cubicBezTo>
                  <a:cubicBezTo>
                    <a:pt x="1373" y="4168"/>
                    <a:pt x="1199" y="4548"/>
                    <a:pt x="1302" y="4928"/>
                  </a:cubicBezTo>
                  <a:cubicBezTo>
                    <a:pt x="1328" y="5005"/>
                    <a:pt x="1360" y="5083"/>
                    <a:pt x="1405" y="5153"/>
                  </a:cubicBezTo>
                  <a:cubicBezTo>
                    <a:pt x="696" y="4683"/>
                    <a:pt x="39" y="3524"/>
                    <a:pt x="1" y="3466"/>
                  </a:cubicBezTo>
                  <a:lnTo>
                    <a:pt x="1" y="3466"/>
                  </a:lnTo>
                  <a:cubicBezTo>
                    <a:pt x="39" y="3575"/>
                    <a:pt x="84" y="3691"/>
                    <a:pt x="142" y="3807"/>
                  </a:cubicBezTo>
                  <a:cubicBezTo>
                    <a:pt x="664" y="4929"/>
                    <a:pt x="1506" y="5679"/>
                    <a:pt x="2165" y="5679"/>
                  </a:cubicBezTo>
                  <a:cubicBezTo>
                    <a:pt x="2279" y="5679"/>
                    <a:pt x="2387" y="5657"/>
                    <a:pt x="2487" y="5611"/>
                  </a:cubicBezTo>
                  <a:cubicBezTo>
                    <a:pt x="3034" y="5360"/>
                    <a:pt x="3176" y="4432"/>
                    <a:pt x="2880" y="3395"/>
                  </a:cubicBezTo>
                  <a:lnTo>
                    <a:pt x="7138" y="1405"/>
                  </a:lnTo>
                  <a:cubicBezTo>
                    <a:pt x="7138" y="1405"/>
                    <a:pt x="7640" y="400"/>
                    <a:pt x="6448"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3605950" y="4309975"/>
              <a:ext cx="62825" cy="34025"/>
            </a:xfrm>
            <a:custGeom>
              <a:rect b="b" l="l" r="r" t="t"/>
              <a:pathLst>
                <a:path extrusionOk="0" h="1361" w="2513">
                  <a:moveTo>
                    <a:pt x="887" y="0"/>
                  </a:moveTo>
                  <a:cubicBezTo>
                    <a:pt x="772" y="0"/>
                    <a:pt x="662" y="23"/>
                    <a:pt x="561" y="72"/>
                  </a:cubicBezTo>
                  <a:cubicBezTo>
                    <a:pt x="188" y="246"/>
                    <a:pt x="1" y="736"/>
                    <a:pt x="14" y="1360"/>
                  </a:cubicBezTo>
                  <a:cubicBezTo>
                    <a:pt x="39" y="1103"/>
                    <a:pt x="155" y="761"/>
                    <a:pt x="503" y="420"/>
                  </a:cubicBezTo>
                  <a:cubicBezTo>
                    <a:pt x="638" y="287"/>
                    <a:pt x="796" y="234"/>
                    <a:pt x="962" y="234"/>
                  </a:cubicBezTo>
                  <a:cubicBezTo>
                    <a:pt x="1626" y="234"/>
                    <a:pt x="2431" y="1092"/>
                    <a:pt x="2513" y="1180"/>
                  </a:cubicBezTo>
                  <a:cubicBezTo>
                    <a:pt x="2019" y="455"/>
                    <a:pt x="1397" y="0"/>
                    <a:pt x="887"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3895825" y="3926100"/>
              <a:ext cx="89875" cy="249625"/>
            </a:xfrm>
            <a:custGeom>
              <a:rect b="b" l="l" r="r" t="t"/>
              <a:pathLst>
                <a:path extrusionOk="0" h="9985" w="3595">
                  <a:moveTo>
                    <a:pt x="2108" y="0"/>
                  </a:moveTo>
                  <a:cubicBezTo>
                    <a:pt x="2039" y="0"/>
                    <a:pt x="1969" y="2"/>
                    <a:pt x="1900" y="7"/>
                  </a:cubicBezTo>
                  <a:cubicBezTo>
                    <a:pt x="1836" y="32"/>
                    <a:pt x="0" y="393"/>
                    <a:pt x="303" y="1185"/>
                  </a:cubicBezTo>
                  <a:cubicBezTo>
                    <a:pt x="483" y="1640"/>
                    <a:pt x="1385" y="1669"/>
                    <a:pt x="1615" y="1669"/>
                  </a:cubicBezTo>
                  <a:cubicBezTo>
                    <a:pt x="1649" y="1669"/>
                    <a:pt x="1669" y="1668"/>
                    <a:pt x="1669" y="1668"/>
                  </a:cubicBezTo>
                  <a:lnTo>
                    <a:pt x="2100" y="5121"/>
                  </a:lnTo>
                  <a:lnTo>
                    <a:pt x="2100" y="5185"/>
                  </a:lnTo>
                  <a:lnTo>
                    <a:pt x="1810" y="5050"/>
                  </a:lnTo>
                  <a:lnTo>
                    <a:pt x="2493" y="9984"/>
                  </a:lnTo>
                  <a:lnTo>
                    <a:pt x="3543" y="9836"/>
                  </a:lnTo>
                  <a:lnTo>
                    <a:pt x="2422" y="1746"/>
                  </a:lnTo>
                  <a:cubicBezTo>
                    <a:pt x="3124" y="1527"/>
                    <a:pt x="3594" y="1108"/>
                    <a:pt x="3537" y="696"/>
                  </a:cubicBezTo>
                  <a:cubicBezTo>
                    <a:pt x="3498" y="419"/>
                    <a:pt x="3221" y="200"/>
                    <a:pt x="2809" y="90"/>
                  </a:cubicBezTo>
                  <a:cubicBezTo>
                    <a:pt x="2718" y="65"/>
                    <a:pt x="2622" y="39"/>
                    <a:pt x="2525" y="26"/>
                  </a:cubicBezTo>
                  <a:cubicBezTo>
                    <a:pt x="2388" y="9"/>
                    <a:pt x="2248" y="0"/>
                    <a:pt x="2108" y="0"/>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3924325" y="3934900"/>
              <a:ext cx="15475" cy="11500"/>
            </a:xfrm>
            <a:custGeom>
              <a:rect b="b" l="l" r="r" t="t"/>
              <a:pathLst>
                <a:path extrusionOk="0" h="460" w="619">
                  <a:moveTo>
                    <a:pt x="312" y="1"/>
                  </a:moveTo>
                  <a:cubicBezTo>
                    <a:pt x="247" y="1"/>
                    <a:pt x="181" y="25"/>
                    <a:pt x="129" y="73"/>
                  </a:cubicBezTo>
                  <a:cubicBezTo>
                    <a:pt x="0" y="228"/>
                    <a:pt x="110" y="460"/>
                    <a:pt x="310" y="460"/>
                  </a:cubicBezTo>
                  <a:cubicBezTo>
                    <a:pt x="509" y="460"/>
                    <a:pt x="619" y="228"/>
                    <a:pt x="490" y="73"/>
                  </a:cubicBezTo>
                  <a:cubicBezTo>
                    <a:pt x="442" y="25"/>
                    <a:pt x="377" y="1"/>
                    <a:pt x="312"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3894200" y="3926250"/>
              <a:ext cx="72975" cy="130925"/>
            </a:xfrm>
            <a:custGeom>
              <a:rect b="b" l="l" r="r" t="t"/>
              <a:pathLst>
                <a:path extrusionOk="0" h="5237" w="2919">
                  <a:moveTo>
                    <a:pt x="1965" y="1"/>
                  </a:moveTo>
                  <a:cubicBezTo>
                    <a:pt x="1882" y="7"/>
                    <a:pt x="1804" y="13"/>
                    <a:pt x="1714" y="20"/>
                  </a:cubicBezTo>
                  <a:cubicBezTo>
                    <a:pt x="735" y="155"/>
                    <a:pt x="1" y="677"/>
                    <a:pt x="72" y="1179"/>
                  </a:cubicBezTo>
                  <a:cubicBezTo>
                    <a:pt x="130" y="1592"/>
                    <a:pt x="703" y="1869"/>
                    <a:pt x="1437" y="1881"/>
                  </a:cubicBezTo>
                  <a:lnTo>
                    <a:pt x="1875" y="5044"/>
                  </a:lnTo>
                  <a:cubicBezTo>
                    <a:pt x="1875" y="5044"/>
                    <a:pt x="2077" y="5236"/>
                    <a:pt x="2344" y="5236"/>
                  </a:cubicBezTo>
                  <a:cubicBezTo>
                    <a:pt x="2520" y="5236"/>
                    <a:pt x="2724" y="5153"/>
                    <a:pt x="2919" y="4877"/>
                  </a:cubicBezTo>
                  <a:lnTo>
                    <a:pt x="2919" y="4877"/>
                  </a:lnTo>
                  <a:cubicBezTo>
                    <a:pt x="2919" y="4877"/>
                    <a:pt x="2780" y="4924"/>
                    <a:pt x="2615" y="4924"/>
                  </a:cubicBezTo>
                  <a:cubicBezTo>
                    <a:pt x="2407" y="4924"/>
                    <a:pt x="2156" y="4848"/>
                    <a:pt x="2088" y="4503"/>
                  </a:cubicBezTo>
                  <a:lnTo>
                    <a:pt x="2068" y="4355"/>
                  </a:lnTo>
                  <a:lnTo>
                    <a:pt x="1734" y="1662"/>
                  </a:lnTo>
                  <a:cubicBezTo>
                    <a:pt x="1734" y="1662"/>
                    <a:pt x="1717" y="1663"/>
                    <a:pt x="1688" y="1663"/>
                  </a:cubicBezTo>
                  <a:cubicBezTo>
                    <a:pt x="1483" y="1663"/>
                    <a:pt x="649" y="1638"/>
                    <a:pt x="407" y="1244"/>
                  </a:cubicBezTo>
                  <a:lnTo>
                    <a:pt x="407" y="1244"/>
                  </a:lnTo>
                  <a:cubicBezTo>
                    <a:pt x="497" y="1321"/>
                    <a:pt x="613" y="1360"/>
                    <a:pt x="729" y="1366"/>
                  </a:cubicBezTo>
                  <a:cubicBezTo>
                    <a:pt x="734" y="1366"/>
                    <a:pt x="739" y="1366"/>
                    <a:pt x="743" y="1366"/>
                  </a:cubicBezTo>
                  <a:cubicBezTo>
                    <a:pt x="1001" y="1366"/>
                    <a:pt x="1218" y="1201"/>
                    <a:pt x="1225" y="973"/>
                  </a:cubicBezTo>
                  <a:cubicBezTo>
                    <a:pt x="1238" y="748"/>
                    <a:pt x="1025" y="561"/>
                    <a:pt x="754" y="555"/>
                  </a:cubicBezTo>
                  <a:cubicBezTo>
                    <a:pt x="696" y="555"/>
                    <a:pt x="645" y="561"/>
                    <a:pt x="587" y="574"/>
                  </a:cubicBezTo>
                  <a:cubicBezTo>
                    <a:pt x="1031" y="207"/>
                    <a:pt x="1920" y="13"/>
                    <a:pt x="1965"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3956525" y="3928350"/>
              <a:ext cx="29825" cy="41250"/>
            </a:xfrm>
            <a:custGeom>
              <a:rect b="b" l="l" r="r" t="t"/>
              <a:pathLst>
                <a:path extrusionOk="0" h="1650" w="1193">
                  <a:moveTo>
                    <a:pt x="387" y="0"/>
                  </a:moveTo>
                  <a:lnTo>
                    <a:pt x="387" y="0"/>
                  </a:lnTo>
                  <a:cubicBezTo>
                    <a:pt x="613" y="97"/>
                    <a:pt x="793" y="277"/>
                    <a:pt x="902" y="503"/>
                  </a:cubicBezTo>
                  <a:cubicBezTo>
                    <a:pt x="1192" y="1076"/>
                    <a:pt x="97" y="1604"/>
                    <a:pt x="1" y="1649"/>
                  </a:cubicBezTo>
                  <a:cubicBezTo>
                    <a:pt x="703" y="1437"/>
                    <a:pt x="1173" y="1018"/>
                    <a:pt x="1115" y="606"/>
                  </a:cubicBezTo>
                  <a:cubicBezTo>
                    <a:pt x="1076" y="329"/>
                    <a:pt x="793" y="110"/>
                    <a:pt x="387"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3705650" y="4045050"/>
              <a:ext cx="466050" cy="424600"/>
            </a:xfrm>
            <a:custGeom>
              <a:rect b="b" l="l" r="r" t="t"/>
              <a:pathLst>
                <a:path extrusionOk="0" h="16984" w="18642">
                  <a:moveTo>
                    <a:pt x="9321" y="1"/>
                  </a:moveTo>
                  <a:cubicBezTo>
                    <a:pt x="7148" y="1"/>
                    <a:pt x="4976" y="830"/>
                    <a:pt x="3317" y="2489"/>
                  </a:cubicBezTo>
                  <a:cubicBezTo>
                    <a:pt x="0" y="5806"/>
                    <a:pt x="0" y="11178"/>
                    <a:pt x="3317" y="14495"/>
                  </a:cubicBezTo>
                  <a:cubicBezTo>
                    <a:pt x="4976" y="16154"/>
                    <a:pt x="7148" y="16983"/>
                    <a:pt x="9321" y="16983"/>
                  </a:cubicBezTo>
                  <a:cubicBezTo>
                    <a:pt x="11493" y="16983"/>
                    <a:pt x="13665" y="16154"/>
                    <a:pt x="15324" y="14495"/>
                  </a:cubicBezTo>
                  <a:cubicBezTo>
                    <a:pt x="18641" y="11178"/>
                    <a:pt x="18641" y="5806"/>
                    <a:pt x="15324" y="2489"/>
                  </a:cubicBezTo>
                  <a:cubicBezTo>
                    <a:pt x="13665" y="830"/>
                    <a:pt x="11493" y="1"/>
                    <a:pt x="9321" y="1"/>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3688250" y="4141225"/>
              <a:ext cx="457850" cy="328525"/>
            </a:xfrm>
            <a:custGeom>
              <a:rect b="b" l="l" r="r" t="t"/>
              <a:pathLst>
                <a:path extrusionOk="0" h="13141" w="18314">
                  <a:moveTo>
                    <a:pt x="2905" y="1"/>
                  </a:moveTo>
                  <a:cubicBezTo>
                    <a:pt x="0" y="4439"/>
                    <a:pt x="1836" y="10423"/>
                    <a:pt x="6732" y="12478"/>
                  </a:cubicBezTo>
                  <a:cubicBezTo>
                    <a:pt x="7810" y="12929"/>
                    <a:pt x="8920" y="13140"/>
                    <a:pt x="10008" y="13140"/>
                  </a:cubicBezTo>
                  <a:cubicBezTo>
                    <a:pt x="13859" y="13140"/>
                    <a:pt x="17429" y="10491"/>
                    <a:pt x="18313" y="6448"/>
                  </a:cubicBezTo>
                  <a:lnTo>
                    <a:pt x="18313" y="6448"/>
                  </a:lnTo>
                  <a:cubicBezTo>
                    <a:pt x="16722" y="8881"/>
                    <a:pt x="14030" y="10297"/>
                    <a:pt x="11201" y="10297"/>
                  </a:cubicBezTo>
                  <a:cubicBezTo>
                    <a:pt x="10629" y="10297"/>
                    <a:pt x="10051" y="10239"/>
                    <a:pt x="9476" y="10120"/>
                  </a:cubicBezTo>
                  <a:cubicBezTo>
                    <a:pt x="9836" y="9837"/>
                    <a:pt x="10055" y="9431"/>
                    <a:pt x="10010" y="9006"/>
                  </a:cubicBezTo>
                  <a:cubicBezTo>
                    <a:pt x="9945" y="8308"/>
                    <a:pt x="9238" y="7798"/>
                    <a:pt x="8387" y="7798"/>
                  </a:cubicBezTo>
                  <a:cubicBezTo>
                    <a:pt x="8319" y="7798"/>
                    <a:pt x="8250" y="7801"/>
                    <a:pt x="8181" y="7808"/>
                  </a:cubicBezTo>
                  <a:cubicBezTo>
                    <a:pt x="7395" y="7885"/>
                    <a:pt x="6770" y="8368"/>
                    <a:pt x="6628" y="8967"/>
                  </a:cubicBezTo>
                  <a:cubicBezTo>
                    <a:pt x="6081" y="8613"/>
                    <a:pt x="5579" y="8207"/>
                    <a:pt x="5128" y="7737"/>
                  </a:cubicBezTo>
                  <a:cubicBezTo>
                    <a:pt x="5147" y="7730"/>
                    <a:pt x="5166" y="7724"/>
                    <a:pt x="5186" y="7711"/>
                  </a:cubicBezTo>
                  <a:cubicBezTo>
                    <a:pt x="5521" y="7531"/>
                    <a:pt x="5669" y="7151"/>
                    <a:pt x="5521" y="6874"/>
                  </a:cubicBezTo>
                  <a:cubicBezTo>
                    <a:pt x="5422" y="6693"/>
                    <a:pt x="5227" y="6596"/>
                    <a:pt x="5010" y="6596"/>
                  </a:cubicBezTo>
                  <a:cubicBezTo>
                    <a:pt x="4886" y="6596"/>
                    <a:pt x="4756" y="6628"/>
                    <a:pt x="4632" y="6693"/>
                  </a:cubicBezTo>
                  <a:cubicBezTo>
                    <a:pt x="4542" y="6745"/>
                    <a:pt x="4464" y="6809"/>
                    <a:pt x="4400" y="6887"/>
                  </a:cubicBezTo>
                  <a:cubicBezTo>
                    <a:pt x="4155" y="6564"/>
                    <a:pt x="3936" y="6223"/>
                    <a:pt x="3743" y="5862"/>
                  </a:cubicBezTo>
                  <a:cubicBezTo>
                    <a:pt x="2764" y="4072"/>
                    <a:pt x="2467" y="1991"/>
                    <a:pt x="2905"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3896775" y="4105350"/>
              <a:ext cx="155750" cy="122850"/>
            </a:xfrm>
            <a:custGeom>
              <a:rect b="b" l="l" r="r" t="t"/>
              <a:pathLst>
                <a:path extrusionOk="0" h="4914" w="6230">
                  <a:moveTo>
                    <a:pt x="3307" y="0"/>
                  </a:moveTo>
                  <a:cubicBezTo>
                    <a:pt x="3102" y="0"/>
                    <a:pt x="2892" y="19"/>
                    <a:pt x="2680" y="57"/>
                  </a:cubicBezTo>
                  <a:cubicBezTo>
                    <a:pt x="1089" y="341"/>
                    <a:pt x="1" y="1648"/>
                    <a:pt x="239" y="2975"/>
                  </a:cubicBezTo>
                  <a:cubicBezTo>
                    <a:pt x="446" y="4126"/>
                    <a:pt x="1592" y="4913"/>
                    <a:pt x="2926" y="4913"/>
                  </a:cubicBezTo>
                  <a:cubicBezTo>
                    <a:pt x="3131" y="4913"/>
                    <a:pt x="3339" y="4895"/>
                    <a:pt x="3550" y="4856"/>
                  </a:cubicBezTo>
                  <a:cubicBezTo>
                    <a:pt x="5141" y="4566"/>
                    <a:pt x="6230" y="3259"/>
                    <a:pt x="5991" y="1932"/>
                  </a:cubicBezTo>
                  <a:cubicBezTo>
                    <a:pt x="5785" y="787"/>
                    <a:pt x="4643" y="0"/>
                    <a:pt x="3307"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3953800" y="4275675"/>
              <a:ext cx="60250" cy="47975"/>
            </a:xfrm>
            <a:custGeom>
              <a:rect b="b" l="l" r="r" t="t"/>
              <a:pathLst>
                <a:path extrusionOk="0" h="1919" w="2410">
                  <a:moveTo>
                    <a:pt x="1361" y="1"/>
                  </a:moveTo>
                  <a:cubicBezTo>
                    <a:pt x="1166" y="1"/>
                    <a:pt x="960" y="51"/>
                    <a:pt x="767" y="156"/>
                  </a:cubicBezTo>
                  <a:cubicBezTo>
                    <a:pt x="238" y="446"/>
                    <a:pt x="0" y="1045"/>
                    <a:pt x="245" y="1483"/>
                  </a:cubicBezTo>
                  <a:cubicBezTo>
                    <a:pt x="397" y="1766"/>
                    <a:pt x="708" y="1918"/>
                    <a:pt x="1051" y="1918"/>
                  </a:cubicBezTo>
                  <a:cubicBezTo>
                    <a:pt x="1246" y="1918"/>
                    <a:pt x="1451" y="1869"/>
                    <a:pt x="1643" y="1766"/>
                  </a:cubicBezTo>
                  <a:cubicBezTo>
                    <a:pt x="2171" y="1476"/>
                    <a:pt x="2409" y="884"/>
                    <a:pt x="2164" y="439"/>
                  </a:cubicBezTo>
                  <a:cubicBezTo>
                    <a:pt x="2012" y="156"/>
                    <a:pt x="1703" y="1"/>
                    <a:pt x="1361"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4031900" y="4280275"/>
              <a:ext cx="60400" cy="73100"/>
            </a:xfrm>
            <a:custGeom>
              <a:rect b="b" l="l" r="r" t="t"/>
              <a:pathLst>
                <a:path extrusionOk="0" h="2924" w="2416">
                  <a:moveTo>
                    <a:pt x="1062" y="1"/>
                  </a:moveTo>
                  <a:cubicBezTo>
                    <a:pt x="940" y="1"/>
                    <a:pt x="812" y="29"/>
                    <a:pt x="689" y="88"/>
                  </a:cubicBezTo>
                  <a:cubicBezTo>
                    <a:pt x="316" y="262"/>
                    <a:pt x="129" y="655"/>
                    <a:pt x="277" y="964"/>
                  </a:cubicBezTo>
                  <a:cubicBezTo>
                    <a:pt x="329" y="1080"/>
                    <a:pt x="425" y="1170"/>
                    <a:pt x="541" y="1221"/>
                  </a:cubicBezTo>
                  <a:cubicBezTo>
                    <a:pt x="200" y="1440"/>
                    <a:pt x="0" y="1801"/>
                    <a:pt x="71" y="2168"/>
                  </a:cubicBezTo>
                  <a:cubicBezTo>
                    <a:pt x="149" y="2621"/>
                    <a:pt x="597" y="2924"/>
                    <a:pt x="1123" y="2924"/>
                  </a:cubicBezTo>
                  <a:cubicBezTo>
                    <a:pt x="1202" y="2924"/>
                    <a:pt x="1284" y="2917"/>
                    <a:pt x="1366" y="2903"/>
                  </a:cubicBezTo>
                  <a:cubicBezTo>
                    <a:pt x="1984" y="2787"/>
                    <a:pt x="2416" y="2278"/>
                    <a:pt x="2319" y="1763"/>
                  </a:cubicBezTo>
                  <a:cubicBezTo>
                    <a:pt x="2248" y="1376"/>
                    <a:pt x="1907" y="1093"/>
                    <a:pt x="1475" y="1028"/>
                  </a:cubicBezTo>
                  <a:cubicBezTo>
                    <a:pt x="1668" y="829"/>
                    <a:pt x="1739" y="552"/>
                    <a:pt x="1636" y="326"/>
                  </a:cubicBezTo>
                  <a:cubicBezTo>
                    <a:pt x="1537" y="118"/>
                    <a:pt x="1312" y="1"/>
                    <a:pt x="1062"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3782600" y="4189625"/>
              <a:ext cx="79750" cy="64000"/>
            </a:xfrm>
            <a:custGeom>
              <a:rect b="b" l="l" r="r" t="t"/>
              <a:pathLst>
                <a:path extrusionOk="0" h="2560" w="3190">
                  <a:moveTo>
                    <a:pt x="1354" y="0"/>
                  </a:moveTo>
                  <a:cubicBezTo>
                    <a:pt x="933" y="0"/>
                    <a:pt x="552" y="179"/>
                    <a:pt x="349" y="512"/>
                  </a:cubicBezTo>
                  <a:cubicBezTo>
                    <a:pt x="1" y="1079"/>
                    <a:pt x="278" y="1884"/>
                    <a:pt x="967" y="2303"/>
                  </a:cubicBezTo>
                  <a:cubicBezTo>
                    <a:pt x="1247" y="2476"/>
                    <a:pt x="1552" y="2559"/>
                    <a:pt x="1839" y="2559"/>
                  </a:cubicBezTo>
                  <a:cubicBezTo>
                    <a:pt x="2256" y="2559"/>
                    <a:pt x="2635" y="2382"/>
                    <a:pt x="2842" y="2045"/>
                  </a:cubicBezTo>
                  <a:cubicBezTo>
                    <a:pt x="3189" y="1472"/>
                    <a:pt x="2912" y="673"/>
                    <a:pt x="2223" y="255"/>
                  </a:cubicBezTo>
                  <a:cubicBezTo>
                    <a:pt x="1944" y="83"/>
                    <a:pt x="1640" y="0"/>
                    <a:pt x="1354"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30"/>
          <p:cNvSpPr txBox="1"/>
          <p:nvPr>
            <p:ph type="title"/>
          </p:nvPr>
        </p:nvSpPr>
        <p:spPr>
          <a:xfrm>
            <a:off x="1092075" y="1997900"/>
            <a:ext cx="44190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&amp; Hypothesis</a:t>
            </a:r>
            <a:endParaRPr/>
          </a:p>
        </p:txBody>
      </p:sp>
      <p:sp>
        <p:nvSpPr>
          <p:cNvPr id="393" name="Google Shape;393;p30"/>
          <p:cNvSpPr txBox="1"/>
          <p:nvPr>
            <p:ph idx="1" type="body"/>
          </p:nvPr>
        </p:nvSpPr>
        <p:spPr>
          <a:xfrm>
            <a:off x="1092075" y="2753600"/>
            <a:ext cx="4555200" cy="12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 the pandemic’s impact on mobility within the United States</a:t>
            </a:r>
            <a:endParaRPr/>
          </a:p>
          <a:p>
            <a:pPr indent="0" lvl="0" marL="0" rtl="0" algn="l">
              <a:spcBef>
                <a:spcPts val="1600"/>
              </a:spcBef>
              <a:spcAft>
                <a:spcPts val="1600"/>
              </a:spcAft>
              <a:buNone/>
            </a:pPr>
            <a:r>
              <a:t/>
            </a:r>
            <a:endParaRPr/>
          </a:p>
        </p:txBody>
      </p:sp>
      <p:sp>
        <p:nvSpPr>
          <p:cNvPr id="394" name="Google Shape;394;p30"/>
          <p:cNvSpPr/>
          <p:nvPr/>
        </p:nvSpPr>
        <p:spPr>
          <a:xfrm>
            <a:off x="458163" y="540000"/>
            <a:ext cx="523677" cy="536723"/>
          </a:xfrm>
          <a:custGeom>
            <a:rect b="b" l="l" r="r" t="t"/>
            <a:pathLst>
              <a:path extrusionOk="0" h="3538" w="3452">
                <a:moveTo>
                  <a:pt x="1791" y="0"/>
                </a:moveTo>
                <a:cubicBezTo>
                  <a:pt x="1783" y="0"/>
                  <a:pt x="1775" y="2"/>
                  <a:pt x="1767" y="6"/>
                </a:cubicBezTo>
                <a:cubicBezTo>
                  <a:pt x="1726" y="6"/>
                  <a:pt x="1685" y="15"/>
                  <a:pt x="1653" y="23"/>
                </a:cubicBezTo>
                <a:cubicBezTo>
                  <a:pt x="1628" y="31"/>
                  <a:pt x="1612" y="39"/>
                  <a:pt x="1596" y="47"/>
                </a:cubicBezTo>
                <a:cubicBezTo>
                  <a:pt x="1523" y="80"/>
                  <a:pt x="1474" y="129"/>
                  <a:pt x="1482" y="186"/>
                </a:cubicBezTo>
                <a:cubicBezTo>
                  <a:pt x="1482" y="259"/>
                  <a:pt x="1580" y="332"/>
                  <a:pt x="1718" y="348"/>
                </a:cubicBezTo>
                <a:lnTo>
                  <a:pt x="1726" y="698"/>
                </a:lnTo>
                <a:cubicBezTo>
                  <a:pt x="1689" y="695"/>
                  <a:pt x="1652" y="693"/>
                  <a:pt x="1615" y="693"/>
                </a:cubicBezTo>
                <a:cubicBezTo>
                  <a:pt x="1344" y="693"/>
                  <a:pt x="1080" y="796"/>
                  <a:pt x="880" y="975"/>
                </a:cubicBezTo>
                <a:lnTo>
                  <a:pt x="538" y="755"/>
                </a:lnTo>
                <a:cubicBezTo>
                  <a:pt x="578" y="666"/>
                  <a:pt x="570" y="584"/>
                  <a:pt x="530" y="560"/>
                </a:cubicBezTo>
                <a:cubicBezTo>
                  <a:pt x="513" y="553"/>
                  <a:pt x="494" y="549"/>
                  <a:pt x="476" y="549"/>
                </a:cubicBezTo>
                <a:cubicBezTo>
                  <a:pt x="451" y="549"/>
                  <a:pt x="426" y="557"/>
                  <a:pt x="407" y="576"/>
                </a:cubicBezTo>
                <a:lnTo>
                  <a:pt x="375" y="601"/>
                </a:lnTo>
                <a:cubicBezTo>
                  <a:pt x="359" y="617"/>
                  <a:pt x="334" y="641"/>
                  <a:pt x="318" y="658"/>
                </a:cubicBezTo>
                <a:lnTo>
                  <a:pt x="302" y="690"/>
                </a:lnTo>
                <a:cubicBezTo>
                  <a:pt x="236" y="796"/>
                  <a:pt x="220" y="910"/>
                  <a:pt x="277" y="951"/>
                </a:cubicBezTo>
                <a:cubicBezTo>
                  <a:pt x="292" y="959"/>
                  <a:pt x="307" y="963"/>
                  <a:pt x="323" y="963"/>
                </a:cubicBezTo>
                <a:cubicBezTo>
                  <a:pt x="368" y="963"/>
                  <a:pt x="416" y="930"/>
                  <a:pt x="464" y="869"/>
                </a:cubicBezTo>
                <a:lnTo>
                  <a:pt x="782" y="1073"/>
                </a:lnTo>
                <a:cubicBezTo>
                  <a:pt x="530" y="1358"/>
                  <a:pt x="448" y="1749"/>
                  <a:pt x="554" y="2115"/>
                </a:cubicBezTo>
                <a:cubicBezTo>
                  <a:pt x="554" y="2115"/>
                  <a:pt x="554" y="2123"/>
                  <a:pt x="554" y="2123"/>
                </a:cubicBezTo>
                <a:cubicBezTo>
                  <a:pt x="562" y="2147"/>
                  <a:pt x="570" y="2172"/>
                  <a:pt x="578" y="2188"/>
                </a:cubicBezTo>
                <a:lnTo>
                  <a:pt x="220" y="2351"/>
                </a:lnTo>
                <a:cubicBezTo>
                  <a:pt x="181" y="2285"/>
                  <a:pt x="131" y="2246"/>
                  <a:pt x="87" y="2246"/>
                </a:cubicBezTo>
                <a:cubicBezTo>
                  <a:pt x="77" y="2246"/>
                  <a:pt x="67" y="2249"/>
                  <a:pt x="57" y="2253"/>
                </a:cubicBezTo>
                <a:cubicBezTo>
                  <a:pt x="17" y="2270"/>
                  <a:pt x="0" y="2384"/>
                  <a:pt x="49" y="2497"/>
                </a:cubicBezTo>
                <a:cubicBezTo>
                  <a:pt x="49" y="2506"/>
                  <a:pt x="57" y="2514"/>
                  <a:pt x="57" y="2530"/>
                </a:cubicBezTo>
                <a:cubicBezTo>
                  <a:pt x="74" y="2546"/>
                  <a:pt x="90" y="2571"/>
                  <a:pt x="106" y="2587"/>
                </a:cubicBezTo>
                <a:cubicBezTo>
                  <a:pt x="114" y="2603"/>
                  <a:pt x="122" y="2611"/>
                  <a:pt x="131" y="2620"/>
                </a:cubicBezTo>
                <a:cubicBezTo>
                  <a:pt x="149" y="2644"/>
                  <a:pt x="177" y="2655"/>
                  <a:pt x="208" y="2655"/>
                </a:cubicBezTo>
                <a:cubicBezTo>
                  <a:pt x="217" y="2655"/>
                  <a:pt x="227" y="2654"/>
                  <a:pt x="236" y="2652"/>
                </a:cubicBezTo>
                <a:cubicBezTo>
                  <a:pt x="285" y="2636"/>
                  <a:pt x="302" y="2554"/>
                  <a:pt x="277" y="2465"/>
                </a:cubicBezTo>
                <a:lnTo>
                  <a:pt x="627" y="2310"/>
                </a:lnTo>
                <a:lnTo>
                  <a:pt x="627" y="2318"/>
                </a:lnTo>
                <a:cubicBezTo>
                  <a:pt x="643" y="2343"/>
                  <a:pt x="660" y="2367"/>
                  <a:pt x="676" y="2392"/>
                </a:cubicBezTo>
                <a:lnTo>
                  <a:pt x="692" y="2416"/>
                </a:lnTo>
                <a:cubicBezTo>
                  <a:pt x="700" y="2441"/>
                  <a:pt x="717" y="2457"/>
                  <a:pt x="733" y="2481"/>
                </a:cubicBezTo>
                <a:lnTo>
                  <a:pt x="749" y="2497"/>
                </a:lnTo>
                <a:cubicBezTo>
                  <a:pt x="766" y="2522"/>
                  <a:pt x="782" y="2538"/>
                  <a:pt x="806" y="2563"/>
                </a:cubicBezTo>
                <a:cubicBezTo>
                  <a:pt x="806" y="2571"/>
                  <a:pt x="823" y="2579"/>
                  <a:pt x="823" y="2579"/>
                </a:cubicBezTo>
                <a:lnTo>
                  <a:pt x="880" y="2636"/>
                </a:lnTo>
                <a:lnTo>
                  <a:pt x="896" y="2652"/>
                </a:lnTo>
                <a:cubicBezTo>
                  <a:pt x="920" y="2668"/>
                  <a:pt x="945" y="2685"/>
                  <a:pt x="969" y="2709"/>
                </a:cubicBezTo>
                <a:lnTo>
                  <a:pt x="985" y="2717"/>
                </a:lnTo>
                <a:lnTo>
                  <a:pt x="1059" y="2758"/>
                </a:lnTo>
                <a:lnTo>
                  <a:pt x="1075" y="2774"/>
                </a:lnTo>
                <a:lnTo>
                  <a:pt x="1124" y="2799"/>
                </a:lnTo>
                <a:lnTo>
                  <a:pt x="1018" y="3149"/>
                </a:lnTo>
                <a:cubicBezTo>
                  <a:pt x="998" y="3146"/>
                  <a:pt x="978" y="3145"/>
                  <a:pt x="959" y="3145"/>
                </a:cubicBezTo>
                <a:cubicBezTo>
                  <a:pt x="848" y="3145"/>
                  <a:pt x="762" y="3185"/>
                  <a:pt x="741" y="3255"/>
                </a:cubicBezTo>
                <a:cubicBezTo>
                  <a:pt x="733" y="3320"/>
                  <a:pt x="766" y="3377"/>
                  <a:pt x="823" y="3417"/>
                </a:cubicBezTo>
                <a:cubicBezTo>
                  <a:pt x="839" y="3426"/>
                  <a:pt x="855" y="3434"/>
                  <a:pt x="871" y="3450"/>
                </a:cubicBezTo>
                <a:cubicBezTo>
                  <a:pt x="904" y="3466"/>
                  <a:pt x="945" y="3482"/>
                  <a:pt x="977" y="3499"/>
                </a:cubicBezTo>
                <a:lnTo>
                  <a:pt x="1026" y="3515"/>
                </a:lnTo>
                <a:cubicBezTo>
                  <a:pt x="1082" y="3530"/>
                  <a:pt x="1136" y="3537"/>
                  <a:pt x="1186" y="3537"/>
                </a:cubicBezTo>
                <a:cubicBezTo>
                  <a:pt x="1297" y="3537"/>
                  <a:pt x="1384" y="3501"/>
                  <a:pt x="1401" y="3434"/>
                </a:cubicBezTo>
                <a:cubicBezTo>
                  <a:pt x="1425" y="3360"/>
                  <a:pt x="1344" y="3263"/>
                  <a:pt x="1221" y="3206"/>
                </a:cubicBezTo>
                <a:lnTo>
                  <a:pt x="1311" y="2872"/>
                </a:lnTo>
                <a:lnTo>
                  <a:pt x="1376" y="2888"/>
                </a:lnTo>
                <a:cubicBezTo>
                  <a:pt x="1449" y="2900"/>
                  <a:pt x="1523" y="2907"/>
                  <a:pt x="1596" y="2907"/>
                </a:cubicBezTo>
                <a:cubicBezTo>
                  <a:pt x="1669" y="2907"/>
                  <a:pt x="1742" y="2900"/>
                  <a:pt x="1816" y="2888"/>
                </a:cubicBezTo>
                <a:cubicBezTo>
                  <a:pt x="1881" y="2872"/>
                  <a:pt x="1938" y="2856"/>
                  <a:pt x="1995" y="2839"/>
                </a:cubicBezTo>
                <a:lnTo>
                  <a:pt x="2052" y="2815"/>
                </a:lnTo>
                <a:cubicBezTo>
                  <a:pt x="2092" y="2799"/>
                  <a:pt x="2133" y="2774"/>
                  <a:pt x="2166" y="2758"/>
                </a:cubicBezTo>
                <a:lnTo>
                  <a:pt x="2443" y="3067"/>
                </a:lnTo>
                <a:cubicBezTo>
                  <a:pt x="2369" y="3157"/>
                  <a:pt x="2337" y="3246"/>
                  <a:pt x="2386" y="3295"/>
                </a:cubicBezTo>
                <a:cubicBezTo>
                  <a:pt x="2403" y="3312"/>
                  <a:pt x="2431" y="3322"/>
                  <a:pt x="2466" y="3322"/>
                </a:cubicBezTo>
                <a:cubicBezTo>
                  <a:pt x="2530" y="3322"/>
                  <a:pt x="2616" y="3291"/>
                  <a:pt x="2695" y="3222"/>
                </a:cubicBezTo>
                <a:cubicBezTo>
                  <a:pt x="2703" y="3214"/>
                  <a:pt x="2711" y="3206"/>
                  <a:pt x="2719" y="3198"/>
                </a:cubicBezTo>
                <a:cubicBezTo>
                  <a:pt x="2744" y="3173"/>
                  <a:pt x="2760" y="3149"/>
                  <a:pt x="2784" y="3116"/>
                </a:cubicBezTo>
                <a:cubicBezTo>
                  <a:pt x="2793" y="3108"/>
                  <a:pt x="2801" y="3092"/>
                  <a:pt x="2801" y="3075"/>
                </a:cubicBezTo>
                <a:cubicBezTo>
                  <a:pt x="2833" y="3035"/>
                  <a:pt x="2833" y="2978"/>
                  <a:pt x="2801" y="2929"/>
                </a:cubicBezTo>
                <a:cubicBezTo>
                  <a:pt x="2784" y="2909"/>
                  <a:pt x="2758" y="2900"/>
                  <a:pt x="2727" y="2900"/>
                </a:cubicBezTo>
                <a:cubicBezTo>
                  <a:pt x="2681" y="2900"/>
                  <a:pt x="2623" y="2920"/>
                  <a:pt x="2565" y="2953"/>
                </a:cubicBezTo>
                <a:lnTo>
                  <a:pt x="2304" y="2660"/>
                </a:lnTo>
                <a:lnTo>
                  <a:pt x="2337" y="2636"/>
                </a:lnTo>
                <a:cubicBezTo>
                  <a:pt x="2377" y="2603"/>
                  <a:pt x="2410" y="2563"/>
                  <a:pt x="2451" y="2522"/>
                </a:cubicBezTo>
                <a:cubicBezTo>
                  <a:pt x="2500" y="2465"/>
                  <a:pt x="2540" y="2408"/>
                  <a:pt x="2573" y="2343"/>
                </a:cubicBezTo>
                <a:cubicBezTo>
                  <a:pt x="2589" y="2310"/>
                  <a:pt x="2605" y="2278"/>
                  <a:pt x="2622" y="2245"/>
                </a:cubicBezTo>
                <a:lnTo>
                  <a:pt x="2874" y="2302"/>
                </a:lnTo>
                <a:cubicBezTo>
                  <a:pt x="2874" y="2375"/>
                  <a:pt x="2890" y="2432"/>
                  <a:pt x="2931" y="2441"/>
                </a:cubicBezTo>
                <a:cubicBezTo>
                  <a:pt x="2933" y="2441"/>
                  <a:pt x="2936" y="2441"/>
                  <a:pt x="2938" y="2441"/>
                </a:cubicBezTo>
                <a:cubicBezTo>
                  <a:pt x="2978" y="2441"/>
                  <a:pt x="3030" y="2378"/>
                  <a:pt x="3053" y="2286"/>
                </a:cubicBezTo>
                <a:lnTo>
                  <a:pt x="3053" y="2261"/>
                </a:lnTo>
                <a:cubicBezTo>
                  <a:pt x="3053" y="2245"/>
                  <a:pt x="3053" y="2221"/>
                  <a:pt x="3053" y="2204"/>
                </a:cubicBezTo>
                <a:cubicBezTo>
                  <a:pt x="3053" y="2188"/>
                  <a:pt x="3053" y="2180"/>
                  <a:pt x="3053" y="2172"/>
                </a:cubicBezTo>
                <a:cubicBezTo>
                  <a:pt x="3045" y="2131"/>
                  <a:pt x="3029" y="2107"/>
                  <a:pt x="2996" y="2099"/>
                </a:cubicBezTo>
                <a:cubicBezTo>
                  <a:pt x="2994" y="2098"/>
                  <a:pt x="2992" y="2098"/>
                  <a:pt x="2989" y="2098"/>
                </a:cubicBezTo>
                <a:cubicBezTo>
                  <a:pt x="2962" y="2098"/>
                  <a:pt x="2913" y="2137"/>
                  <a:pt x="2890" y="2196"/>
                </a:cubicBezTo>
                <a:lnTo>
                  <a:pt x="2654" y="2147"/>
                </a:lnTo>
                <a:cubicBezTo>
                  <a:pt x="2670" y="2107"/>
                  <a:pt x="2679" y="2074"/>
                  <a:pt x="2687" y="2033"/>
                </a:cubicBezTo>
                <a:cubicBezTo>
                  <a:pt x="2695" y="1993"/>
                  <a:pt x="2703" y="1952"/>
                  <a:pt x="2711" y="1911"/>
                </a:cubicBezTo>
                <a:lnTo>
                  <a:pt x="2711" y="1879"/>
                </a:lnTo>
                <a:lnTo>
                  <a:pt x="2711" y="1797"/>
                </a:lnTo>
                <a:lnTo>
                  <a:pt x="2711" y="1757"/>
                </a:lnTo>
                <a:lnTo>
                  <a:pt x="2711" y="1683"/>
                </a:lnTo>
                <a:cubicBezTo>
                  <a:pt x="2711" y="1659"/>
                  <a:pt x="2711" y="1651"/>
                  <a:pt x="2703" y="1635"/>
                </a:cubicBezTo>
                <a:cubicBezTo>
                  <a:pt x="2695" y="1626"/>
                  <a:pt x="2703" y="1610"/>
                  <a:pt x="2695" y="1602"/>
                </a:cubicBezTo>
                <a:lnTo>
                  <a:pt x="3086" y="1456"/>
                </a:lnTo>
                <a:cubicBezTo>
                  <a:pt x="3140" y="1565"/>
                  <a:pt x="3218" y="1634"/>
                  <a:pt x="3285" y="1634"/>
                </a:cubicBezTo>
                <a:cubicBezTo>
                  <a:pt x="3298" y="1634"/>
                  <a:pt x="3310" y="1632"/>
                  <a:pt x="3322" y="1626"/>
                </a:cubicBezTo>
                <a:cubicBezTo>
                  <a:pt x="3436" y="1594"/>
                  <a:pt x="3452" y="1423"/>
                  <a:pt x="3387" y="1244"/>
                </a:cubicBezTo>
                <a:cubicBezTo>
                  <a:pt x="3387" y="1228"/>
                  <a:pt x="3379" y="1211"/>
                  <a:pt x="3371" y="1203"/>
                </a:cubicBezTo>
                <a:cubicBezTo>
                  <a:pt x="3354" y="1162"/>
                  <a:pt x="3338" y="1130"/>
                  <a:pt x="3314" y="1097"/>
                </a:cubicBezTo>
                <a:cubicBezTo>
                  <a:pt x="3297" y="1081"/>
                  <a:pt x="3289" y="1073"/>
                  <a:pt x="3273" y="1057"/>
                </a:cubicBezTo>
                <a:cubicBezTo>
                  <a:pt x="3244" y="1007"/>
                  <a:pt x="3191" y="982"/>
                  <a:pt x="3134" y="982"/>
                </a:cubicBezTo>
                <a:cubicBezTo>
                  <a:pt x="3126" y="982"/>
                  <a:pt x="3118" y="982"/>
                  <a:pt x="3110" y="983"/>
                </a:cubicBezTo>
                <a:cubicBezTo>
                  <a:pt x="3037" y="1016"/>
                  <a:pt x="3004" y="1130"/>
                  <a:pt x="3029" y="1268"/>
                </a:cubicBezTo>
                <a:lnTo>
                  <a:pt x="2654" y="1407"/>
                </a:lnTo>
                <a:cubicBezTo>
                  <a:pt x="2646" y="1390"/>
                  <a:pt x="2638" y="1374"/>
                  <a:pt x="2630" y="1350"/>
                </a:cubicBezTo>
                <a:cubicBezTo>
                  <a:pt x="2622" y="1342"/>
                  <a:pt x="2622" y="1333"/>
                  <a:pt x="2613" y="1317"/>
                </a:cubicBezTo>
                <a:cubicBezTo>
                  <a:pt x="2605" y="1293"/>
                  <a:pt x="2589" y="1276"/>
                  <a:pt x="2581" y="1252"/>
                </a:cubicBezTo>
                <a:lnTo>
                  <a:pt x="2557" y="1219"/>
                </a:lnTo>
                <a:cubicBezTo>
                  <a:pt x="2548" y="1195"/>
                  <a:pt x="2532" y="1179"/>
                  <a:pt x="2516" y="1154"/>
                </a:cubicBezTo>
                <a:cubicBezTo>
                  <a:pt x="2516" y="1146"/>
                  <a:pt x="2508" y="1138"/>
                  <a:pt x="2500" y="1138"/>
                </a:cubicBezTo>
                <a:cubicBezTo>
                  <a:pt x="2475" y="1105"/>
                  <a:pt x="2451" y="1073"/>
                  <a:pt x="2426" y="1040"/>
                </a:cubicBezTo>
                <a:lnTo>
                  <a:pt x="2605" y="894"/>
                </a:lnTo>
                <a:cubicBezTo>
                  <a:pt x="2639" y="928"/>
                  <a:pt x="2681" y="946"/>
                  <a:pt x="2714" y="946"/>
                </a:cubicBezTo>
                <a:cubicBezTo>
                  <a:pt x="2729" y="946"/>
                  <a:pt x="2742" y="942"/>
                  <a:pt x="2752" y="935"/>
                </a:cubicBezTo>
                <a:cubicBezTo>
                  <a:pt x="2776" y="910"/>
                  <a:pt x="2768" y="821"/>
                  <a:pt x="2711" y="747"/>
                </a:cubicBezTo>
                <a:lnTo>
                  <a:pt x="2695" y="723"/>
                </a:lnTo>
                <a:cubicBezTo>
                  <a:pt x="2679" y="715"/>
                  <a:pt x="2662" y="698"/>
                  <a:pt x="2646" y="682"/>
                </a:cubicBezTo>
                <a:lnTo>
                  <a:pt x="2622" y="674"/>
                </a:lnTo>
                <a:cubicBezTo>
                  <a:pt x="2605" y="662"/>
                  <a:pt x="2589" y="656"/>
                  <a:pt x="2573" y="656"/>
                </a:cubicBezTo>
                <a:cubicBezTo>
                  <a:pt x="2557" y="656"/>
                  <a:pt x="2540" y="662"/>
                  <a:pt x="2524" y="674"/>
                </a:cubicBezTo>
                <a:cubicBezTo>
                  <a:pt x="2491" y="698"/>
                  <a:pt x="2500" y="755"/>
                  <a:pt x="2540" y="821"/>
                </a:cubicBezTo>
                <a:lnTo>
                  <a:pt x="2353" y="975"/>
                </a:lnTo>
                <a:cubicBezTo>
                  <a:pt x="2231" y="869"/>
                  <a:pt x="2084" y="788"/>
                  <a:pt x="1930" y="747"/>
                </a:cubicBezTo>
                <a:lnTo>
                  <a:pt x="1930" y="348"/>
                </a:lnTo>
                <a:cubicBezTo>
                  <a:pt x="2068" y="324"/>
                  <a:pt x="2166" y="251"/>
                  <a:pt x="2166" y="177"/>
                </a:cubicBezTo>
                <a:cubicBezTo>
                  <a:pt x="2166" y="77"/>
                  <a:pt x="2019" y="6"/>
                  <a:pt x="1844" y="6"/>
                </a:cubicBezTo>
                <a:cubicBezTo>
                  <a:pt x="1835" y="6"/>
                  <a:pt x="1825" y="6"/>
                  <a:pt x="1816" y="6"/>
                </a:cubicBezTo>
                <a:cubicBezTo>
                  <a:pt x="1808" y="2"/>
                  <a:pt x="1799" y="0"/>
                  <a:pt x="17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30"/>
          <p:cNvGrpSpPr/>
          <p:nvPr/>
        </p:nvGrpSpPr>
        <p:grpSpPr>
          <a:xfrm>
            <a:off x="7246456" y="751018"/>
            <a:ext cx="903819" cy="915039"/>
            <a:chOff x="4304200" y="4312250"/>
            <a:chExt cx="191325" cy="193700"/>
          </a:xfrm>
        </p:grpSpPr>
        <p:sp>
          <p:nvSpPr>
            <p:cNvPr id="396" name="Google Shape;396;p30"/>
            <p:cNvSpPr/>
            <p:nvPr/>
          </p:nvSpPr>
          <p:spPr>
            <a:xfrm>
              <a:off x="4390025" y="4365900"/>
              <a:ext cx="105500" cy="55400"/>
            </a:xfrm>
            <a:custGeom>
              <a:rect b="b" l="l" r="r" t="t"/>
              <a:pathLst>
                <a:path extrusionOk="0" h="2216" w="4220">
                  <a:moveTo>
                    <a:pt x="3481" y="1"/>
                  </a:moveTo>
                  <a:cubicBezTo>
                    <a:pt x="3456" y="1"/>
                    <a:pt x="3432" y="4"/>
                    <a:pt x="3408" y="12"/>
                  </a:cubicBezTo>
                  <a:cubicBezTo>
                    <a:pt x="3247" y="70"/>
                    <a:pt x="3183" y="328"/>
                    <a:pt x="3241" y="631"/>
                  </a:cubicBezTo>
                  <a:lnTo>
                    <a:pt x="1" y="1803"/>
                  </a:lnTo>
                  <a:lnTo>
                    <a:pt x="155" y="2215"/>
                  </a:lnTo>
                  <a:lnTo>
                    <a:pt x="2126" y="1507"/>
                  </a:lnTo>
                  <a:lnTo>
                    <a:pt x="2023" y="1429"/>
                  </a:lnTo>
                  <a:lnTo>
                    <a:pt x="2043" y="1416"/>
                  </a:lnTo>
                  <a:lnTo>
                    <a:pt x="3415" y="901"/>
                  </a:lnTo>
                  <a:cubicBezTo>
                    <a:pt x="3415" y="901"/>
                    <a:pt x="3621" y="1314"/>
                    <a:pt x="3846" y="1314"/>
                  </a:cubicBezTo>
                  <a:cubicBezTo>
                    <a:pt x="3852" y="1314"/>
                    <a:pt x="3859" y="1314"/>
                    <a:pt x="3865" y="1313"/>
                  </a:cubicBezTo>
                  <a:cubicBezTo>
                    <a:pt x="4220" y="1275"/>
                    <a:pt x="3994" y="515"/>
                    <a:pt x="3994" y="489"/>
                  </a:cubicBezTo>
                  <a:cubicBezTo>
                    <a:pt x="3956" y="405"/>
                    <a:pt x="3911" y="328"/>
                    <a:pt x="3859" y="257"/>
                  </a:cubicBezTo>
                  <a:cubicBezTo>
                    <a:pt x="3833" y="225"/>
                    <a:pt x="3807" y="193"/>
                    <a:pt x="3782" y="167"/>
                  </a:cubicBezTo>
                  <a:cubicBezTo>
                    <a:pt x="3684" y="59"/>
                    <a:pt x="3579" y="1"/>
                    <a:pt x="3481" y="1"/>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4483525" y="4382550"/>
              <a:ext cx="5875" cy="5025"/>
            </a:xfrm>
            <a:custGeom>
              <a:rect b="b" l="l" r="r" t="t"/>
              <a:pathLst>
                <a:path extrusionOk="0" h="201" w="235">
                  <a:moveTo>
                    <a:pt x="123" y="1"/>
                  </a:moveTo>
                  <a:cubicBezTo>
                    <a:pt x="55" y="1"/>
                    <a:pt x="0" y="81"/>
                    <a:pt x="35" y="151"/>
                  </a:cubicBezTo>
                  <a:cubicBezTo>
                    <a:pt x="56" y="185"/>
                    <a:pt x="91" y="201"/>
                    <a:pt x="126" y="201"/>
                  </a:cubicBezTo>
                  <a:cubicBezTo>
                    <a:pt x="166" y="201"/>
                    <a:pt x="205" y="180"/>
                    <a:pt x="222" y="139"/>
                  </a:cubicBezTo>
                  <a:cubicBezTo>
                    <a:pt x="235" y="81"/>
                    <a:pt x="203" y="23"/>
                    <a:pt x="145" y="3"/>
                  </a:cubicBezTo>
                  <a:cubicBezTo>
                    <a:pt x="138" y="1"/>
                    <a:pt x="130" y="1"/>
                    <a:pt x="123"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4435600" y="4378100"/>
              <a:ext cx="58800" cy="25475"/>
            </a:xfrm>
            <a:custGeom>
              <a:rect b="b" l="l" r="r" t="t"/>
              <a:pathLst>
                <a:path extrusionOk="0" h="1019" w="2352">
                  <a:moveTo>
                    <a:pt x="2171" y="1"/>
                  </a:moveTo>
                  <a:cubicBezTo>
                    <a:pt x="2171" y="20"/>
                    <a:pt x="2274" y="387"/>
                    <a:pt x="2223" y="626"/>
                  </a:cubicBezTo>
                  <a:cubicBezTo>
                    <a:pt x="2216" y="600"/>
                    <a:pt x="2210" y="581"/>
                    <a:pt x="2197" y="561"/>
                  </a:cubicBezTo>
                  <a:cubicBezTo>
                    <a:pt x="2178" y="505"/>
                    <a:pt x="2135" y="483"/>
                    <a:pt x="2086" y="483"/>
                  </a:cubicBezTo>
                  <a:cubicBezTo>
                    <a:pt x="1965" y="483"/>
                    <a:pt x="1809" y="619"/>
                    <a:pt x="1901" y="729"/>
                  </a:cubicBezTo>
                  <a:cubicBezTo>
                    <a:pt x="1927" y="774"/>
                    <a:pt x="1965" y="806"/>
                    <a:pt x="2010" y="825"/>
                  </a:cubicBezTo>
                  <a:cubicBezTo>
                    <a:pt x="1785" y="806"/>
                    <a:pt x="1592" y="413"/>
                    <a:pt x="1592" y="413"/>
                  </a:cubicBezTo>
                  <a:lnTo>
                    <a:pt x="522" y="813"/>
                  </a:lnTo>
                  <a:lnTo>
                    <a:pt x="464" y="838"/>
                  </a:lnTo>
                  <a:cubicBezTo>
                    <a:pt x="439" y="845"/>
                    <a:pt x="416" y="849"/>
                    <a:pt x="394" y="849"/>
                  </a:cubicBezTo>
                  <a:cubicBezTo>
                    <a:pt x="203" y="849"/>
                    <a:pt x="162" y="594"/>
                    <a:pt x="162" y="594"/>
                  </a:cubicBezTo>
                  <a:lnTo>
                    <a:pt x="162" y="594"/>
                  </a:lnTo>
                  <a:cubicBezTo>
                    <a:pt x="1" y="916"/>
                    <a:pt x="303" y="1019"/>
                    <a:pt x="303" y="1019"/>
                  </a:cubicBezTo>
                  <a:lnTo>
                    <a:pt x="1572" y="568"/>
                  </a:lnTo>
                  <a:cubicBezTo>
                    <a:pt x="1700" y="800"/>
                    <a:pt x="1874" y="947"/>
                    <a:pt x="2027" y="947"/>
                  </a:cubicBezTo>
                  <a:cubicBezTo>
                    <a:pt x="2052" y="947"/>
                    <a:pt x="2077" y="943"/>
                    <a:pt x="2100" y="935"/>
                  </a:cubicBezTo>
                  <a:cubicBezTo>
                    <a:pt x="2300" y="864"/>
                    <a:pt x="2352" y="490"/>
                    <a:pt x="2210" y="98"/>
                  </a:cubicBezTo>
                  <a:cubicBezTo>
                    <a:pt x="2197" y="65"/>
                    <a:pt x="2184" y="33"/>
                    <a:pt x="2171"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4469575" y="4365750"/>
              <a:ext cx="15000" cy="15925"/>
            </a:xfrm>
            <a:custGeom>
              <a:rect b="b" l="l" r="r" t="t"/>
              <a:pathLst>
                <a:path extrusionOk="0" h="637" w="600">
                  <a:moveTo>
                    <a:pt x="303" y="0"/>
                  </a:moveTo>
                  <a:cubicBezTo>
                    <a:pt x="278" y="0"/>
                    <a:pt x="255" y="4"/>
                    <a:pt x="233" y="12"/>
                  </a:cubicBezTo>
                  <a:cubicBezTo>
                    <a:pt x="72" y="76"/>
                    <a:pt x="1" y="334"/>
                    <a:pt x="59" y="637"/>
                  </a:cubicBezTo>
                  <a:cubicBezTo>
                    <a:pt x="59" y="592"/>
                    <a:pt x="39" y="76"/>
                    <a:pt x="310" y="70"/>
                  </a:cubicBezTo>
                  <a:cubicBezTo>
                    <a:pt x="318" y="69"/>
                    <a:pt x="326" y="69"/>
                    <a:pt x="333" y="69"/>
                  </a:cubicBezTo>
                  <a:cubicBezTo>
                    <a:pt x="433" y="69"/>
                    <a:pt x="522" y="107"/>
                    <a:pt x="600" y="166"/>
                  </a:cubicBezTo>
                  <a:cubicBezTo>
                    <a:pt x="502" y="59"/>
                    <a:pt x="397" y="0"/>
                    <a:pt x="303"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4386000" y="4312400"/>
              <a:ext cx="36425" cy="105025"/>
            </a:xfrm>
            <a:custGeom>
              <a:rect b="b" l="l" r="r" t="t"/>
              <a:pathLst>
                <a:path extrusionOk="0" h="4201" w="1457">
                  <a:moveTo>
                    <a:pt x="645" y="1"/>
                  </a:moveTo>
                  <a:cubicBezTo>
                    <a:pt x="555" y="7"/>
                    <a:pt x="464" y="27"/>
                    <a:pt x="381" y="52"/>
                  </a:cubicBezTo>
                  <a:cubicBezTo>
                    <a:pt x="342" y="65"/>
                    <a:pt x="303" y="78"/>
                    <a:pt x="271" y="97"/>
                  </a:cubicBezTo>
                  <a:cubicBezTo>
                    <a:pt x="110" y="168"/>
                    <a:pt x="1" y="278"/>
                    <a:pt x="7" y="400"/>
                  </a:cubicBezTo>
                  <a:cubicBezTo>
                    <a:pt x="7" y="574"/>
                    <a:pt x="233" y="716"/>
                    <a:pt x="535" y="761"/>
                  </a:cubicBezTo>
                  <a:lnTo>
                    <a:pt x="600" y="4201"/>
                  </a:lnTo>
                  <a:lnTo>
                    <a:pt x="1051" y="4188"/>
                  </a:lnTo>
                  <a:lnTo>
                    <a:pt x="1012" y="2094"/>
                  </a:lnTo>
                  <a:lnTo>
                    <a:pt x="902" y="2172"/>
                  </a:lnTo>
                  <a:lnTo>
                    <a:pt x="896" y="2146"/>
                  </a:lnTo>
                  <a:lnTo>
                    <a:pt x="851" y="677"/>
                  </a:lnTo>
                  <a:cubicBezTo>
                    <a:pt x="851" y="677"/>
                    <a:pt x="1334" y="619"/>
                    <a:pt x="1386" y="387"/>
                  </a:cubicBezTo>
                  <a:cubicBezTo>
                    <a:pt x="1456" y="40"/>
                    <a:pt x="671" y="7"/>
                    <a:pt x="645" y="1"/>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4404700" y="4315175"/>
              <a:ext cx="6450" cy="5275"/>
            </a:xfrm>
            <a:custGeom>
              <a:rect b="b" l="l" r="r" t="t"/>
              <a:pathLst>
                <a:path extrusionOk="0" h="211" w="258">
                  <a:moveTo>
                    <a:pt x="125" y="1"/>
                  </a:moveTo>
                  <a:cubicBezTo>
                    <a:pt x="90" y="1"/>
                    <a:pt x="56" y="16"/>
                    <a:pt x="32" y="44"/>
                  </a:cubicBezTo>
                  <a:cubicBezTo>
                    <a:pt x="0" y="135"/>
                    <a:pt x="71" y="210"/>
                    <a:pt x="147" y="210"/>
                  </a:cubicBezTo>
                  <a:cubicBezTo>
                    <a:pt x="179" y="210"/>
                    <a:pt x="212" y="197"/>
                    <a:pt x="238" y="167"/>
                  </a:cubicBezTo>
                  <a:cubicBezTo>
                    <a:pt x="257" y="109"/>
                    <a:pt x="238" y="44"/>
                    <a:pt x="187" y="19"/>
                  </a:cubicBezTo>
                  <a:cubicBezTo>
                    <a:pt x="167" y="7"/>
                    <a:pt x="146" y="1"/>
                    <a:pt x="125"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4400025" y="4312250"/>
              <a:ext cx="23675" cy="55300"/>
            </a:xfrm>
            <a:custGeom>
              <a:rect b="b" l="l" r="r" t="t"/>
              <a:pathLst>
                <a:path extrusionOk="0" h="2212" w="947">
                  <a:moveTo>
                    <a:pt x="210" y="0"/>
                  </a:moveTo>
                  <a:cubicBezTo>
                    <a:pt x="202" y="0"/>
                    <a:pt x="195" y="0"/>
                    <a:pt x="187" y="0"/>
                  </a:cubicBezTo>
                  <a:cubicBezTo>
                    <a:pt x="148" y="0"/>
                    <a:pt x="116" y="7"/>
                    <a:pt x="84" y="7"/>
                  </a:cubicBezTo>
                  <a:cubicBezTo>
                    <a:pt x="103" y="13"/>
                    <a:pt x="483" y="33"/>
                    <a:pt x="689" y="155"/>
                  </a:cubicBezTo>
                  <a:lnTo>
                    <a:pt x="618" y="155"/>
                  </a:lnTo>
                  <a:cubicBezTo>
                    <a:pt x="435" y="161"/>
                    <a:pt x="485" y="498"/>
                    <a:pt x="644" y="498"/>
                  </a:cubicBezTo>
                  <a:cubicBezTo>
                    <a:pt x="659" y="498"/>
                    <a:pt x="674" y="496"/>
                    <a:pt x="689" y="490"/>
                  </a:cubicBezTo>
                  <a:cubicBezTo>
                    <a:pt x="734" y="484"/>
                    <a:pt x="779" y="458"/>
                    <a:pt x="812" y="419"/>
                  </a:cubicBezTo>
                  <a:lnTo>
                    <a:pt x="812" y="419"/>
                  </a:lnTo>
                  <a:cubicBezTo>
                    <a:pt x="721" y="625"/>
                    <a:pt x="290" y="683"/>
                    <a:pt x="290" y="683"/>
                  </a:cubicBezTo>
                  <a:lnTo>
                    <a:pt x="322" y="1823"/>
                  </a:lnTo>
                  <a:lnTo>
                    <a:pt x="322" y="1888"/>
                  </a:lnTo>
                  <a:cubicBezTo>
                    <a:pt x="317" y="2078"/>
                    <a:pt x="153" y="2104"/>
                    <a:pt x="61" y="2104"/>
                  </a:cubicBezTo>
                  <a:cubicBezTo>
                    <a:pt x="25" y="2104"/>
                    <a:pt x="0" y="2100"/>
                    <a:pt x="0" y="2100"/>
                  </a:cubicBezTo>
                  <a:lnTo>
                    <a:pt x="0" y="2100"/>
                  </a:lnTo>
                  <a:cubicBezTo>
                    <a:pt x="84" y="2184"/>
                    <a:pt x="162" y="2212"/>
                    <a:pt x="229" y="2212"/>
                  </a:cubicBezTo>
                  <a:cubicBezTo>
                    <a:pt x="362" y="2212"/>
                    <a:pt x="451" y="2100"/>
                    <a:pt x="451" y="2100"/>
                  </a:cubicBezTo>
                  <a:lnTo>
                    <a:pt x="425" y="754"/>
                  </a:lnTo>
                  <a:cubicBezTo>
                    <a:pt x="728" y="696"/>
                    <a:pt x="947" y="548"/>
                    <a:pt x="947" y="374"/>
                  </a:cubicBezTo>
                  <a:cubicBezTo>
                    <a:pt x="941" y="165"/>
                    <a:pt x="618" y="0"/>
                    <a:pt x="210"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4386000" y="4314825"/>
              <a:ext cx="13400" cy="16450"/>
            </a:xfrm>
            <a:custGeom>
              <a:rect b="b" l="l" r="r" t="t"/>
              <a:pathLst>
                <a:path extrusionOk="0" h="658" w="536">
                  <a:moveTo>
                    <a:pt x="265" y="0"/>
                  </a:moveTo>
                  <a:lnTo>
                    <a:pt x="265" y="0"/>
                  </a:lnTo>
                  <a:cubicBezTo>
                    <a:pt x="104" y="71"/>
                    <a:pt x="1" y="181"/>
                    <a:pt x="1" y="297"/>
                  </a:cubicBezTo>
                  <a:cubicBezTo>
                    <a:pt x="7" y="471"/>
                    <a:pt x="233" y="612"/>
                    <a:pt x="535" y="657"/>
                  </a:cubicBezTo>
                  <a:cubicBezTo>
                    <a:pt x="497" y="645"/>
                    <a:pt x="1" y="496"/>
                    <a:pt x="84" y="239"/>
                  </a:cubicBezTo>
                  <a:cubicBezTo>
                    <a:pt x="117" y="142"/>
                    <a:pt x="181" y="52"/>
                    <a:pt x="265"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4393100" y="4421750"/>
              <a:ext cx="67800" cy="71625"/>
            </a:xfrm>
            <a:custGeom>
              <a:rect b="b" l="l" r="r" t="t"/>
              <a:pathLst>
                <a:path extrusionOk="0" h="2865" w="2712">
                  <a:moveTo>
                    <a:pt x="277" y="1"/>
                  </a:moveTo>
                  <a:lnTo>
                    <a:pt x="0" y="239"/>
                  </a:lnTo>
                  <a:lnTo>
                    <a:pt x="1127" y="1521"/>
                  </a:lnTo>
                  <a:lnTo>
                    <a:pt x="1159" y="1418"/>
                  </a:lnTo>
                  <a:lnTo>
                    <a:pt x="1172" y="1430"/>
                  </a:lnTo>
                  <a:lnTo>
                    <a:pt x="1978" y="2313"/>
                  </a:lnTo>
                  <a:cubicBezTo>
                    <a:pt x="1978" y="2313"/>
                    <a:pt x="1707" y="2609"/>
                    <a:pt x="1797" y="2777"/>
                  </a:cubicBezTo>
                  <a:cubicBezTo>
                    <a:pt x="1830" y="2840"/>
                    <a:pt x="1886" y="2864"/>
                    <a:pt x="1952" y="2864"/>
                  </a:cubicBezTo>
                  <a:cubicBezTo>
                    <a:pt x="2153" y="2864"/>
                    <a:pt x="2446" y="2638"/>
                    <a:pt x="2461" y="2629"/>
                  </a:cubicBezTo>
                  <a:cubicBezTo>
                    <a:pt x="2512" y="2577"/>
                    <a:pt x="2557" y="2519"/>
                    <a:pt x="2596" y="2461"/>
                  </a:cubicBezTo>
                  <a:cubicBezTo>
                    <a:pt x="2615" y="2429"/>
                    <a:pt x="2628" y="2403"/>
                    <a:pt x="2641" y="2371"/>
                  </a:cubicBezTo>
                  <a:cubicBezTo>
                    <a:pt x="2705" y="2242"/>
                    <a:pt x="2712" y="2120"/>
                    <a:pt x="2647" y="2049"/>
                  </a:cubicBezTo>
                  <a:cubicBezTo>
                    <a:pt x="2608" y="2006"/>
                    <a:pt x="2548" y="1986"/>
                    <a:pt x="2477" y="1986"/>
                  </a:cubicBezTo>
                  <a:cubicBezTo>
                    <a:pt x="2375" y="1986"/>
                    <a:pt x="2250" y="2027"/>
                    <a:pt x="2126" y="2107"/>
                  </a:cubicBezTo>
                  <a:lnTo>
                    <a:pt x="277"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4445750" y="4485125"/>
              <a:ext cx="4700" cy="4125"/>
            </a:xfrm>
            <a:custGeom>
              <a:rect b="b" l="l" r="r" t="t"/>
              <a:pathLst>
                <a:path extrusionOk="0" h="165" w="188">
                  <a:moveTo>
                    <a:pt x="108" y="0"/>
                  </a:moveTo>
                  <a:cubicBezTo>
                    <a:pt x="86" y="0"/>
                    <a:pt x="63" y="9"/>
                    <a:pt x="45" y="29"/>
                  </a:cubicBezTo>
                  <a:cubicBezTo>
                    <a:pt x="0" y="81"/>
                    <a:pt x="39" y="158"/>
                    <a:pt x="103" y="164"/>
                  </a:cubicBezTo>
                  <a:cubicBezTo>
                    <a:pt x="155" y="158"/>
                    <a:pt x="187" y="113"/>
                    <a:pt x="187" y="68"/>
                  </a:cubicBezTo>
                  <a:cubicBezTo>
                    <a:pt x="179" y="24"/>
                    <a:pt x="144" y="0"/>
                    <a:pt x="108"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4420975" y="4453900"/>
              <a:ext cx="33650" cy="40800"/>
            </a:xfrm>
            <a:custGeom>
              <a:rect b="b" l="l" r="r" t="t"/>
              <a:pathLst>
                <a:path extrusionOk="0" h="1632" w="1346">
                  <a:moveTo>
                    <a:pt x="242" y="0"/>
                  </a:moveTo>
                  <a:cubicBezTo>
                    <a:pt x="1" y="0"/>
                    <a:pt x="12" y="235"/>
                    <a:pt x="12" y="235"/>
                  </a:cubicBezTo>
                  <a:lnTo>
                    <a:pt x="740" y="1059"/>
                  </a:lnTo>
                  <a:cubicBezTo>
                    <a:pt x="579" y="1252"/>
                    <a:pt x="521" y="1459"/>
                    <a:pt x="618" y="1568"/>
                  </a:cubicBezTo>
                  <a:cubicBezTo>
                    <a:pt x="657" y="1611"/>
                    <a:pt x="716" y="1632"/>
                    <a:pt x="787" y="1632"/>
                  </a:cubicBezTo>
                  <a:cubicBezTo>
                    <a:pt x="927" y="1632"/>
                    <a:pt x="1114" y="1550"/>
                    <a:pt x="1281" y="1401"/>
                  </a:cubicBezTo>
                  <a:cubicBezTo>
                    <a:pt x="1307" y="1381"/>
                    <a:pt x="1326" y="1362"/>
                    <a:pt x="1346" y="1343"/>
                  </a:cubicBezTo>
                  <a:lnTo>
                    <a:pt x="1346" y="1343"/>
                  </a:lnTo>
                  <a:cubicBezTo>
                    <a:pt x="1333" y="1349"/>
                    <a:pt x="1082" y="1536"/>
                    <a:pt x="888" y="1568"/>
                  </a:cubicBezTo>
                  <a:cubicBezTo>
                    <a:pt x="901" y="1562"/>
                    <a:pt x="920" y="1549"/>
                    <a:pt x="933" y="1529"/>
                  </a:cubicBezTo>
                  <a:cubicBezTo>
                    <a:pt x="1026" y="1446"/>
                    <a:pt x="896" y="1307"/>
                    <a:pt x="795" y="1307"/>
                  </a:cubicBezTo>
                  <a:cubicBezTo>
                    <a:pt x="762" y="1307"/>
                    <a:pt x="733" y="1321"/>
                    <a:pt x="714" y="1355"/>
                  </a:cubicBezTo>
                  <a:cubicBezTo>
                    <a:pt x="689" y="1388"/>
                    <a:pt x="676" y="1426"/>
                    <a:pt x="676" y="1465"/>
                  </a:cubicBezTo>
                  <a:cubicBezTo>
                    <a:pt x="618" y="1291"/>
                    <a:pt x="863" y="1027"/>
                    <a:pt x="863" y="1027"/>
                  </a:cubicBezTo>
                  <a:lnTo>
                    <a:pt x="238" y="338"/>
                  </a:lnTo>
                  <a:lnTo>
                    <a:pt x="206" y="299"/>
                  </a:lnTo>
                  <a:cubicBezTo>
                    <a:pt x="70" y="132"/>
                    <a:pt x="289" y="3"/>
                    <a:pt x="289" y="3"/>
                  </a:cubicBezTo>
                  <a:cubicBezTo>
                    <a:pt x="273" y="1"/>
                    <a:pt x="257" y="0"/>
                    <a:pt x="242"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4446400" y="4471225"/>
              <a:ext cx="14500" cy="9650"/>
            </a:xfrm>
            <a:custGeom>
              <a:rect b="b" l="l" r="r" t="t"/>
              <a:pathLst>
                <a:path extrusionOk="0" h="386" w="580">
                  <a:moveTo>
                    <a:pt x="350" y="0"/>
                  </a:moveTo>
                  <a:cubicBezTo>
                    <a:pt x="250" y="0"/>
                    <a:pt x="125" y="42"/>
                    <a:pt x="0" y="121"/>
                  </a:cubicBezTo>
                  <a:cubicBezTo>
                    <a:pt x="20" y="113"/>
                    <a:pt x="176" y="45"/>
                    <a:pt x="310" y="45"/>
                  </a:cubicBezTo>
                  <a:cubicBezTo>
                    <a:pt x="391" y="45"/>
                    <a:pt x="465" y="70"/>
                    <a:pt x="496" y="147"/>
                  </a:cubicBezTo>
                  <a:cubicBezTo>
                    <a:pt x="535" y="224"/>
                    <a:pt x="535" y="308"/>
                    <a:pt x="515" y="385"/>
                  </a:cubicBezTo>
                  <a:cubicBezTo>
                    <a:pt x="573" y="257"/>
                    <a:pt x="580" y="134"/>
                    <a:pt x="515" y="63"/>
                  </a:cubicBezTo>
                  <a:cubicBezTo>
                    <a:pt x="478" y="21"/>
                    <a:pt x="420" y="0"/>
                    <a:pt x="350"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4420150" y="4423350"/>
              <a:ext cx="53325" cy="21225"/>
            </a:xfrm>
            <a:custGeom>
              <a:rect b="b" l="l" r="r" t="t"/>
              <a:pathLst>
                <a:path extrusionOk="0" h="849" w="2133">
                  <a:moveTo>
                    <a:pt x="45" y="1"/>
                  </a:moveTo>
                  <a:lnTo>
                    <a:pt x="0" y="226"/>
                  </a:lnTo>
                  <a:lnTo>
                    <a:pt x="1044" y="452"/>
                  </a:lnTo>
                  <a:lnTo>
                    <a:pt x="1018" y="387"/>
                  </a:lnTo>
                  <a:lnTo>
                    <a:pt x="1031" y="387"/>
                  </a:lnTo>
                  <a:lnTo>
                    <a:pt x="1765" y="536"/>
                  </a:lnTo>
                  <a:cubicBezTo>
                    <a:pt x="1765" y="536"/>
                    <a:pt x="1739" y="787"/>
                    <a:pt x="1849" y="838"/>
                  </a:cubicBezTo>
                  <a:cubicBezTo>
                    <a:pt x="1863" y="845"/>
                    <a:pt x="1878" y="849"/>
                    <a:pt x="1891" y="849"/>
                  </a:cubicBezTo>
                  <a:cubicBezTo>
                    <a:pt x="2029" y="849"/>
                    <a:pt x="2120" y="528"/>
                    <a:pt x="2126" y="516"/>
                  </a:cubicBezTo>
                  <a:cubicBezTo>
                    <a:pt x="2132" y="471"/>
                    <a:pt x="2132" y="426"/>
                    <a:pt x="2132" y="381"/>
                  </a:cubicBezTo>
                  <a:cubicBezTo>
                    <a:pt x="2126" y="362"/>
                    <a:pt x="2126" y="336"/>
                    <a:pt x="2119" y="317"/>
                  </a:cubicBezTo>
                  <a:cubicBezTo>
                    <a:pt x="2106" y="233"/>
                    <a:pt x="2061" y="168"/>
                    <a:pt x="2003" y="156"/>
                  </a:cubicBezTo>
                  <a:cubicBezTo>
                    <a:pt x="1995" y="154"/>
                    <a:pt x="1987" y="153"/>
                    <a:pt x="1979" y="153"/>
                  </a:cubicBezTo>
                  <a:cubicBezTo>
                    <a:pt x="1896" y="153"/>
                    <a:pt x="1811" y="240"/>
                    <a:pt x="1759" y="375"/>
                  </a:cubicBezTo>
                  <a:lnTo>
                    <a:pt x="45" y="1"/>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4467925" y="4437375"/>
              <a:ext cx="3825" cy="2525"/>
            </a:xfrm>
            <a:custGeom>
              <a:rect b="b" l="l" r="r" t="t"/>
              <a:pathLst>
                <a:path extrusionOk="0" h="101" w="153">
                  <a:moveTo>
                    <a:pt x="66" y="0"/>
                  </a:moveTo>
                  <a:cubicBezTo>
                    <a:pt x="56" y="0"/>
                    <a:pt x="47" y="4"/>
                    <a:pt x="41" y="13"/>
                  </a:cubicBezTo>
                  <a:cubicBezTo>
                    <a:pt x="1" y="43"/>
                    <a:pt x="46" y="100"/>
                    <a:pt x="84" y="100"/>
                  </a:cubicBezTo>
                  <a:cubicBezTo>
                    <a:pt x="94" y="100"/>
                    <a:pt x="105" y="96"/>
                    <a:pt x="112" y="84"/>
                  </a:cubicBezTo>
                  <a:cubicBezTo>
                    <a:pt x="153" y="58"/>
                    <a:pt x="104" y="0"/>
                    <a:pt x="66"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4444625" y="4429150"/>
              <a:ext cx="28675" cy="16850"/>
            </a:xfrm>
            <a:custGeom>
              <a:rect b="b" l="l" r="r" t="t"/>
              <a:pathLst>
                <a:path extrusionOk="0" h="674" w="1147">
                  <a:moveTo>
                    <a:pt x="116" y="1"/>
                  </a:moveTo>
                  <a:lnTo>
                    <a:pt x="116" y="1"/>
                  </a:lnTo>
                  <a:cubicBezTo>
                    <a:pt x="26" y="39"/>
                    <a:pt x="0" y="149"/>
                    <a:pt x="65" y="220"/>
                  </a:cubicBezTo>
                  <a:lnTo>
                    <a:pt x="735" y="368"/>
                  </a:lnTo>
                  <a:cubicBezTo>
                    <a:pt x="722" y="529"/>
                    <a:pt x="773" y="651"/>
                    <a:pt x="863" y="671"/>
                  </a:cubicBezTo>
                  <a:cubicBezTo>
                    <a:pt x="871" y="673"/>
                    <a:pt x="879" y="674"/>
                    <a:pt x="887" y="674"/>
                  </a:cubicBezTo>
                  <a:cubicBezTo>
                    <a:pt x="985" y="674"/>
                    <a:pt x="1092" y="533"/>
                    <a:pt x="1134" y="342"/>
                  </a:cubicBezTo>
                  <a:cubicBezTo>
                    <a:pt x="1140" y="323"/>
                    <a:pt x="1147" y="304"/>
                    <a:pt x="1147" y="284"/>
                  </a:cubicBezTo>
                  <a:lnTo>
                    <a:pt x="1147" y="284"/>
                  </a:lnTo>
                  <a:cubicBezTo>
                    <a:pt x="1115" y="387"/>
                    <a:pt x="1063" y="484"/>
                    <a:pt x="999" y="574"/>
                  </a:cubicBezTo>
                  <a:cubicBezTo>
                    <a:pt x="1005" y="561"/>
                    <a:pt x="1005" y="548"/>
                    <a:pt x="1005" y="535"/>
                  </a:cubicBezTo>
                  <a:cubicBezTo>
                    <a:pt x="1018" y="482"/>
                    <a:pt x="968" y="455"/>
                    <a:pt x="918" y="455"/>
                  </a:cubicBezTo>
                  <a:cubicBezTo>
                    <a:pt x="872" y="455"/>
                    <a:pt x="825" y="479"/>
                    <a:pt x="831" y="529"/>
                  </a:cubicBezTo>
                  <a:cubicBezTo>
                    <a:pt x="831" y="555"/>
                    <a:pt x="838" y="581"/>
                    <a:pt x="851" y="600"/>
                  </a:cubicBezTo>
                  <a:cubicBezTo>
                    <a:pt x="760" y="529"/>
                    <a:pt x="786" y="310"/>
                    <a:pt x="786" y="310"/>
                  </a:cubicBezTo>
                  <a:lnTo>
                    <a:pt x="213" y="194"/>
                  </a:lnTo>
                  <a:lnTo>
                    <a:pt x="181" y="188"/>
                  </a:lnTo>
                  <a:cubicBezTo>
                    <a:pt x="52" y="149"/>
                    <a:pt x="116" y="1"/>
                    <a:pt x="116"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4464100" y="4427150"/>
              <a:ext cx="9050" cy="5575"/>
            </a:xfrm>
            <a:custGeom>
              <a:rect b="b" l="l" r="r" t="t"/>
              <a:pathLst>
                <a:path extrusionOk="0" h="223" w="362">
                  <a:moveTo>
                    <a:pt x="221" y="1"/>
                  </a:moveTo>
                  <a:cubicBezTo>
                    <a:pt x="138" y="1"/>
                    <a:pt x="53" y="88"/>
                    <a:pt x="1" y="223"/>
                  </a:cubicBezTo>
                  <a:cubicBezTo>
                    <a:pt x="12" y="206"/>
                    <a:pt x="116" y="37"/>
                    <a:pt x="220" y="37"/>
                  </a:cubicBezTo>
                  <a:cubicBezTo>
                    <a:pt x="235" y="37"/>
                    <a:pt x="250" y="40"/>
                    <a:pt x="265" y="49"/>
                  </a:cubicBezTo>
                  <a:cubicBezTo>
                    <a:pt x="310" y="74"/>
                    <a:pt x="342" y="119"/>
                    <a:pt x="361" y="171"/>
                  </a:cubicBezTo>
                  <a:cubicBezTo>
                    <a:pt x="342" y="81"/>
                    <a:pt x="303" y="16"/>
                    <a:pt x="245" y="4"/>
                  </a:cubicBezTo>
                  <a:cubicBezTo>
                    <a:pt x="237" y="2"/>
                    <a:pt x="229" y="1"/>
                    <a:pt x="221"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4410325" y="4348150"/>
              <a:ext cx="48325" cy="41100"/>
            </a:xfrm>
            <a:custGeom>
              <a:rect b="b" l="l" r="r" t="t"/>
              <a:pathLst>
                <a:path extrusionOk="0" h="1644" w="1933">
                  <a:moveTo>
                    <a:pt x="1424" y="1"/>
                  </a:moveTo>
                  <a:cubicBezTo>
                    <a:pt x="1390" y="1"/>
                    <a:pt x="1357" y="9"/>
                    <a:pt x="1327" y="27"/>
                  </a:cubicBezTo>
                  <a:cubicBezTo>
                    <a:pt x="1263" y="85"/>
                    <a:pt x="1276" y="220"/>
                    <a:pt x="1353" y="355"/>
                  </a:cubicBezTo>
                  <a:lnTo>
                    <a:pt x="0" y="1469"/>
                  </a:lnTo>
                  <a:lnTo>
                    <a:pt x="148" y="1643"/>
                  </a:lnTo>
                  <a:lnTo>
                    <a:pt x="966" y="967"/>
                  </a:lnTo>
                  <a:lnTo>
                    <a:pt x="902" y="948"/>
                  </a:lnTo>
                  <a:lnTo>
                    <a:pt x="915" y="935"/>
                  </a:lnTo>
                  <a:lnTo>
                    <a:pt x="1482" y="452"/>
                  </a:lnTo>
                  <a:cubicBezTo>
                    <a:pt x="1482" y="452"/>
                    <a:pt x="1619" y="584"/>
                    <a:pt x="1726" y="584"/>
                  </a:cubicBezTo>
                  <a:cubicBezTo>
                    <a:pt x="1742" y="584"/>
                    <a:pt x="1757" y="581"/>
                    <a:pt x="1772" y="574"/>
                  </a:cubicBezTo>
                  <a:cubicBezTo>
                    <a:pt x="1933" y="490"/>
                    <a:pt x="1694" y="168"/>
                    <a:pt x="1688" y="155"/>
                  </a:cubicBezTo>
                  <a:cubicBezTo>
                    <a:pt x="1656" y="123"/>
                    <a:pt x="1623" y="91"/>
                    <a:pt x="1585" y="65"/>
                  </a:cubicBezTo>
                  <a:cubicBezTo>
                    <a:pt x="1566" y="59"/>
                    <a:pt x="1553" y="46"/>
                    <a:pt x="1533" y="33"/>
                  </a:cubicBezTo>
                  <a:cubicBezTo>
                    <a:pt x="1502" y="12"/>
                    <a:pt x="1463" y="1"/>
                    <a:pt x="1424" y="1"/>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4450425" y="4354600"/>
              <a:ext cx="3225" cy="3075"/>
            </a:xfrm>
            <a:custGeom>
              <a:rect b="b" l="l" r="r" t="t"/>
              <a:pathLst>
                <a:path extrusionOk="0" h="123" w="129">
                  <a:moveTo>
                    <a:pt x="65" y="0"/>
                  </a:moveTo>
                  <a:cubicBezTo>
                    <a:pt x="0" y="20"/>
                    <a:pt x="13" y="116"/>
                    <a:pt x="84" y="123"/>
                  </a:cubicBezTo>
                  <a:cubicBezTo>
                    <a:pt x="110" y="116"/>
                    <a:pt x="129" y="84"/>
                    <a:pt x="123" y="52"/>
                  </a:cubicBezTo>
                  <a:cubicBezTo>
                    <a:pt x="123" y="26"/>
                    <a:pt x="97" y="0"/>
                    <a:pt x="65"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4430450" y="4352025"/>
              <a:ext cx="27400" cy="20325"/>
            </a:xfrm>
            <a:custGeom>
              <a:rect b="b" l="l" r="r" t="t"/>
              <a:pathLst>
                <a:path extrusionOk="0" h="813" w="1096">
                  <a:moveTo>
                    <a:pt x="883" y="0"/>
                  </a:moveTo>
                  <a:cubicBezTo>
                    <a:pt x="947" y="84"/>
                    <a:pt x="992" y="187"/>
                    <a:pt x="1018" y="290"/>
                  </a:cubicBezTo>
                  <a:cubicBezTo>
                    <a:pt x="1012" y="277"/>
                    <a:pt x="1005" y="271"/>
                    <a:pt x="992" y="265"/>
                  </a:cubicBezTo>
                  <a:cubicBezTo>
                    <a:pt x="973" y="245"/>
                    <a:pt x="949" y="236"/>
                    <a:pt x="925" y="236"/>
                  </a:cubicBezTo>
                  <a:cubicBezTo>
                    <a:pt x="901" y="236"/>
                    <a:pt x="876" y="245"/>
                    <a:pt x="857" y="265"/>
                  </a:cubicBezTo>
                  <a:cubicBezTo>
                    <a:pt x="831" y="303"/>
                    <a:pt x="838" y="361"/>
                    <a:pt x="883" y="393"/>
                  </a:cubicBezTo>
                  <a:cubicBezTo>
                    <a:pt x="902" y="413"/>
                    <a:pt x="922" y="419"/>
                    <a:pt x="947" y="426"/>
                  </a:cubicBezTo>
                  <a:cubicBezTo>
                    <a:pt x="937" y="428"/>
                    <a:pt x="927" y="430"/>
                    <a:pt x="916" y="430"/>
                  </a:cubicBezTo>
                  <a:cubicBezTo>
                    <a:pt x="810" y="430"/>
                    <a:pt x="677" y="297"/>
                    <a:pt x="677" y="297"/>
                  </a:cubicBezTo>
                  <a:lnTo>
                    <a:pt x="232" y="670"/>
                  </a:lnTo>
                  <a:lnTo>
                    <a:pt x="207" y="696"/>
                  </a:lnTo>
                  <a:cubicBezTo>
                    <a:pt x="184" y="713"/>
                    <a:pt x="163" y="719"/>
                    <a:pt x="144" y="719"/>
                  </a:cubicBezTo>
                  <a:cubicBezTo>
                    <a:pt x="71" y="719"/>
                    <a:pt x="20" y="632"/>
                    <a:pt x="20" y="632"/>
                  </a:cubicBezTo>
                  <a:lnTo>
                    <a:pt x="20" y="632"/>
                  </a:lnTo>
                  <a:cubicBezTo>
                    <a:pt x="0" y="722"/>
                    <a:pt x="71" y="812"/>
                    <a:pt x="161" y="812"/>
                  </a:cubicBezTo>
                  <a:lnTo>
                    <a:pt x="696" y="374"/>
                  </a:lnTo>
                  <a:cubicBezTo>
                    <a:pt x="775" y="444"/>
                    <a:pt x="861" y="485"/>
                    <a:pt x="929" y="485"/>
                  </a:cubicBezTo>
                  <a:cubicBezTo>
                    <a:pt x="961" y="485"/>
                    <a:pt x="989" y="476"/>
                    <a:pt x="1012" y="458"/>
                  </a:cubicBezTo>
                  <a:cubicBezTo>
                    <a:pt x="1095" y="393"/>
                    <a:pt x="1057" y="200"/>
                    <a:pt x="922" y="39"/>
                  </a:cubicBezTo>
                  <a:cubicBezTo>
                    <a:pt x="909" y="26"/>
                    <a:pt x="896" y="13"/>
                    <a:pt x="883"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4441550" y="4348150"/>
              <a:ext cx="7125" cy="8900"/>
            </a:xfrm>
            <a:custGeom>
              <a:rect b="b" l="l" r="r" t="t"/>
              <a:pathLst>
                <a:path extrusionOk="0" h="356" w="285">
                  <a:moveTo>
                    <a:pt x="172" y="1"/>
                  </a:moveTo>
                  <a:cubicBezTo>
                    <a:pt x="140" y="1"/>
                    <a:pt x="108" y="9"/>
                    <a:pt x="78" y="27"/>
                  </a:cubicBezTo>
                  <a:cubicBezTo>
                    <a:pt x="14" y="85"/>
                    <a:pt x="27" y="213"/>
                    <a:pt x="104" y="355"/>
                  </a:cubicBezTo>
                  <a:cubicBezTo>
                    <a:pt x="97" y="329"/>
                    <a:pt x="1" y="85"/>
                    <a:pt x="130" y="39"/>
                  </a:cubicBezTo>
                  <a:cubicBezTo>
                    <a:pt x="156" y="28"/>
                    <a:pt x="186" y="21"/>
                    <a:pt x="218" y="21"/>
                  </a:cubicBezTo>
                  <a:cubicBezTo>
                    <a:pt x="240" y="21"/>
                    <a:pt x="263" y="25"/>
                    <a:pt x="284" y="33"/>
                  </a:cubicBezTo>
                  <a:cubicBezTo>
                    <a:pt x="249" y="12"/>
                    <a:pt x="211" y="1"/>
                    <a:pt x="172"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4304200" y="4418375"/>
              <a:ext cx="66850" cy="39700"/>
            </a:xfrm>
            <a:custGeom>
              <a:rect b="b" l="l" r="r" t="t"/>
              <a:pathLst>
                <a:path extrusionOk="0" h="1588" w="2674">
                  <a:moveTo>
                    <a:pt x="2558" y="0"/>
                  </a:moveTo>
                  <a:lnTo>
                    <a:pt x="1327" y="548"/>
                  </a:lnTo>
                  <a:lnTo>
                    <a:pt x="1398" y="599"/>
                  </a:lnTo>
                  <a:lnTo>
                    <a:pt x="1385" y="606"/>
                  </a:lnTo>
                  <a:lnTo>
                    <a:pt x="529" y="1005"/>
                  </a:lnTo>
                  <a:cubicBezTo>
                    <a:pt x="529" y="1005"/>
                    <a:pt x="382" y="759"/>
                    <a:pt x="245" y="759"/>
                  </a:cubicBezTo>
                  <a:cubicBezTo>
                    <a:pt x="239" y="759"/>
                    <a:pt x="232" y="759"/>
                    <a:pt x="226" y="760"/>
                  </a:cubicBezTo>
                  <a:cubicBezTo>
                    <a:pt x="0" y="805"/>
                    <a:pt x="181" y="1276"/>
                    <a:pt x="181" y="1295"/>
                  </a:cubicBezTo>
                  <a:cubicBezTo>
                    <a:pt x="207" y="1346"/>
                    <a:pt x="239" y="1392"/>
                    <a:pt x="277" y="1437"/>
                  </a:cubicBezTo>
                  <a:cubicBezTo>
                    <a:pt x="297" y="1456"/>
                    <a:pt x="316" y="1475"/>
                    <a:pt x="335" y="1495"/>
                  </a:cubicBezTo>
                  <a:cubicBezTo>
                    <a:pt x="398" y="1558"/>
                    <a:pt x="465" y="1588"/>
                    <a:pt x="522" y="1588"/>
                  </a:cubicBezTo>
                  <a:cubicBezTo>
                    <a:pt x="540" y="1588"/>
                    <a:pt x="558" y="1585"/>
                    <a:pt x="574" y="1578"/>
                  </a:cubicBezTo>
                  <a:cubicBezTo>
                    <a:pt x="677" y="1533"/>
                    <a:pt x="703" y="1359"/>
                    <a:pt x="657" y="1173"/>
                  </a:cubicBezTo>
                  <a:lnTo>
                    <a:pt x="2674" y="264"/>
                  </a:lnTo>
                  <a:lnTo>
                    <a:pt x="2558" y="0"/>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4308700" y="4444450"/>
              <a:ext cx="3700" cy="3275"/>
            </a:xfrm>
            <a:custGeom>
              <a:rect b="b" l="l" r="r" t="t"/>
              <a:pathLst>
                <a:path extrusionOk="0" h="131" w="148">
                  <a:moveTo>
                    <a:pt x="67" y="0"/>
                  </a:moveTo>
                  <a:cubicBezTo>
                    <a:pt x="40" y="0"/>
                    <a:pt x="14" y="17"/>
                    <a:pt x="7" y="46"/>
                  </a:cubicBezTo>
                  <a:cubicBezTo>
                    <a:pt x="1" y="84"/>
                    <a:pt x="27" y="117"/>
                    <a:pt x="59" y="130"/>
                  </a:cubicBezTo>
                  <a:cubicBezTo>
                    <a:pt x="62" y="130"/>
                    <a:pt x="65" y="130"/>
                    <a:pt x="68" y="130"/>
                  </a:cubicBezTo>
                  <a:cubicBezTo>
                    <a:pt x="120" y="130"/>
                    <a:pt x="148" y="76"/>
                    <a:pt x="123" y="33"/>
                  </a:cubicBezTo>
                  <a:cubicBezTo>
                    <a:pt x="109" y="10"/>
                    <a:pt x="88" y="0"/>
                    <a:pt x="67"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4305175" y="4432050"/>
              <a:ext cx="36575" cy="18875"/>
            </a:xfrm>
            <a:custGeom>
              <a:rect b="b" l="l" r="r" t="t"/>
              <a:pathLst>
                <a:path extrusionOk="0" h="755" w="1463">
                  <a:moveTo>
                    <a:pt x="1288" y="1"/>
                  </a:moveTo>
                  <a:lnTo>
                    <a:pt x="503" y="355"/>
                  </a:lnTo>
                  <a:cubicBezTo>
                    <a:pt x="414" y="219"/>
                    <a:pt x="300" y="134"/>
                    <a:pt x="205" y="134"/>
                  </a:cubicBezTo>
                  <a:cubicBezTo>
                    <a:pt x="183" y="134"/>
                    <a:pt x="161" y="139"/>
                    <a:pt x="142" y="149"/>
                  </a:cubicBezTo>
                  <a:cubicBezTo>
                    <a:pt x="19" y="213"/>
                    <a:pt x="0" y="452"/>
                    <a:pt x="110" y="696"/>
                  </a:cubicBezTo>
                  <a:cubicBezTo>
                    <a:pt x="122" y="715"/>
                    <a:pt x="134" y="733"/>
                    <a:pt x="141" y="752"/>
                  </a:cubicBezTo>
                  <a:lnTo>
                    <a:pt x="141" y="752"/>
                  </a:lnTo>
                  <a:cubicBezTo>
                    <a:pt x="96" y="624"/>
                    <a:pt x="77" y="489"/>
                    <a:pt x="77" y="355"/>
                  </a:cubicBezTo>
                  <a:lnTo>
                    <a:pt x="77" y="355"/>
                  </a:lnTo>
                  <a:cubicBezTo>
                    <a:pt x="84" y="368"/>
                    <a:pt x="90" y="381"/>
                    <a:pt x="97" y="394"/>
                  </a:cubicBezTo>
                  <a:cubicBezTo>
                    <a:pt x="110" y="424"/>
                    <a:pt x="135" y="436"/>
                    <a:pt x="163" y="436"/>
                  </a:cubicBezTo>
                  <a:cubicBezTo>
                    <a:pt x="242" y="436"/>
                    <a:pt x="344" y="338"/>
                    <a:pt x="277" y="271"/>
                  </a:cubicBezTo>
                  <a:cubicBezTo>
                    <a:pt x="258" y="246"/>
                    <a:pt x="232" y="226"/>
                    <a:pt x="206" y="213"/>
                  </a:cubicBezTo>
                  <a:cubicBezTo>
                    <a:pt x="348" y="213"/>
                    <a:pt x="490" y="458"/>
                    <a:pt x="490" y="458"/>
                  </a:cubicBezTo>
                  <a:lnTo>
                    <a:pt x="1160" y="149"/>
                  </a:lnTo>
                  <a:lnTo>
                    <a:pt x="1192" y="130"/>
                  </a:lnTo>
                  <a:cubicBezTo>
                    <a:pt x="1213" y="122"/>
                    <a:pt x="1232" y="119"/>
                    <a:pt x="1249" y="119"/>
                  </a:cubicBezTo>
                  <a:cubicBezTo>
                    <a:pt x="1364" y="119"/>
                    <a:pt x="1398" y="265"/>
                    <a:pt x="1398" y="265"/>
                  </a:cubicBezTo>
                  <a:cubicBezTo>
                    <a:pt x="1462" y="162"/>
                    <a:pt x="1404" y="33"/>
                    <a:pt x="1288" y="1"/>
                  </a:cubicBezTo>
                  <a:close/>
                  <a:moveTo>
                    <a:pt x="141" y="752"/>
                  </a:moveTo>
                  <a:lnTo>
                    <a:pt x="141" y="752"/>
                  </a:lnTo>
                  <a:cubicBezTo>
                    <a:pt x="141" y="753"/>
                    <a:pt x="141" y="754"/>
                    <a:pt x="142" y="754"/>
                  </a:cubicBezTo>
                  <a:cubicBezTo>
                    <a:pt x="141" y="754"/>
                    <a:pt x="141" y="753"/>
                    <a:pt x="141" y="752"/>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4312575" y="4447525"/>
              <a:ext cx="9350" cy="10475"/>
            </a:xfrm>
            <a:custGeom>
              <a:rect b="b" l="l" r="r" t="t"/>
              <a:pathLst>
                <a:path extrusionOk="0" h="419" w="374">
                  <a:moveTo>
                    <a:pt x="322" y="0"/>
                  </a:moveTo>
                  <a:cubicBezTo>
                    <a:pt x="322" y="32"/>
                    <a:pt x="361" y="361"/>
                    <a:pt x="187" y="374"/>
                  </a:cubicBezTo>
                  <a:cubicBezTo>
                    <a:pt x="177" y="375"/>
                    <a:pt x="166" y="375"/>
                    <a:pt x="155" y="375"/>
                  </a:cubicBezTo>
                  <a:cubicBezTo>
                    <a:pt x="100" y="375"/>
                    <a:pt x="44" y="361"/>
                    <a:pt x="0" y="329"/>
                  </a:cubicBezTo>
                  <a:lnTo>
                    <a:pt x="0" y="329"/>
                  </a:lnTo>
                  <a:cubicBezTo>
                    <a:pt x="62" y="386"/>
                    <a:pt x="128" y="418"/>
                    <a:pt x="184" y="418"/>
                  </a:cubicBezTo>
                  <a:cubicBezTo>
                    <a:pt x="203" y="418"/>
                    <a:pt x="222" y="414"/>
                    <a:pt x="239" y="406"/>
                  </a:cubicBezTo>
                  <a:cubicBezTo>
                    <a:pt x="342" y="361"/>
                    <a:pt x="374" y="193"/>
                    <a:pt x="322"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4345575" y="4401950"/>
              <a:ext cx="49800" cy="102950"/>
            </a:xfrm>
            <a:custGeom>
              <a:rect b="b" l="l" r="r" t="t"/>
              <a:pathLst>
                <a:path extrusionOk="0" h="4118" w="1992">
                  <a:moveTo>
                    <a:pt x="1560" y="0"/>
                  </a:moveTo>
                  <a:lnTo>
                    <a:pt x="639" y="3318"/>
                  </a:lnTo>
                  <a:cubicBezTo>
                    <a:pt x="595" y="3313"/>
                    <a:pt x="552" y="3311"/>
                    <a:pt x="511" y="3311"/>
                  </a:cubicBezTo>
                  <a:cubicBezTo>
                    <a:pt x="262" y="3311"/>
                    <a:pt x="72" y="3393"/>
                    <a:pt x="33" y="3537"/>
                  </a:cubicBezTo>
                  <a:cubicBezTo>
                    <a:pt x="1" y="3652"/>
                    <a:pt x="72" y="3781"/>
                    <a:pt x="207" y="3891"/>
                  </a:cubicBezTo>
                  <a:cubicBezTo>
                    <a:pt x="239" y="3917"/>
                    <a:pt x="271" y="3942"/>
                    <a:pt x="310" y="3962"/>
                  </a:cubicBezTo>
                  <a:cubicBezTo>
                    <a:pt x="387" y="4007"/>
                    <a:pt x="465" y="4045"/>
                    <a:pt x="548" y="4078"/>
                  </a:cubicBezTo>
                  <a:cubicBezTo>
                    <a:pt x="564" y="4078"/>
                    <a:pt x="755" y="4117"/>
                    <a:pt x="948" y="4117"/>
                  </a:cubicBezTo>
                  <a:cubicBezTo>
                    <a:pt x="1152" y="4117"/>
                    <a:pt x="1360" y="4073"/>
                    <a:pt x="1366" y="3891"/>
                  </a:cubicBezTo>
                  <a:cubicBezTo>
                    <a:pt x="1373" y="3652"/>
                    <a:pt x="922" y="3472"/>
                    <a:pt x="922" y="3472"/>
                  </a:cubicBezTo>
                  <a:lnTo>
                    <a:pt x="1328" y="2068"/>
                  </a:lnTo>
                  <a:lnTo>
                    <a:pt x="1341" y="2042"/>
                  </a:lnTo>
                  <a:lnTo>
                    <a:pt x="1431" y="2145"/>
                  </a:lnTo>
                  <a:lnTo>
                    <a:pt x="1991" y="123"/>
                  </a:lnTo>
                  <a:lnTo>
                    <a:pt x="1560" y="0"/>
                  </a:ln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4363250" y="4497725"/>
              <a:ext cx="5875" cy="4900"/>
            </a:xfrm>
            <a:custGeom>
              <a:rect b="b" l="l" r="r" t="t"/>
              <a:pathLst>
                <a:path extrusionOk="0" h="196" w="235">
                  <a:moveTo>
                    <a:pt x="118" y="0"/>
                  </a:moveTo>
                  <a:cubicBezTo>
                    <a:pt x="55" y="0"/>
                    <a:pt x="0" y="61"/>
                    <a:pt x="22" y="131"/>
                  </a:cubicBezTo>
                  <a:cubicBezTo>
                    <a:pt x="37" y="171"/>
                    <a:pt x="79" y="195"/>
                    <a:pt x="121" y="195"/>
                  </a:cubicBezTo>
                  <a:cubicBezTo>
                    <a:pt x="133" y="195"/>
                    <a:pt x="145" y="193"/>
                    <a:pt x="157" y="189"/>
                  </a:cubicBezTo>
                  <a:cubicBezTo>
                    <a:pt x="234" y="150"/>
                    <a:pt x="234" y="40"/>
                    <a:pt x="157" y="8"/>
                  </a:cubicBezTo>
                  <a:cubicBezTo>
                    <a:pt x="144" y="3"/>
                    <a:pt x="131" y="0"/>
                    <a:pt x="118"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4359425" y="4451150"/>
              <a:ext cx="24350" cy="54800"/>
            </a:xfrm>
            <a:custGeom>
              <a:rect b="b" l="l" r="r" t="t"/>
              <a:pathLst>
                <a:path extrusionOk="0" h="2192" w="974">
                  <a:moveTo>
                    <a:pt x="634" y="0"/>
                  </a:moveTo>
                  <a:cubicBezTo>
                    <a:pt x="581" y="0"/>
                    <a:pt x="518" y="17"/>
                    <a:pt x="445" y="61"/>
                  </a:cubicBezTo>
                  <a:cubicBezTo>
                    <a:pt x="445" y="61"/>
                    <a:pt x="761" y="87"/>
                    <a:pt x="703" y="345"/>
                  </a:cubicBezTo>
                  <a:lnTo>
                    <a:pt x="690" y="409"/>
                  </a:lnTo>
                  <a:lnTo>
                    <a:pt x="368" y="1504"/>
                  </a:lnTo>
                  <a:cubicBezTo>
                    <a:pt x="368" y="1504"/>
                    <a:pt x="774" y="1665"/>
                    <a:pt x="806" y="1891"/>
                  </a:cubicBezTo>
                  <a:cubicBezTo>
                    <a:pt x="787" y="1845"/>
                    <a:pt x="748" y="1807"/>
                    <a:pt x="703" y="1788"/>
                  </a:cubicBezTo>
                  <a:cubicBezTo>
                    <a:pt x="681" y="1772"/>
                    <a:pt x="660" y="1765"/>
                    <a:pt x="639" y="1765"/>
                  </a:cubicBezTo>
                  <a:cubicBezTo>
                    <a:pt x="500" y="1765"/>
                    <a:pt x="387" y="2052"/>
                    <a:pt x="555" y="2097"/>
                  </a:cubicBezTo>
                  <a:cubicBezTo>
                    <a:pt x="581" y="2103"/>
                    <a:pt x="600" y="2110"/>
                    <a:pt x="626" y="2116"/>
                  </a:cubicBezTo>
                  <a:cubicBezTo>
                    <a:pt x="553" y="2136"/>
                    <a:pt x="467" y="2143"/>
                    <a:pt x="382" y="2143"/>
                  </a:cubicBezTo>
                  <a:cubicBezTo>
                    <a:pt x="195" y="2143"/>
                    <a:pt x="14" y="2110"/>
                    <a:pt x="1" y="2110"/>
                  </a:cubicBezTo>
                  <a:cubicBezTo>
                    <a:pt x="33" y="2122"/>
                    <a:pt x="65" y="2129"/>
                    <a:pt x="97" y="2142"/>
                  </a:cubicBezTo>
                  <a:cubicBezTo>
                    <a:pt x="222" y="2175"/>
                    <a:pt x="344" y="2192"/>
                    <a:pt x="453" y="2192"/>
                  </a:cubicBezTo>
                  <a:cubicBezTo>
                    <a:pt x="700" y="2192"/>
                    <a:pt x="888" y="2111"/>
                    <a:pt x="928" y="1968"/>
                  </a:cubicBezTo>
                  <a:cubicBezTo>
                    <a:pt x="973" y="1800"/>
                    <a:pt x="800" y="1601"/>
                    <a:pt x="516" y="1472"/>
                  </a:cubicBezTo>
                  <a:lnTo>
                    <a:pt x="877" y="177"/>
                  </a:lnTo>
                  <a:cubicBezTo>
                    <a:pt x="877" y="177"/>
                    <a:pt x="805" y="0"/>
                    <a:pt x="634"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4345575" y="4484700"/>
              <a:ext cx="15975" cy="14525"/>
            </a:xfrm>
            <a:custGeom>
              <a:rect b="b" l="l" r="r" t="t"/>
              <a:pathLst>
                <a:path extrusionOk="0" h="581" w="639">
                  <a:moveTo>
                    <a:pt x="511" y="1"/>
                  </a:moveTo>
                  <a:cubicBezTo>
                    <a:pt x="262" y="1"/>
                    <a:pt x="72" y="83"/>
                    <a:pt x="33" y="227"/>
                  </a:cubicBezTo>
                  <a:cubicBezTo>
                    <a:pt x="1" y="342"/>
                    <a:pt x="72" y="471"/>
                    <a:pt x="213" y="581"/>
                  </a:cubicBezTo>
                  <a:cubicBezTo>
                    <a:pt x="143" y="503"/>
                    <a:pt x="104" y="407"/>
                    <a:pt x="97" y="304"/>
                  </a:cubicBezTo>
                  <a:cubicBezTo>
                    <a:pt x="78" y="33"/>
                    <a:pt x="593" y="8"/>
                    <a:pt x="639" y="8"/>
                  </a:cubicBezTo>
                  <a:cubicBezTo>
                    <a:pt x="595" y="3"/>
                    <a:pt x="552" y="1"/>
                    <a:pt x="511"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4315950" y="4342225"/>
              <a:ext cx="67825" cy="49275"/>
            </a:xfrm>
            <a:custGeom>
              <a:rect b="b" l="l" r="r" t="t"/>
              <a:pathLst>
                <a:path extrusionOk="0" h="1971" w="2713">
                  <a:moveTo>
                    <a:pt x="637" y="1"/>
                  </a:moveTo>
                  <a:cubicBezTo>
                    <a:pt x="582" y="1"/>
                    <a:pt x="519" y="23"/>
                    <a:pt x="458" y="64"/>
                  </a:cubicBezTo>
                  <a:cubicBezTo>
                    <a:pt x="432" y="83"/>
                    <a:pt x="413" y="96"/>
                    <a:pt x="394" y="115"/>
                  </a:cubicBezTo>
                  <a:cubicBezTo>
                    <a:pt x="348" y="154"/>
                    <a:pt x="303" y="199"/>
                    <a:pt x="271" y="251"/>
                  </a:cubicBezTo>
                  <a:cubicBezTo>
                    <a:pt x="265" y="264"/>
                    <a:pt x="1" y="734"/>
                    <a:pt x="226" y="811"/>
                  </a:cubicBezTo>
                  <a:cubicBezTo>
                    <a:pt x="241" y="817"/>
                    <a:pt x="257" y="819"/>
                    <a:pt x="273" y="819"/>
                  </a:cubicBezTo>
                  <a:cubicBezTo>
                    <a:pt x="419" y="819"/>
                    <a:pt x="587" y="605"/>
                    <a:pt x="587" y="605"/>
                  </a:cubicBezTo>
                  <a:lnTo>
                    <a:pt x="1418" y="1159"/>
                  </a:lnTo>
                  <a:lnTo>
                    <a:pt x="1431" y="1165"/>
                  </a:lnTo>
                  <a:lnTo>
                    <a:pt x="1353" y="1204"/>
                  </a:lnTo>
                  <a:lnTo>
                    <a:pt x="2551" y="1971"/>
                  </a:lnTo>
                  <a:lnTo>
                    <a:pt x="2712" y="1719"/>
                  </a:lnTo>
                  <a:lnTo>
                    <a:pt x="741" y="457"/>
                  </a:lnTo>
                  <a:cubicBezTo>
                    <a:pt x="825" y="264"/>
                    <a:pt x="825" y="83"/>
                    <a:pt x="722" y="25"/>
                  </a:cubicBezTo>
                  <a:cubicBezTo>
                    <a:pt x="698" y="9"/>
                    <a:pt x="669" y="1"/>
                    <a:pt x="637" y="1"/>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4322075" y="4351700"/>
              <a:ext cx="3400" cy="4050"/>
            </a:xfrm>
            <a:custGeom>
              <a:rect b="b" l="l" r="r" t="t"/>
              <a:pathLst>
                <a:path extrusionOk="0" h="162" w="136">
                  <a:moveTo>
                    <a:pt x="71" y="1"/>
                  </a:moveTo>
                  <a:cubicBezTo>
                    <a:pt x="26" y="7"/>
                    <a:pt x="0" y="46"/>
                    <a:pt x="0" y="84"/>
                  </a:cubicBezTo>
                  <a:cubicBezTo>
                    <a:pt x="0" y="123"/>
                    <a:pt x="26" y="162"/>
                    <a:pt x="65" y="162"/>
                  </a:cubicBezTo>
                  <a:cubicBezTo>
                    <a:pt x="110" y="162"/>
                    <a:pt x="136" y="123"/>
                    <a:pt x="136" y="84"/>
                  </a:cubicBezTo>
                  <a:cubicBezTo>
                    <a:pt x="136" y="46"/>
                    <a:pt x="110" y="7"/>
                    <a:pt x="71"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4317400" y="4348475"/>
              <a:ext cx="37550" cy="23875"/>
            </a:xfrm>
            <a:custGeom>
              <a:rect b="b" l="l" r="r" t="t"/>
              <a:pathLst>
                <a:path extrusionOk="0" h="955" w="1502">
                  <a:moveTo>
                    <a:pt x="220" y="1"/>
                  </a:moveTo>
                  <a:lnTo>
                    <a:pt x="220" y="1"/>
                  </a:lnTo>
                  <a:cubicBezTo>
                    <a:pt x="207" y="20"/>
                    <a:pt x="194" y="39"/>
                    <a:pt x="181" y="59"/>
                  </a:cubicBezTo>
                  <a:cubicBezTo>
                    <a:pt x="26" y="297"/>
                    <a:pt x="1" y="555"/>
                    <a:pt x="129" y="632"/>
                  </a:cubicBezTo>
                  <a:cubicBezTo>
                    <a:pt x="151" y="646"/>
                    <a:pt x="176" y="652"/>
                    <a:pt x="204" y="652"/>
                  </a:cubicBezTo>
                  <a:cubicBezTo>
                    <a:pt x="297" y="652"/>
                    <a:pt x="420" y="583"/>
                    <a:pt x="529" y="464"/>
                  </a:cubicBezTo>
                  <a:lnTo>
                    <a:pt x="1295" y="954"/>
                  </a:lnTo>
                  <a:cubicBezTo>
                    <a:pt x="1424" y="948"/>
                    <a:pt x="1501" y="812"/>
                    <a:pt x="1456" y="696"/>
                  </a:cubicBezTo>
                  <a:lnTo>
                    <a:pt x="1456" y="696"/>
                  </a:lnTo>
                  <a:cubicBezTo>
                    <a:pt x="1456" y="696"/>
                    <a:pt x="1401" y="829"/>
                    <a:pt x="1296" y="829"/>
                  </a:cubicBezTo>
                  <a:cubicBezTo>
                    <a:pt x="1273" y="829"/>
                    <a:pt x="1247" y="822"/>
                    <a:pt x="1218" y="806"/>
                  </a:cubicBezTo>
                  <a:lnTo>
                    <a:pt x="1186" y="787"/>
                  </a:lnTo>
                  <a:lnTo>
                    <a:pt x="542" y="355"/>
                  </a:lnTo>
                  <a:cubicBezTo>
                    <a:pt x="542" y="355"/>
                    <a:pt x="364" y="569"/>
                    <a:pt x="218" y="569"/>
                  </a:cubicBezTo>
                  <a:cubicBezTo>
                    <a:pt x="212" y="569"/>
                    <a:pt x="206" y="568"/>
                    <a:pt x="200" y="568"/>
                  </a:cubicBezTo>
                  <a:cubicBezTo>
                    <a:pt x="233" y="561"/>
                    <a:pt x="265" y="542"/>
                    <a:pt x="290" y="522"/>
                  </a:cubicBezTo>
                  <a:cubicBezTo>
                    <a:pt x="376" y="457"/>
                    <a:pt x="265" y="325"/>
                    <a:pt x="179" y="325"/>
                  </a:cubicBezTo>
                  <a:cubicBezTo>
                    <a:pt x="155" y="325"/>
                    <a:pt x="132" y="336"/>
                    <a:pt x="117" y="361"/>
                  </a:cubicBezTo>
                  <a:cubicBezTo>
                    <a:pt x="104" y="374"/>
                    <a:pt x="97" y="387"/>
                    <a:pt x="91" y="407"/>
                  </a:cubicBezTo>
                  <a:cubicBezTo>
                    <a:pt x="91" y="245"/>
                    <a:pt x="213" y="14"/>
                    <a:pt x="220"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4327550" y="4342125"/>
              <a:ext cx="9525" cy="11525"/>
            </a:xfrm>
            <a:custGeom>
              <a:rect b="b" l="l" r="r" t="t"/>
              <a:pathLst>
                <a:path extrusionOk="0" h="461" w="381">
                  <a:moveTo>
                    <a:pt x="186" y="0"/>
                  </a:moveTo>
                  <a:cubicBezTo>
                    <a:pt x="130" y="0"/>
                    <a:pt x="64" y="26"/>
                    <a:pt x="0" y="68"/>
                  </a:cubicBezTo>
                  <a:cubicBezTo>
                    <a:pt x="41" y="48"/>
                    <a:pt x="83" y="38"/>
                    <a:pt x="127" y="38"/>
                  </a:cubicBezTo>
                  <a:cubicBezTo>
                    <a:pt x="153" y="38"/>
                    <a:pt x="180" y="41"/>
                    <a:pt x="207" y="49"/>
                  </a:cubicBezTo>
                  <a:cubicBezTo>
                    <a:pt x="380" y="94"/>
                    <a:pt x="290" y="429"/>
                    <a:pt x="284" y="461"/>
                  </a:cubicBezTo>
                  <a:cubicBezTo>
                    <a:pt x="368" y="268"/>
                    <a:pt x="368" y="87"/>
                    <a:pt x="265" y="23"/>
                  </a:cubicBezTo>
                  <a:cubicBezTo>
                    <a:pt x="242" y="7"/>
                    <a:pt x="215" y="0"/>
                    <a:pt x="186"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4324650" y="4350500"/>
              <a:ext cx="138350" cy="121425"/>
            </a:xfrm>
            <a:custGeom>
              <a:rect b="b" l="l" r="r" t="t"/>
              <a:pathLst>
                <a:path extrusionOk="0" h="4857" w="5534">
                  <a:moveTo>
                    <a:pt x="2761" y="0"/>
                  </a:moveTo>
                  <a:cubicBezTo>
                    <a:pt x="2309" y="0"/>
                    <a:pt x="1852" y="126"/>
                    <a:pt x="1443" y="390"/>
                  </a:cubicBezTo>
                  <a:cubicBezTo>
                    <a:pt x="316" y="1124"/>
                    <a:pt x="0" y="2625"/>
                    <a:pt x="728" y="3752"/>
                  </a:cubicBezTo>
                  <a:cubicBezTo>
                    <a:pt x="1192" y="4467"/>
                    <a:pt x="1974" y="4857"/>
                    <a:pt x="2769" y="4857"/>
                  </a:cubicBezTo>
                  <a:cubicBezTo>
                    <a:pt x="3221" y="4857"/>
                    <a:pt x="3678" y="4731"/>
                    <a:pt x="4084" y="4467"/>
                  </a:cubicBezTo>
                  <a:cubicBezTo>
                    <a:pt x="5212" y="3733"/>
                    <a:pt x="5534" y="2232"/>
                    <a:pt x="4799" y="1105"/>
                  </a:cubicBezTo>
                  <a:cubicBezTo>
                    <a:pt x="4335" y="390"/>
                    <a:pt x="3557" y="0"/>
                    <a:pt x="2761" y="0"/>
                  </a:cubicBezTo>
                  <a:close/>
                </a:path>
              </a:pathLst>
            </a:custGeom>
            <a:solidFill>
              <a:srgbClr val="AC7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4335450" y="4374250"/>
              <a:ext cx="129475" cy="97300"/>
            </a:xfrm>
            <a:custGeom>
              <a:rect b="b" l="l" r="r" t="t"/>
              <a:pathLst>
                <a:path extrusionOk="0" h="3892" w="5179">
                  <a:moveTo>
                    <a:pt x="4264" y="0"/>
                  </a:moveTo>
                  <a:lnTo>
                    <a:pt x="4264" y="0"/>
                  </a:lnTo>
                  <a:cubicBezTo>
                    <a:pt x="4548" y="960"/>
                    <a:pt x="4213" y="1991"/>
                    <a:pt x="3420" y="2603"/>
                  </a:cubicBezTo>
                  <a:cubicBezTo>
                    <a:pt x="3433" y="2480"/>
                    <a:pt x="3375" y="2358"/>
                    <a:pt x="3279" y="2281"/>
                  </a:cubicBezTo>
                  <a:cubicBezTo>
                    <a:pt x="3223" y="2241"/>
                    <a:pt x="3157" y="2223"/>
                    <a:pt x="3088" y="2223"/>
                  </a:cubicBezTo>
                  <a:cubicBezTo>
                    <a:pt x="2943" y="2223"/>
                    <a:pt x="2785" y="2306"/>
                    <a:pt x="2680" y="2454"/>
                  </a:cubicBezTo>
                  <a:cubicBezTo>
                    <a:pt x="2551" y="2641"/>
                    <a:pt x="2538" y="2867"/>
                    <a:pt x="2641" y="3008"/>
                  </a:cubicBezTo>
                  <a:cubicBezTo>
                    <a:pt x="2467" y="3060"/>
                    <a:pt x="2280" y="3092"/>
                    <a:pt x="2093" y="3105"/>
                  </a:cubicBezTo>
                  <a:cubicBezTo>
                    <a:pt x="2100" y="3099"/>
                    <a:pt x="2100" y="3092"/>
                    <a:pt x="2100" y="3086"/>
                  </a:cubicBezTo>
                  <a:cubicBezTo>
                    <a:pt x="2150" y="2979"/>
                    <a:pt x="2027" y="2906"/>
                    <a:pt x="1919" y="2906"/>
                  </a:cubicBezTo>
                  <a:cubicBezTo>
                    <a:pt x="1845" y="2906"/>
                    <a:pt x="1778" y="2940"/>
                    <a:pt x="1778" y="3021"/>
                  </a:cubicBezTo>
                  <a:cubicBezTo>
                    <a:pt x="1771" y="3047"/>
                    <a:pt x="1771" y="3079"/>
                    <a:pt x="1778" y="3105"/>
                  </a:cubicBezTo>
                  <a:cubicBezTo>
                    <a:pt x="1662" y="3099"/>
                    <a:pt x="1546" y="3086"/>
                    <a:pt x="1436" y="3060"/>
                  </a:cubicBezTo>
                  <a:cubicBezTo>
                    <a:pt x="863" y="2938"/>
                    <a:pt x="354" y="2616"/>
                    <a:pt x="6" y="2152"/>
                  </a:cubicBezTo>
                  <a:lnTo>
                    <a:pt x="0" y="2152"/>
                  </a:lnTo>
                  <a:cubicBezTo>
                    <a:pt x="315" y="3224"/>
                    <a:pt x="1296" y="3891"/>
                    <a:pt x="2333" y="3891"/>
                  </a:cubicBezTo>
                  <a:cubicBezTo>
                    <a:pt x="2698" y="3891"/>
                    <a:pt x="3069" y="3809"/>
                    <a:pt x="3420" y="3633"/>
                  </a:cubicBezTo>
                  <a:cubicBezTo>
                    <a:pt x="4773" y="2950"/>
                    <a:pt x="5179" y="1211"/>
                    <a:pt x="4264" y="0"/>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4359925" y="4366275"/>
              <a:ext cx="41875" cy="40150"/>
            </a:xfrm>
            <a:custGeom>
              <a:rect b="b" l="l" r="r" t="t"/>
              <a:pathLst>
                <a:path extrusionOk="0" h="1606" w="1675">
                  <a:moveTo>
                    <a:pt x="955" y="1"/>
                  </a:moveTo>
                  <a:cubicBezTo>
                    <a:pt x="688" y="1"/>
                    <a:pt x="405" y="168"/>
                    <a:pt x="238" y="455"/>
                  </a:cubicBezTo>
                  <a:cubicBezTo>
                    <a:pt x="0" y="848"/>
                    <a:pt x="84" y="1331"/>
                    <a:pt x="419" y="1524"/>
                  </a:cubicBezTo>
                  <a:cubicBezTo>
                    <a:pt x="513" y="1579"/>
                    <a:pt x="617" y="1605"/>
                    <a:pt x="724" y="1605"/>
                  </a:cubicBezTo>
                  <a:cubicBezTo>
                    <a:pt x="991" y="1605"/>
                    <a:pt x="1273" y="1442"/>
                    <a:pt x="1443" y="1157"/>
                  </a:cubicBezTo>
                  <a:cubicBezTo>
                    <a:pt x="1675" y="757"/>
                    <a:pt x="1591" y="274"/>
                    <a:pt x="1256" y="81"/>
                  </a:cubicBezTo>
                  <a:cubicBezTo>
                    <a:pt x="1164" y="26"/>
                    <a:pt x="1061" y="1"/>
                    <a:pt x="955"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4404200" y="4401200"/>
              <a:ext cx="14525" cy="15550"/>
            </a:xfrm>
            <a:custGeom>
              <a:rect b="b" l="l" r="r" t="t"/>
              <a:pathLst>
                <a:path extrusionOk="0" h="622" w="581">
                  <a:moveTo>
                    <a:pt x="313" y="1"/>
                  </a:moveTo>
                  <a:cubicBezTo>
                    <a:pt x="186" y="1"/>
                    <a:pt x="68" y="105"/>
                    <a:pt x="33" y="256"/>
                  </a:cubicBezTo>
                  <a:cubicBezTo>
                    <a:pt x="0" y="423"/>
                    <a:pt x="78" y="591"/>
                    <a:pt x="226" y="616"/>
                  </a:cubicBezTo>
                  <a:cubicBezTo>
                    <a:pt x="243" y="620"/>
                    <a:pt x="259" y="622"/>
                    <a:pt x="276" y="622"/>
                  </a:cubicBezTo>
                  <a:cubicBezTo>
                    <a:pt x="399" y="622"/>
                    <a:pt x="514" y="519"/>
                    <a:pt x="548" y="365"/>
                  </a:cubicBezTo>
                  <a:cubicBezTo>
                    <a:pt x="580" y="198"/>
                    <a:pt x="496" y="37"/>
                    <a:pt x="355" y="4"/>
                  </a:cubicBezTo>
                  <a:cubicBezTo>
                    <a:pt x="341" y="2"/>
                    <a:pt x="327" y="1"/>
                    <a:pt x="313" y="1"/>
                  </a:cubicBezTo>
                  <a:close/>
                </a:path>
              </a:pathLst>
            </a:custGeom>
            <a:solidFill>
              <a:srgbClr val="824D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4417400" y="4387600"/>
              <a:ext cx="23050" cy="17775"/>
            </a:xfrm>
            <a:custGeom>
              <a:rect b="b" l="l" r="r" t="t"/>
              <a:pathLst>
                <a:path extrusionOk="0" h="711" w="922">
                  <a:moveTo>
                    <a:pt x="303" y="0"/>
                  </a:moveTo>
                  <a:cubicBezTo>
                    <a:pt x="80" y="0"/>
                    <a:pt x="0" y="313"/>
                    <a:pt x="213" y="413"/>
                  </a:cubicBezTo>
                  <a:cubicBezTo>
                    <a:pt x="226" y="418"/>
                    <a:pt x="239" y="420"/>
                    <a:pt x="252" y="420"/>
                  </a:cubicBezTo>
                  <a:cubicBezTo>
                    <a:pt x="274" y="420"/>
                    <a:pt x="296" y="415"/>
                    <a:pt x="316" y="407"/>
                  </a:cubicBezTo>
                  <a:lnTo>
                    <a:pt x="316" y="407"/>
                  </a:lnTo>
                  <a:cubicBezTo>
                    <a:pt x="297" y="510"/>
                    <a:pt x="342" y="619"/>
                    <a:pt x="432" y="677"/>
                  </a:cubicBezTo>
                  <a:cubicBezTo>
                    <a:pt x="469" y="700"/>
                    <a:pt x="511" y="710"/>
                    <a:pt x="553" y="710"/>
                  </a:cubicBezTo>
                  <a:cubicBezTo>
                    <a:pt x="657" y="710"/>
                    <a:pt x="767" y="646"/>
                    <a:pt x="832" y="536"/>
                  </a:cubicBezTo>
                  <a:cubicBezTo>
                    <a:pt x="922" y="381"/>
                    <a:pt x="896" y="188"/>
                    <a:pt x="761" y="117"/>
                  </a:cubicBezTo>
                  <a:cubicBezTo>
                    <a:pt x="721" y="94"/>
                    <a:pt x="677" y="84"/>
                    <a:pt x="633" y="84"/>
                  </a:cubicBezTo>
                  <a:cubicBezTo>
                    <a:pt x="565" y="84"/>
                    <a:pt x="496" y="111"/>
                    <a:pt x="445" y="162"/>
                  </a:cubicBezTo>
                  <a:cubicBezTo>
                    <a:pt x="439" y="85"/>
                    <a:pt x="394" y="27"/>
                    <a:pt x="323" y="1"/>
                  </a:cubicBezTo>
                  <a:cubicBezTo>
                    <a:pt x="316" y="0"/>
                    <a:pt x="309" y="0"/>
                    <a:pt x="303" y="0"/>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4353000" y="4420800"/>
              <a:ext cx="22875" cy="17550"/>
            </a:xfrm>
            <a:custGeom>
              <a:rect b="b" l="l" r="r" t="t"/>
              <a:pathLst>
                <a:path extrusionOk="0" h="702" w="915">
                  <a:moveTo>
                    <a:pt x="511" y="1"/>
                  </a:moveTo>
                  <a:cubicBezTo>
                    <a:pt x="460" y="1"/>
                    <a:pt x="407" y="9"/>
                    <a:pt x="354" y="26"/>
                  </a:cubicBezTo>
                  <a:cubicBezTo>
                    <a:pt x="135" y="96"/>
                    <a:pt x="0" y="303"/>
                    <a:pt x="65" y="483"/>
                  </a:cubicBezTo>
                  <a:cubicBezTo>
                    <a:pt x="109" y="620"/>
                    <a:pt x="249" y="701"/>
                    <a:pt x="411" y="701"/>
                  </a:cubicBezTo>
                  <a:cubicBezTo>
                    <a:pt x="462" y="701"/>
                    <a:pt x="514" y="693"/>
                    <a:pt x="567" y="676"/>
                  </a:cubicBezTo>
                  <a:cubicBezTo>
                    <a:pt x="786" y="605"/>
                    <a:pt x="915" y="406"/>
                    <a:pt x="857" y="219"/>
                  </a:cubicBezTo>
                  <a:cubicBezTo>
                    <a:pt x="813" y="82"/>
                    <a:pt x="672" y="1"/>
                    <a:pt x="511" y="1"/>
                  </a:cubicBezTo>
                  <a:close/>
                </a:path>
              </a:pathLst>
            </a:custGeom>
            <a:solidFill>
              <a:srgbClr val="F2C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8"/>
          <p:cNvSpPr/>
          <p:nvPr/>
        </p:nvSpPr>
        <p:spPr>
          <a:xfrm>
            <a:off x="1360875" y="1101750"/>
            <a:ext cx="6260700" cy="35274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8"/>
          <p:cNvSpPr/>
          <p:nvPr/>
        </p:nvSpPr>
        <p:spPr>
          <a:xfrm>
            <a:off x="7370925" y="2495700"/>
            <a:ext cx="739500" cy="739500"/>
          </a:xfrm>
          <a:prstGeom prst="ellips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8"/>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Behavior: Workplaces</a:t>
            </a:r>
            <a:endParaRPr/>
          </a:p>
        </p:txBody>
      </p:sp>
      <p:pic>
        <p:nvPicPr>
          <p:cNvPr id="643" name="Google Shape;643;p48"/>
          <p:cNvPicPr preferRelativeResize="0"/>
          <p:nvPr/>
        </p:nvPicPr>
        <p:blipFill>
          <a:blip r:embed="rId3">
            <a:alphaModFix/>
          </a:blip>
          <a:stretch>
            <a:fillRect/>
          </a:stretch>
        </p:blipFill>
        <p:spPr>
          <a:xfrm>
            <a:off x="7495647" y="2620422"/>
            <a:ext cx="490075" cy="490075"/>
          </a:xfrm>
          <a:prstGeom prst="rect">
            <a:avLst/>
          </a:prstGeom>
          <a:noFill/>
          <a:ln>
            <a:noFill/>
          </a:ln>
        </p:spPr>
      </p:pic>
      <p:pic>
        <p:nvPicPr>
          <p:cNvPr id="644" name="Google Shape;644;p48"/>
          <p:cNvPicPr preferRelativeResize="0"/>
          <p:nvPr/>
        </p:nvPicPr>
        <p:blipFill>
          <a:blip r:embed="rId4">
            <a:alphaModFix/>
          </a:blip>
          <a:stretch>
            <a:fillRect/>
          </a:stretch>
        </p:blipFill>
        <p:spPr>
          <a:xfrm>
            <a:off x="1537125" y="1142225"/>
            <a:ext cx="5908200" cy="34464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1"/>
          <p:cNvSpPr txBox="1"/>
          <p:nvPr>
            <p:ph idx="1" type="body"/>
          </p:nvPr>
        </p:nvSpPr>
        <p:spPr>
          <a:xfrm>
            <a:off x="1897850" y="2377575"/>
            <a:ext cx="6495600" cy="12456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The </a:t>
            </a:r>
            <a:r>
              <a:rPr lang="en" sz="1900"/>
              <a:t>Data</a:t>
            </a:r>
            <a:r>
              <a:rPr lang="en" sz="1900"/>
              <a:t> sources</a:t>
            </a:r>
            <a:endParaRPr sz="1900"/>
          </a:p>
          <a:p>
            <a:pPr indent="-349250" lvl="0" marL="457200" rtl="0" algn="l">
              <a:spcBef>
                <a:spcPts val="0"/>
              </a:spcBef>
              <a:spcAft>
                <a:spcPts val="0"/>
              </a:spcAft>
              <a:buSzPts val="1900"/>
              <a:buChar char="●"/>
            </a:pPr>
            <a:r>
              <a:rPr lang="en" sz="1900"/>
              <a:t>The data’s limitation</a:t>
            </a:r>
            <a:endParaRPr sz="1900"/>
          </a:p>
          <a:p>
            <a:pPr indent="-349250" lvl="0" marL="457200" rtl="0" algn="l">
              <a:spcBef>
                <a:spcPts val="0"/>
              </a:spcBef>
              <a:spcAft>
                <a:spcPts val="0"/>
              </a:spcAft>
              <a:buSzPts val="1900"/>
              <a:buChar char="●"/>
            </a:pPr>
            <a:r>
              <a:rPr lang="en" sz="1900"/>
              <a:t>The data cleaning and visualization processes</a:t>
            </a:r>
            <a:endParaRPr sz="1900"/>
          </a:p>
          <a:p>
            <a:pPr indent="-349250" lvl="0" marL="457200" rtl="0" algn="l">
              <a:spcBef>
                <a:spcPts val="0"/>
              </a:spcBef>
              <a:spcAft>
                <a:spcPts val="0"/>
              </a:spcAft>
              <a:buSzPts val="1900"/>
              <a:buChar char="●"/>
            </a:pPr>
            <a:r>
              <a:rPr lang="en" sz="1900"/>
              <a:t>The questions </a:t>
            </a:r>
            <a:r>
              <a:rPr lang="en" sz="1900"/>
              <a:t>arose</a:t>
            </a:r>
            <a:r>
              <a:rPr lang="en" sz="1900"/>
              <a:t> along with our observations</a:t>
            </a:r>
            <a:endParaRPr sz="1900"/>
          </a:p>
          <a:p>
            <a:pPr indent="0" lvl="0" marL="457200" rtl="0" algn="l">
              <a:spcBef>
                <a:spcPts val="1600"/>
              </a:spcBef>
              <a:spcAft>
                <a:spcPts val="1600"/>
              </a:spcAft>
              <a:buNone/>
            </a:pPr>
            <a:r>
              <a:t/>
            </a:r>
            <a:endParaRPr sz="1900"/>
          </a:p>
        </p:txBody>
      </p:sp>
      <p:sp>
        <p:nvSpPr>
          <p:cNvPr id="439" name="Google Shape;439;p31"/>
          <p:cNvSpPr txBox="1"/>
          <p:nvPr>
            <p:ph type="title"/>
          </p:nvPr>
        </p:nvSpPr>
        <p:spPr>
          <a:xfrm>
            <a:off x="313175" y="480375"/>
            <a:ext cx="3275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Presentation Outline</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2"/>
          <p:cNvSpPr txBox="1"/>
          <p:nvPr>
            <p:ph idx="8" type="title"/>
          </p:nvPr>
        </p:nvSpPr>
        <p:spPr>
          <a:xfrm>
            <a:off x="2268425" y="373850"/>
            <a:ext cx="47079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the Data</a:t>
            </a:r>
            <a:endParaRPr/>
          </a:p>
        </p:txBody>
      </p:sp>
      <p:sp>
        <p:nvSpPr>
          <p:cNvPr id="445" name="Google Shape;445;p32"/>
          <p:cNvSpPr txBox="1"/>
          <p:nvPr>
            <p:ph idx="2" type="ctrTitle"/>
          </p:nvPr>
        </p:nvSpPr>
        <p:spPr>
          <a:xfrm flipH="1">
            <a:off x="5195037" y="1734343"/>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Google Map</a:t>
            </a:r>
            <a:endParaRPr/>
          </a:p>
        </p:txBody>
      </p:sp>
      <p:sp>
        <p:nvSpPr>
          <p:cNvPr id="446" name="Google Shape;446;p32"/>
          <p:cNvSpPr txBox="1"/>
          <p:nvPr>
            <p:ph idx="6" type="ctrTitle"/>
          </p:nvPr>
        </p:nvSpPr>
        <p:spPr>
          <a:xfrm flipH="1">
            <a:off x="2268430" y="1734343"/>
            <a:ext cx="1815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Apple Map</a:t>
            </a:r>
            <a:endParaRPr/>
          </a:p>
        </p:txBody>
      </p:sp>
      <p:sp>
        <p:nvSpPr>
          <p:cNvPr id="447" name="Google Shape;447;p32"/>
          <p:cNvSpPr/>
          <p:nvPr/>
        </p:nvSpPr>
        <p:spPr>
          <a:xfrm>
            <a:off x="5686424" y="1211338"/>
            <a:ext cx="577800" cy="577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2887174" y="1211338"/>
            <a:ext cx="577800" cy="577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9" name="Google Shape;449;p32"/>
          <p:cNvPicPr preferRelativeResize="0"/>
          <p:nvPr/>
        </p:nvPicPr>
        <p:blipFill>
          <a:blip r:embed="rId3">
            <a:alphaModFix/>
          </a:blip>
          <a:stretch>
            <a:fillRect/>
          </a:stretch>
        </p:blipFill>
        <p:spPr>
          <a:xfrm>
            <a:off x="2887200" y="1211350"/>
            <a:ext cx="577800" cy="577800"/>
          </a:xfrm>
          <a:prstGeom prst="rect">
            <a:avLst/>
          </a:prstGeom>
          <a:noFill/>
          <a:ln>
            <a:noFill/>
          </a:ln>
        </p:spPr>
      </p:pic>
      <p:pic>
        <p:nvPicPr>
          <p:cNvPr id="450" name="Google Shape;450;p32"/>
          <p:cNvPicPr preferRelativeResize="0"/>
          <p:nvPr/>
        </p:nvPicPr>
        <p:blipFill>
          <a:blip r:embed="rId4">
            <a:alphaModFix/>
          </a:blip>
          <a:stretch>
            <a:fillRect/>
          </a:stretch>
        </p:blipFill>
        <p:spPr>
          <a:xfrm>
            <a:off x="5686425" y="1211350"/>
            <a:ext cx="577800" cy="577800"/>
          </a:xfrm>
          <a:prstGeom prst="rect">
            <a:avLst/>
          </a:prstGeom>
          <a:noFill/>
          <a:ln>
            <a:noFill/>
          </a:ln>
        </p:spPr>
      </p:pic>
      <p:sp>
        <p:nvSpPr>
          <p:cNvPr id="451" name="Google Shape;451;p32"/>
          <p:cNvSpPr txBox="1"/>
          <p:nvPr>
            <p:ph type="ctrTitle"/>
          </p:nvPr>
        </p:nvSpPr>
        <p:spPr>
          <a:xfrm flipH="1">
            <a:off x="3849690" y="2916950"/>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452" name="Google Shape;452;p32"/>
          <p:cNvSpPr txBox="1"/>
          <p:nvPr>
            <p:ph idx="1" type="subTitle"/>
          </p:nvPr>
        </p:nvSpPr>
        <p:spPr>
          <a:xfrm flipH="1">
            <a:off x="3687303" y="3335193"/>
            <a:ext cx="18513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Google’s data only tracks destination input into the app</a:t>
            </a:r>
            <a:endParaRPr/>
          </a:p>
        </p:txBody>
      </p:sp>
      <p:sp>
        <p:nvSpPr>
          <p:cNvPr id="453" name="Google Shape;453;p32"/>
          <p:cNvSpPr txBox="1"/>
          <p:nvPr>
            <p:ph idx="2" type="ctrTitle"/>
          </p:nvPr>
        </p:nvSpPr>
        <p:spPr>
          <a:xfrm flipH="1">
            <a:off x="6090717" y="2916950"/>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Permission</a:t>
            </a:r>
            <a:endParaRPr/>
          </a:p>
        </p:txBody>
      </p:sp>
      <p:sp>
        <p:nvSpPr>
          <p:cNvPr id="454" name="Google Shape;454;p32"/>
          <p:cNvSpPr txBox="1"/>
          <p:nvPr>
            <p:ph idx="3" type="subTitle"/>
          </p:nvPr>
        </p:nvSpPr>
        <p:spPr>
          <a:xfrm flipH="1">
            <a:off x="5886930" y="3334273"/>
            <a:ext cx="19341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Google’s data only </a:t>
            </a:r>
            <a:r>
              <a:rPr lang="en"/>
              <a:t>includes</a:t>
            </a:r>
            <a:r>
              <a:rPr lang="en"/>
              <a:t> sample of users who enabled geo-location</a:t>
            </a:r>
            <a:endParaRPr/>
          </a:p>
        </p:txBody>
      </p:sp>
      <p:sp>
        <p:nvSpPr>
          <p:cNvPr id="455" name="Google Shape;455;p32"/>
          <p:cNvSpPr txBox="1"/>
          <p:nvPr>
            <p:ph idx="4" type="ctrTitle"/>
          </p:nvPr>
        </p:nvSpPr>
        <p:spPr>
          <a:xfrm flipH="1">
            <a:off x="1586091" y="2916950"/>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Intention</a:t>
            </a:r>
            <a:endParaRPr/>
          </a:p>
        </p:txBody>
      </p:sp>
      <p:sp>
        <p:nvSpPr>
          <p:cNvPr id="456" name="Google Shape;456;p32"/>
          <p:cNvSpPr txBox="1"/>
          <p:nvPr>
            <p:ph idx="5" type="subTitle"/>
          </p:nvPr>
        </p:nvSpPr>
        <p:spPr>
          <a:xfrm flipH="1">
            <a:off x="1423703" y="3332143"/>
            <a:ext cx="18513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Apple’s data only tracks destination searches</a:t>
            </a:r>
            <a:endParaRPr/>
          </a:p>
        </p:txBody>
      </p:sp>
      <p:sp>
        <p:nvSpPr>
          <p:cNvPr id="457" name="Google Shape;457;p32"/>
          <p:cNvSpPr/>
          <p:nvPr/>
        </p:nvSpPr>
        <p:spPr>
          <a:xfrm>
            <a:off x="1320975" y="2916950"/>
            <a:ext cx="6733200" cy="1560300"/>
          </a:xfrm>
          <a:prstGeom prst="roundRect">
            <a:avLst>
              <a:gd fmla="val 16667" name="adj"/>
            </a:avLst>
          </a:prstGeom>
          <a:noFill/>
          <a:ln cap="flat" cmpd="sng" w="28575">
            <a:solidFill>
              <a:srgbClr val="F2C5F5"/>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3"/>
          <p:cNvSpPr/>
          <p:nvPr/>
        </p:nvSpPr>
        <p:spPr>
          <a:xfrm>
            <a:off x="1360875" y="1101750"/>
            <a:ext cx="6260700" cy="35274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Overall Mobility</a:t>
            </a:r>
            <a:endParaRPr/>
          </a:p>
        </p:txBody>
      </p:sp>
      <p:pic>
        <p:nvPicPr>
          <p:cNvPr id="464" name="Google Shape;464;p33"/>
          <p:cNvPicPr preferRelativeResize="0"/>
          <p:nvPr/>
        </p:nvPicPr>
        <p:blipFill>
          <a:blip r:embed="rId3">
            <a:alphaModFix/>
          </a:blip>
          <a:stretch>
            <a:fillRect/>
          </a:stretch>
        </p:blipFill>
        <p:spPr>
          <a:xfrm>
            <a:off x="8464450" y="166150"/>
            <a:ext cx="577800" cy="577800"/>
          </a:xfrm>
          <a:prstGeom prst="rect">
            <a:avLst/>
          </a:prstGeom>
          <a:noFill/>
          <a:ln>
            <a:noFill/>
          </a:ln>
        </p:spPr>
      </p:pic>
      <p:pic>
        <p:nvPicPr>
          <p:cNvPr id="465" name="Google Shape;465;p33"/>
          <p:cNvPicPr preferRelativeResize="0"/>
          <p:nvPr/>
        </p:nvPicPr>
        <p:blipFill>
          <a:blip r:embed="rId4">
            <a:alphaModFix/>
          </a:blip>
          <a:stretch>
            <a:fillRect/>
          </a:stretch>
        </p:blipFill>
        <p:spPr>
          <a:xfrm>
            <a:off x="1680075" y="1101750"/>
            <a:ext cx="5622294" cy="352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4"/>
          <p:cNvSpPr/>
          <p:nvPr/>
        </p:nvSpPr>
        <p:spPr>
          <a:xfrm>
            <a:off x="1360875" y="1101750"/>
            <a:ext cx="6260700" cy="35274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4"/>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Residential</a:t>
            </a:r>
            <a:endParaRPr/>
          </a:p>
        </p:txBody>
      </p:sp>
      <p:pic>
        <p:nvPicPr>
          <p:cNvPr descr="Cynthia Lu" id="472" name="Google Shape;472;p34"/>
          <p:cNvPicPr preferRelativeResize="0"/>
          <p:nvPr/>
        </p:nvPicPr>
        <p:blipFill>
          <a:blip r:embed="rId3">
            <a:alphaModFix/>
          </a:blip>
          <a:stretch>
            <a:fillRect/>
          </a:stretch>
        </p:blipFill>
        <p:spPr>
          <a:xfrm>
            <a:off x="22648050" y="-3996725"/>
            <a:ext cx="304800" cy="304800"/>
          </a:xfrm>
          <a:prstGeom prst="rect">
            <a:avLst/>
          </a:prstGeom>
          <a:noFill/>
          <a:ln>
            <a:noFill/>
          </a:ln>
        </p:spPr>
      </p:pic>
      <p:pic>
        <p:nvPicPr>
          <p:cNvPr id="473" name="Google Shape;473;p34"/>
          <p:cNvPicPr preferRelativeResize="0"/>
          <p:nvPr/>
        </p:nvPicPr>
        <p:blipFill>
          <a:blip r:embed="rId4">
            <a:alphaModFix/>
          </a:blip>
          <a:stretch>
            <a:fillRect/>
          </a:stretch>
        </p:blipFill>
        <p:spPr>
          <a:xfrm>
            <a:off x="8418650" y="138650"/>
            <a:ext cx="577800" cy="577800"/>
          </a:xfrm>
          <a:prstGeom prst="rect">
            <a:avLst/>
          </a:prstGeom>
          <a:noFill/>
          <a:ln>
            <a:noFill/>
          </a:ln>
        </p:spPr>
      </p:pic>
      <p:pic>
        <p:nvPicPr>
          <p:cNvPr id="474" name="Google Shape;474;p34"/>
          <p:cNvPicPr preferRelativeResize="0"/>
          <p:nvPr/>
        </p:nvPicPr>
        <p:blipFill>
          <a:blip r:embed="rId5">
            <a:alphaModFix/>
          </a:blip>
          <a:stretch>
            <a:fillRect/>
          </a:stretch>
        </p:blipFill>
        <p:spPr>
          <a:xfrm>
            <a:off x="1885525" y="1101750"/>
            <a:ext cx="5372960" cy="352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5"/>
          <p:cNvSpPr/>
          <p:nvPr/>
        </p:nvSpPr>
        <p:spPr>
          <a:xfrm>
            <a:off x="1360875" y="1028700"/>
            <a:ext cx="6295800" cy="36006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7399125" y="3669625"/>
            <a:ext cx="739500" cy="739500"/>
          </a:xfrm>
          <a:prstGeom prst="ellipse">
            <a:avLst/>
          </a:prstGeom>
          <a:solidFill>
            <a:srgbClr val="F3F3F3"/>
          </a:solid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7399125" y="2672625"/>
            <a:ext cx="739500" cy="739500"/>
          </a:xfrm>
          <a:prstGeom prst="ellipse">
            <a:avLst/>
          </a:prstGeom>
          <a:solidFill>
            <a:srgbClr val="F3F3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7399125" y="1578050"/>
            <a:ext cx="739500" cy="739500"/>
          </a:xfrm>
          <a:prstGeom prst="ellipse">
            <a:avLst/>
          </a:prstGeom>
          <a:solidFill>
            <a:srgbClr val="F3F3F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5"/>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Holidays/Weekends</a:t>
            </a:r>
            <a:endParaRPr/>
          </a:p>
        </p:txBody>
      </p:sp>
      <p:pic>
        <p:nvPicPr>
          <p:cNvPr id="484" name="Google Shape;484;p35"/>
          <p:cNvPicPr preferRelativeResize="0"/>
          <p:nvPr/>
        </p:nvPicPr>
        <p:blipFill>
          <a:blip r:embed="rId3">
            <a:alphaModFix/>
          </a:blip>
          <a:stretch>
            <a:fillRect/>
          </a:stretch>
        </p:blipFill>
        <p:spPr>
          <a:xfrm>
            <a:off x="7478925" y="1657850"/>
            <a:ext cx="579900" cy="579900"/>
          </a:xfrm>
          <a:prstGeom prst="rect">
            <a:avLst/>
          </a:prstGeom>
          <a:noFill/>
          <a:ln>
            <a:noFill/>
          </a:ln>
        </p:spPr>
      </p:pic>
      <p:pic>
        <p:nvPicPr>
          <p:cNvPr id="485" name="Google Shape;485;p35"/>
          <p:cNvPicPr preferRelativeResize="0"/>
          <p:nvPr/>
        </p:nvPicPr>
        <p:blipFill>
          <a:blip r:embed="rId4">
            <a:alphaModFix/>
          </a:blip>
          <a:stretch>
            <a:fillRect/>
          </a:stretch>
        </p:blipFill>
        <p:spPr>
          <a:xfrm>
            <a:off x="8418650" y="138650"/>
            <a:ext cx="577800" cy="577800"/>
          </a:xfrm>
          <a:prstGeom prst="rect">
            <a:avLst/>
          </a:prstGeom>
          <a:noFill/>
          <a:ln>
            <a:noFill/>
          </a:ln>
        </p:spPr>
      </p:pic>
      <p:pic>
        <p:nvPicPr>
          <p:cNvPr id="486" name="Google Shape;486;p35"/>
          <p:cNvPicPr preferRelativeResize="0"/>
          <p:nvPr/>
        </p:nvPicPr>
        <p:blipFill>
          <a:blip r:embed="rId5">
            <a:alphaModFix/>
          </a:blip>
          <a:stretch>
            <a:fillRect/>
          </a:stretch>
        </p:blipFill>
        <p:spPr>
          <a:xfrm>
            <a:off x="1788688" y="1065225"/>
            <a:ext cx="5440164" cy="3527549"/>
          </a:xfrm>
          <a:prstGeom prst="rect">
            <a:avLst/>
          </a:prstGeom>
          <a:noFill/>
          <a:ln>
            <a:noFill/>
          </a:ln>
        </p:spPr>
      </p:pic>
      <p:pic>
        <p:nvPicPr>
          <p:cNvPr id="487" name="Google Shape;487;p35"/>
          <p:cNvPicPr preferRelativeResize="0"/>
          <p:nvPr/>
        </p:nvPicPr>
        <p:blipFill>
          <a:blip r:embed="rId6">
            <a:alphaModFix/>
          </a:blip>
          <a:stretch>
            <a:fillRect/>
          </a:stretch>
        </p:blipFill>
        <p:spPr>
          <a:xfrm>
            <a:off x="7478925" y="3767197"/>
            <a:ext cx="579900" cy="535053"/>
          </a:xfrm>
          <a:prstGeom prst="rect">
            <a:avLst/>
          </a:prstGeom>
          <a:noFill/>
          <a:ln>
            <a:noFill/>
          </a:ln>
        </p:spPr>
      </p:pic>
      <p:pic>
        <p:nvPicPr>
          <p:cNvPr id="488" name="Google Shape;488;p35"/>
          <p:cNvPicPr preferRelativeResize="0"/>
          <p:nvPr/>
        </p:nvPicPr>
        <p:blipFill>
          <a:blip r:embed="rId7">
            <a:alphaModFix/>
          </a:blip>
          <a:stretch>
            <a:fillRect/>
          </a:stretch>
        </p:blipFill>
        <p:spPr>
          <a:xfrm>
            <a:off x="7478921" y="2774855"/>
            <a:ext cx="579900" cy="5350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6"/>
          <p:cNvSpPr/>
          <p:nvPr/>
        </p:nvSpPr>
        <p:spPr>
          <a:xfrm>
            <a:off x="4102513" y="2923881"/>
            <a:ext cx="739500" cy="73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1641413" y="2923881"/>
            <a:ext cx="739500" cy="73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6450901" y="2923881"/>
            <a:ext cx="739500" cy="739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
          <p:cNvSpPr txBox="1"/>
          <p:nvPr>
            <p:ph idx="6" type="title"/>
          </p:nvPr>
        </p:nvSpPr>
        <p:spPr>
          <a:xfrm>
            <a:off x="470250" y="356250"/>
            <a:ext cx="82035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Summary</a:t>
            </a:r>
            <a:endParaRPr>
              <a:solidFill>
                <a:schemeClr val="dk1"/>
              </a:solidFill>
            </a:endParaRPr>
          </a:p>
        </p:txBody>
      </p:sp>
      <p:sp>
        <p:nvSpPr>
          <p:cNvPr id="497" name="Google Shape;497;p36"/>
          <p:cNvSpPr txBox="1"/>
          <p:nvPr>
            <p:ph type="ctrTitle"/>
          </p:nvPr>
        </p:nvSpPr>
        <p:spPr>
          <a:xfrm flipH="1">
            <a:off x="939100" y="1385288"/>
            <a:ext cx="22077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Recreation + Retail</a:t>
            </a:r>
            <a:endParaRPr/>
          </a:p>
        </p:txBody>
      </p:sp>
      <p:sp>
        <p:nvSpPr>
          <p:cNvPr id="498" name="Google Shape;498;p36"/>
          <p:cNvSpPr txBox="1"/>
          <p:nvPr>
            <p:ph idx="1" type="subTitle"/>
          </p:nvPr>
        </p:nvSpPr>
        <p:spPr>
          <a:xfrm flipH="1">
            <a:off x="1068478" y="1929583"/>
            <a:ext cx="18513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Park visits </a:t>
            </a:r>
            <a:r>
              <a:rPr b="1" lang="en" u="sng"/>
              <a:t>increased </a:t>
            </a:r>
            <a:r>
              <a:rPr lang="en"/>
              <a:t>greatly while retail remained </a:t>
            </a:r>
            <a:r>
              <a:rPr b="1" lang="en" u="sng"/>
              <a:t>static </a:t>
            </a:r>
            <a:r>
              <a:rPr lang="en"/>
              <a:t> </a:t>
            </a:r>
            <a:endParaRPr/>
          </a:p>
        </p:txBody>
      </p:sp>
      <p:sp>
        <p:nvSpPr>
          <p:cNvPr id="499" name="Google Shape;499;p36"/>
          <p:cNvSpPr txBox="1"/>
          <p:nvPr>
            <p:ph idx="2" type="ctrTitle"/>
          </p:nvPr>
        </p:nvSpPr>
        <p:spPr>
          <a:xfrm flipH="1">
            <a:off x="5539337" y="1385288"/>
            <a:ext cx="2562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Weekends + Holidays</a:t>
            </a:r>
            <a:endParaRPr/>
          </a:p>
        </p:txBody>
      </p:sp>
      <p:sp>
        <p:nvSpPr>
          <p:cNvPr id="500" name="Google Shape;500;p36"/>
          <p:cNvSpPr txBox="1"/>
          <p:nvPr>
            <p:ph idx="3" type="subTitle"/>
          </p:nvPr>
        </p:nvSpPr>
        <p:spPr>
          <a:xfrm flipH="1">
            <a:off x="5649125" y="1929575"/>
            <a:ext cx="23430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Travel to parks </a:t>
            </a:r>
            <a:r>
              <a:rPr b="1" lang="en" u="sng"/>
              <a:t>increased</a:t>
            </a:r>
            <a:r>
              <a:rPr lang="en"/>
              <a:t> during weekends and holidays</a:t>
            </a:r>
            <a:endParaRPr/>
          </a:p>
        </p:txBody>
      </p:sp>
      <p:sp>
        <p:nvSpPr>
          <p:cNvPr id="501" name="Google Shape;501;p36"/>
          <p:cNvSpPr txBox="1"/>
          <p:nvPr>
            <p:ph idx="4" type="ctrTitle"/>
          </p:nvPr>
        </p:nvSpPr>
        <p:spPr>
          <a:xfrm flipH="1">
            <a:off x="3691978" y="1385288"/>
            <a:ext cx="1560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Residential</a:t>
            </a:r>
            <a:endParaRPr/>
          </a:p>
        </p:txBody>
      </p:sp>
      <p:sp>
        <p:nvSpPr>
          <p:cNvPr id="502" name="Google Shape;502;p36"/>
          <p:cNvSpPr txBox="1"/>
          <p:nvPr>
            <p:ph idx="5" type="subTitle"/>
          </p:nvPr>
        </p:nvSpPr>
        <p:spPr>
          <a:xfrm flipH="1">
            <a:off x="3519128" y="1929583"/>
            <a:ext cx="1851300" cy="87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Quarantine behavior relaxed overtime</a:t>
            </a:r>
            <a:endParaRPr/>
          </a:p>
        </p:txBody>
      </p:sp>
      <p:pic>
        <p:nvPicPr>
          <p:cNvPr id="503" name="Google Shape;503;p36"/>
          <p:cNvPicPr preferRelativeResize="0"/>
          <p:nvPr/>
        </p:nvPicPr>
        <p:blipFill>
          <a:blip r:embed="rId3">
            <a:alphaModFix/>
          </a:blip>
          <a:stretch>
            <a:fillRect/>
          </a:stretch>
        </p:blipFill>
        <p:spPr>
          <a:xfrm>
            <a:off x="1750500" y="3026105"/>
            <a:ext cx="579900" cy="535053"/>
          </a:xfrm>
          <a:prstGeom prst="rect">
            <a:avLst/>
          </a:prstGeom>
          <a:noFill/>
          <a:ln>
            <a:noFill/>
          </a:ln>
        </p:spPr>
      </p:pic>
      <p:pic>
        <p:nvPicPr>
          <p:cNvPr id="504" name="Google Shape;504;p36"/>
          <p:cNvPicPr preferRelativeResize="0"/>
          <p:nvPr/>
        </p:nvPicPr>
        <p:blipFill>
          <a:blip r:embed="rId4">
            <a:alphaModFix/>
          </a:blip>
          <a:stretch>
            <a:fillRect/>
          </a:stretch>
        </p:blipFill>
        <p:spPr>
          <a:xfrm>
            <a:off x="6614138" y="3087119"/>
            <a:ext cx="413025" cy="413025"/>
          </a:xfrm>
          <a:prstGeom prst="rect">
            <a:avLst/>
          </a:prstGeom>
          <a:noFill/>
          <a:ln>
            <a:noFill/>
          </a:ln>
        </p:spPr>
      </p:pic>
      <p:pic>
        <p:nvPicPr>
          <p:cNvPr id="505" name="Google Shape;505;p36"/>
          <p:cNvPicPr preferRelativeResize="0"/>
          <p:nvPr/>
        </p:nvPicPr>
        <p:blipFill>
          <a:blip r:embed="rId5">
            <a:alphaModFix/>
          </a:blip>
          <a:stretch>
            <a:fillRect/>
          </a:stretch>
        </p:blipFill>
        <p:spPr>
          <a:xfrm>
            <a:off x="4207575" y="3003688"/>
            <a:ext cx="579900" cy="579887"/>
          </a:xfrm>
          <a:prstGeom prst="rect">
            <a:avLst/>
          </a:prstGeom>
          <a:noFill/>
          <a:ln>
            <a:noFill/>
          </a:ln>
        </p:spPr>
      </p:pic>
      <p:pic>
        <p:nvPicPr>
          <p:cNvPr id="506" name="Google Shape;506;p36"/>
          <p:cNvPicPr preferRelativeResize="0"/>
          <p:nvPr/>
        </p:nvPicPr>
        <p:blipFill>
          <a:blip r:embed="rId6">
            <a:alphaModFix/>
          </a:blip>
          <a:stretch>
            <a:fillRect/>
          </a:stretch>
        </p:blipFill>
        <p:spPr>
          <a:xfrm>
            <a:off x="8418650" y="138650"/>
            <a:ext cx="577800" cy="57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7"/>
          <p:cNvSpPr txBox="1"/>
          <p:nvPr>
            <p:ph type="title"/>
          </p:nvPr>
        </p:nvSpPr>
        <p:spPr>
          <a:xfrm>
            <a:off x="470250" y="346050"/>
            <a:ext cx="8203500" cy="7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Transportation </a:t>
            </a:r>
            <a:endParaRPr/>
          </a:p>
        </p:txBody>
      </p:sp>
      <p:sp>
        <p:nvSpPr>
          <p:cNvPr id="512" name="Google Shape;512;p37"/>
          <p:cNvSpPr/>
          <p:nvPr/>
        </p:nvSpPr>
        <p:spPr>
          <a:xfrm>
            <a:off x="1449750" y="1015313"/>
            <a:ext cx="6244500" cy="3498000"/>
          </a:xfrm>
          <a:prstGeom prst="roundRect">
            <a:avLst>
              <a:gd fmla="val 627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3" name="Google Shape;513;p37"/>
          <p:cNvPicPr preferRelativeResize="0"/>
          <p:nvPr/>
        </p:nvPicPr>
        <p:blipFill>
          <a:blip r:embed="rId3">
            <a:alphaModFix/>
          </a:blip>
          <a:stretch>
            <a:fillRect/>
          </a:stretch>
        </p:blipFill>
        <p:spPr>
          <a:xfrm>
            <a:off x="1744898" y="1015323"/>
            <a:ext cx="5654195" cy="3498000"/>
          </a:xfrm>
          <a:prstGeom prst="rect">
            <a:avLst/>
          </a:prstGeom>
          <a:noFill/>
          <a:ln>
            <a:noFill/>
          </a:ln>
        </p:spPr>
      </p:pic>
      <p:grpSp>
        <p:nvGrpSpPr>
          <p:cNvPr id="514" name="Google Shape;514;p37"/>
          <p:cNvGrpSpPr/>
          <p:nvPr/>
        </p:nvGrpSpPr>
        <p:grpSpPr>
          <a:xfrm>
            <a:off x="7203613" y="1414275"/>
            <a:ext cx="739512" cy="2855400"/>
            <a:chOff x="7399113" y="1578050"/>
            <a:chExt cx="739512" cy="2855400"/>
          </a:xfrm>
        </p:grpSpPr>
        <p:sp>
          <p:nvSpPr>
            <p:cNvPr id="515" name="Google Shape;515;p37"/>
            <p:cNvSpPr/>
            <p:nvPr/>
          </p:nvSpPr>
          <p:spPr>
            <a:xfrm>
              <a:off x="7399125" y="2636000"/>
              <a:ext cx="739500" cy="739500"/>
            </a:xfrm>
            <a:prstGeom prst="ellipse">
              <a:avLst/>
            </a:prstGeom>
            <a:solidFill>
              <a:srgbClr val="F3F3F3"/>
            </a:solidFill>
            <a:ln cap="flat" cmpd="sng" w="2857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7399125" y="3693950"/>
              <a:ext cx="739500" cy="739500"/>
            </a:xfrm>
            <a:prstGeom prst="ellipse">
              <a:avLst/>
            </a:prstGeom>
            <a:solidFill>
              <a:srgbClr val="F3F3F3"/>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7399125" y="1578050"/>
              <a:ext cx="739500" cy="739500"/>
            </a:xfrm>
            <a:prstGeom prst="ellipse">
              <a:avLst/>
            </a:prstGeom>
            <a:solidFill>
              <a:srgbClr val="F3F3F3"/>
            </a:solid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37"/>
            <p:cNvPicPr preferRelativeResize="0"/>
            <p:nvPr/>
          </p:nvPicPr>
          <p:blipFill>
            <a:blip r:embed="rId4">
              <a:alphaModFix/>
            </a:blip>
            <a:stretch>
              <a:fillRect/>
            </a:stretch>
          </p:blipFill>
          <p:spPr>
            <a:xfrm>
              <a:off x="7463525" y="1642471"/>
              <a:ext cx="610700" cy="610679"/>
            </a:xfrm>
            <a:prstGeom prst="rect">
              <a:avLst/>
            </a:prstGeom>
            <a:noFill/>
            <a:ln>
              <a:noFill/>
            </a:ln>
          </p:spPr>
        </p:pic>
        <p:pic>
          <p:nvPicPr>
            <p:cNvPr id="519" name="Google Shape;519;p37"/>
            <p:cNvPicPr preferRelativeResize="0"/>
            <p:nvPr/>
          </p:nvPicPr>
          <p:blipFill rotWithShape="1">
            <a:blip r:embed="rId5">
              <a:alphaModFix/>
            </a:blip>
            <a:srcRect b="-42656" l="-35332" r="-28548" t="-37556"/>
            <a:stretch/>
          </p:blipFill>
          <p:spPr>
            <a:xfrm>
              <a:off x="7399113" y="2631338"/>
              <a:ext cx="739500" cy="813225"/>
            </a:xfrm>
            <a:prstGeom prst="rect">
              <a:avLst/>
            </a:prstGeom>
            <a:noFill/>
            <a:ln>
              <a:noFill/>
            </a:ln>
          </p:spPr>
        </p:pic>
        <p:pic>
          <p:nvPicPr>
            <p:cNvPr id="520" name="Google Shape;520;p37"/>
            <p:cNvPicPr preferRelativeResize="0"/>
            <p:nvPr/>
          </p:nvPicPr>
          <p:blipFill>
            <a:blip r:embed="rId6">
              <a:alphaModFix/>
            </a:blip>
            <a:stretch>
              <a:fillRect/>
            </a:stretch>
          </p:blipFill>
          <p:spPr>
            <a:xfrm>
              <a:off x="7463513" y="3758362"/>
              <a:ext cx="610700" cy="610700"/>
            </a:xfrm>
            <a:prstGeom prst="rect">
              <a:avLst/>
            </a:prstGeom>
            <a:noFill/>
            <a:ln>
              <a:noFill/>
            </a:ln>
          </p:spPr>
        </p:pic>
      </p:grpSp>
      <p:pic>
        <p:nvPicPr>
          <p:cNvPr id="521" name="Google Shape;521;p37"/>
          <p:cNvPicPr preferRelativeResize="0"/>
          <p:nvPr/>
        </p:nvPicPr>
        <p:blipFill>
          <a:blip r:embed="rId7">
            <a:alphaModFix/>
          </a:blip>
          <a:stretch>
            <a:fillRect/>
          </a:stretch>
        </p:blipFill>
        <p:spPr>
          <a:xfrm>
            <a:off x="8457050" y="111150"/>
            <a:ext cx="577800" cy="57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onavirus Disease by Slidesgo">
  <a:themeElements>
    <a:clrScheme name="Simple Light">
      <a:dk1>
        <a:srgbClr val="F2C5F5"/>
      </a:dk1>
      <a:lt1>
        <a:srgbClr val="6F41A7"/>
      </a:lt1>
      <a:dk2>
        <a:srgbClr val="4A1D7A"/>
      </a:dk2>
      <a:lt2>
        <a:srgbClr val="F1EFFF"/>
      </a:lt2>
      <a:accent1>
        <a:srgbClr val="AC71EC"/>
      </a:accent1>
      <a:accent2>
        <a:srgbClr val="824DB6"/>
      </a:accent2>
      <a:accent3>
        <a:srgbClr val="B684E0"/>
      </a:accent3>
      <a:accent4>
        <a:srgbClr val="873CCC"/>
      </a:accent4>
      <a:accent5>
        <a:srgbClr val="D996DD"/>
      </a:accent5>
      <a:accent6>
        <a:srgbClr val="B354B9"/>
      </a:accent6>
      <a:hlink>
        <a:srgbClr val="F1E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