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sldIdLst>
    <p:sldId id="348" r:id="rId5"/>
    <p:sldId id="349" r:id="rId6"/>
    <p:sldId id="333" r:id="rId7"/>
    <p:sldId id="265" r:id="rId8"/>
    <p:sldId id="342" r:id="rId9"/>
    <p:sldId id="263" r:id="rId10"/>
    <p:sldId id="264" r:id="rId11"/>
    <p:sldId id="343" r:id="rId12"/>
    <p:sldId id="344"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34" autoAdjust="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Oval 10">
            <a:extLst>
              <a:ext uri="{FF2B5EF4-FFF2-40B4-BE49-F238E27FC236}">
                <a16:creationId xmlns:a16="http://schemas.microsoft.com/office/drawing/2014/main" id="{68EC5FC9-F7D0-0141-850B-7623CA81A77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B8F839E6-7F1F-6E4D-B83C-F5DA99E98229}"/>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ACA50E-A3A8-9D41-B30C-03B00FB2DEF0}"/>
              </a:ext>
            </a:extLst>
          </p:cNvPr>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A92073B-F20B-034A-BC3A-9B993F0DD0BA}"/>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091F50-D240-B145-B0B1-DAEDDFDE34AD}"/>
              </a:ext>
            </a:extLst>
          </p:cNvPr>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71DAD948-6707-714E-9E8F-26A36F4AE20E}"/>
              </a:ext>
            </a:extLst>
          </p:cNvPr>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5F81511-AC79-6748-869A-9982CD568B16}"/>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a:extLst>
              <a:ext uri="{FF2B5EF4-FFF2-40B4-BE49-F238E27FC236}">
                <a16:creationId xmlns:a16="http://schemas.microsoft.com/office/drawing/2014/main" id="{A6F72D4E-9F4D-6341-9F9E-63E01AF59B47}"/>
              </a:ext>
            </a:extLst>
          </p:cNvPr>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4EDE50D6-574B-40AF-946F-D52A04ADE379}" type="datetime1">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1097279" y="2322728"/>
            <a:ext cx="4144096"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Oval 10">
            <a:extLst>
              <a:ext uri="{FF2B5EF4-FFF2-40B4-BE49-F238E27FC236}">
                <a16:creationId xmlns:a16="http://schemas.microsoft.com/office/drawing/2014/main" id="{2CB8633A-7C70-3C48-8FEE-69941AF2B466}"/>
              </a:ext>
            </a:extLst>
          </p:cNvPr>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23B967D9-597D-E14A-AE80-4C3877655FB2}"/>
              </a:ext>
            </a:extLst>
          </p:cNvPr>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7114435-8CC0-E744-B541-8EF28B774ECF}"/>
              </a:ext>
            </a:extLst>
          </p:cNvPr>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BB844B6D-9772-1D4A-A22A-19F6A1250CD6}"/>
              </a:ext>
            </a:extLst>
          </p:cNvPr>
          <p:cNvGrpSpPr/>
          <p:nvPr userDrawn="1"/>
        </p:nvGrpSpPr>
        <p:grpSpPr>
          <a:xfrm rot="5400000">
            <a:off x="-21619" y="1088453"/>
            <a:ext cx="910099" cy="99010"/>
            <a:chOff x="622418" y="280927"/>
            <a:chExt cx="2335705" cy="254101"/>
          </a:xfrm>
        </p:grpSpPr>
        <p:sp>
          <p:nvSpPr>
            <p:cNvPr id="31" name="Oval 30">
              <a:extLst>
                <a:ext uri="{FF2B5EF4-FFF2-40B4-BE49-F238E27FC236}">
                  <a16:creationId xmlns:a16="http://schemas.microsoft.com/office/drawing/2014/main" id="{4834FA13-7139-8546-99A9-CF39B5EDFDF5}"/>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46C656-7A16-8445-80B5-88C23703E694}"/>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E0A223A-22AD-6D40-9B6F-62F488036D58}"/>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1DB8FD84-D022-E842-9B56-88F0574EBD30}"/>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42F4DC0E-4CC4-374D-BE14-132577B95A70}"/>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A4E00522-1D16-F244-89FE-668EEBD08F2B}"/>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itle 1">
            <a:extLst>
              <a:ext uri="{FF2B5EF4-FFF2-40B4-BE49-F238E27FC236}">
                <a16:creationId xmlns:a16="http://schemas.microsoft.com/office/drawing/2014/main" id="{C4C5AC59-B537-D54C-9B5C-55B75E9117A7}"/>
              </a:ext>
            </a:extLst>
          </p:cNvPr>
          <p:cNvSpPr>
            <a:spLocks noGrp="1"/>
          </p:cNvSpPr>
          <p:nvPr>
            <p:ph type="title" hasCustomPrompt="1"/>
          </p:nvPr>
        </p:nvSpPr>
        <p:spPr>
          <a:xfrm>
            <a:off x="1097280" y="421817"/>
            <a:ext cx="4144095"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1253830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21" name="Group 20">
            <a:extLst>
              <a:ext uri="{FF2B5EF4-FFF2-40B4-BE49-F238E27FC236}">
                <a16:creationId xmlns:a16="http://schemas.microsoft.com/office/drawing/2014/main" id="{7A2141DD-8D8D-FA43-BD4F-2CFC93C87782}"/>
              </a:ext>
            </a:extLst>
          </p:cNvPr>
          <p:cNvGrpSpPr/>
          <p:nvPr userDrawn="1"/>
        </p:nvGrpSpPr>
        <p:grpSpPr>
          <a:xfrm rot="5400000">
            <a:off x="-21619" y="1088453"/>
            <a:ext cx="910099" cy="99010"/>
            <a:chOff x="622418" y="280927"/>
            <a:chExt cx="2335705" cy="254101"/>
          </a:xfrm>
        </p:grpSpPr>
        <p:sp>
          <p:nvSpPr>
            <p:cNvPr id="22" name="Oval 21">
              <a:extLst>
                <a:ext uri="{FF2B5EF4-FFF2-40B4-BE49-F238E27FC236}">
                  <a16:creationId xmlns:a16="http://schemas.microsoft.com/office/drawing/2014/main" id="{71A62821-5E0F-DE41-B5C2-17A3A7277F4E}"/>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C311AE14-D8F0-1D4C-9D8D-60383658279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F2BE645-D4F2-304C-9AFA-473D8F888A85}"/>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93640330-30A6-6948-87A7-9DE6D41794F5}"/>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ADFB6548-D83C-1D4E-AE87-2E8F1D3D0FA7}"/>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97C7400-7EDC-8845-AB5A-80FB8175C1E2}"/>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BC941C44-9B96-0040-8C71-D8364EB577C2}"/>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9" name="Oval 28">
            <a:extLst>
              <a:ext uri="{FF2B5EF4-FFF2-40B4-BE49-F238E27FC236}">
                <a16:creationId xmlns:a16="http://schemas.microsoft.com/office/drawing/2014/main" id="{E014993B-5057-2A4C-9CA0-383DC5504020}"/>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3B110E8-1FE2-BC47-A5AE-4C698B688B65}"/>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87DACF2F-5D4D-434D-8786-E4DF0385E6F6}"/>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FE816CC-CBCA-7946-B9E5-E9649EF369BE}"/>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4" name="Picture Placeholder 3">
            <a:extLst>
              <a:ext uri="{FF2B5EF4-FFF2-40B4-BE49-F238E27FC236}">
                <a16:creationId xmlns:a16="http://schemas.microsoft.com/office/drawing/2014/main" id="{C950F4E3-11A9-2549-A00D-601AEF6E49A4}"/>
              </a:ext>
            </a:extLst>
          </p:cNvPr>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anchor="ctr"/>
          <a:lstStyle>
            <a:lvl1pPr algn="ctr">
              <a:defRPr/>
            </a:lvl1pPr>
          </a:lstStyle>
          <a:p>
            <a:r>
              <a:rPr lang="en-US"/>
              <a:t>Click icon to add picture</a:t>
            </a:r>
            <a:endParaRPr lang="en-US" dirty="0"/>
          </a:p>
        </p:txBody>
      </p:sp>
      <p:sp>
        <p:nvSpPr>
          <p:cNvPr id="21" name="Picture Placeholder 3">
            <a:extLst>
              <a:ext uri="{FF2B5EF4-FFF2-40B4-BE49-F238E27FC236}">
                <a16:creationId xmlns:a16="http://schemas.microsoft.com/office/drawing/2014/main" id="{21B5A175-E633-E74F-AE3B-DF58F989F443}"/>
              </a:ext>
            </a:extLst>
          </p:cNvPr>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anchor="ctr"/>
          <a:lstStyle>
            <a:lvl1pPr algn="ctr">
              <a:defRPr/>
            </a:lvl1pPr>
          </a:lstStyle>
          <a:p>
            <a:r>
              <a:rPr lang="en-US"/>
              <a:t>Click icon to add picture</a:t>
            </a:r>
            <a:endParaRPr lang="en-US" dirty="0"/>
          </a:p>
        </p:txBody>
      </p:sp>
      <p:sp>
        <p:nvSpPr>
          <p:cNvPr id="22" name="Picture Placeholder 3">
            <a:extLst>
              <a:ext uri="{FF2B5EF4-FFF2-40B4-BE49-F238E27FC236}">
                <a16:creationId xmlns:a16="http://schemas.microsoft.com/office/drawing/2014/main" id="{261D2778-BA56-D247-9B2C-28D010C9D4E2}"/>
              </a:ext>
            </a:extLst>
          </p:cNvPr>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anchor="ctr"/>
          <a:lstStyle>
            <a:lvl1pPr algn="ctr">
              <a:defRPr/>
            </a:lvl1pPr>
          </a:lstStyle>
          <a:p>
            <a:r>
              <a:rPr lang="en-US"/>
              <a:t>Click icon to add picture</a:t>
            </a:r>
            <a:endParaRPr lang="en-US" dirty="0"/>
          </a:p>
        </p:txBody>
      </p:sp>
      <p:sp>
        <p:nvSpPr>
          <p:cNvPr id="23" name="Text Placeholder 3">
            <a:extLst>
              <a:ext uri="{FF2B5EF4-FFF2-40B4-BE49-F238E27FC236}">
                <a16:creationId xmlns:a16="http://schemas.microsoft.com/office/drawing/2014/main" id="{2DAF6EFF-134E-BA40-8B51-917FDE13C076}"/>
              </a:ext>
            </a:extLst>
          </p:cNvPr>
          <p:cNvSpPr>
            <a:spLocks noGrp="1"/>
          </p:cNvSpPr>
          <p:nvPr>
            <p:ph type="body" sz="half" idx="2" hasCustomPrompt="1"/>
          </p:nvPr>
        </p:nvSpPr>
        <p:spPr>
          <a:xfrm>
            <a:off x="1097279"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4" name="Text Placeholder 3">
            <a:extLst>
              <a:ext uri="{FF2B5EF4-FFF2-40B4-BE49-F238E27FC236}">
                <a16:creationId xmlns:a16="http://schemas.microsoft.com/office/drawing/2014/main" id="{188BF917-678C-1249-95B9-7FD2AC7B2231}"/>
              </a:ext>
            </a:extLst>
          </p:cNvPr>
          <p:cNvSpPr>
            <a:spLocks noGrp="1"/>
          </p:cNvSpPr>
          <p:nvPr>
            <p:ph type="body" sz="half" idx="16" hasCustomPrompt="1"/>
          </p:nvPr>
        </p:nvSpPr>
        <p:spPr>
          <a:xfrm>
            <a:off x="4666773"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sp>
        <p:nvSpPr>
          <p:cNvPr id="25" name="Text Placeholder 3">
            <a:extLst>
              <a:ext uri="{FF2B5EF4-FFF2-40B4-BE49-F238E27FC236}">
                <a16:creationId xmlns:a16="http://schemas.microsoft.com/office/drawing/2014/main" id="{BAFF17AE-3EA2-2D47-BCDD-E5587B127062}"/>
              </a:ext>
            </a:extLst>
          </p:cNvPr>
          <p:cNvSpPr>
            <a:spLocks noGrp="1"/>
          </p:cNvSpPr>
          <p:nvPr>
            <p:ph type="body" sz="half" idx="17" hasCustomPrompt="1"/>
          </p:nvPr>
        </p:nvSpPr>
        <p:spPr>
          <a:xfrm>
            <a:off x="8236267" y="5486968"/>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Name Goes Here</a:t>
            </a:r>
          </a:p>
        </p:txBody>
      </p:sp>
      <p:grpSp>
        <p:nvGrpSpPr>
          <p:cNvPr id="26" name="Group 25">
            <a:extLst>
              <a:ext uri="{FF2B5EF4-FFF2-40B4-BE49-F238E27FC236}">
                <a16:creationId xmlns:a16="http://schemas.microsoft.com/office/drawing/2014/main" id="{F2D7EDB7-7C02-0245-8A1F-553F094A4429}"/>
              </a:ext>
            </a:extLst>
          </p:cNvPr>
          <p:cNvGrpSpPr/>
          <p:nvPr userDrawn="1"/>
        </p:nvGrpSpPr>
        <p:grpSpPr>
          <a:xfrm rot="5400000">
            <a:off x="-21619" y="1088453"/>
            <a:ext cx="910099" cy="99010"/>
            <a:chOff x="622418" y="280927"/>
            <a:chExt cx="2335705" cy="254101"/>
          </a:xfrm>
        </p:grpSpPr>
        <p:sp>
          <p:nvSpPr>
            <p:cNvPr id="27" name="Oval 26">
              <a:extLst>
                <a:ext uri="{FF2B5EF4-FFF2-40B4-BE49-F238E27FC236}">
                  <a16:creationId xmlns:a16="http://schemas.microsoft.com/office/drawing/2014/main" id="{8CF5D165-4F6F-2447-8B9E-8B0D94808ED3}"/>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146C35C7-7133-4C43-BBF7-575440F7BAD3}"/>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33DD7BE-C379-5C42-9FB0-EF72161049F4}"/>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743DFC41-C6DE-7942-9358-E23A1EE8759D}"/>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2ABB593-7229-9548-8BCC-C947B1BF8D93}"/>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86D2413-D60D-484E-ACAB-31891AFDA133}"/>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Title 1">
            <a:extLst>
              <a:ext uri="{FF2B5EF4-FFF2-40B4-BE49-F238E27FC236}">
                <a16:creationId xmlns:a16="http://schemas.microsoft.com/office/drawing/2014/main" id="{86090E0F-345E-3D4B-8886-95D8A4A77CE7}"/>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Tree>
    <p:extLst>
      <p:ext uri="{BB962C8B-B14F-4D97-AF65-F5344CB8AC3E}">
        <p14:creationId xmlns:p14="http://schemas.microsoft.com/office/powerpoint/2010/main" val="3258682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7873" y="758952"/>
            <a:ext cx="7356255" cy="3566160"/>
          </a:xfrm>
          <a:prstGeom prst="rect">
            <a:avLst/>
          </a:prstGeom>
        </p:spPr>
        <p:txBody>
          <a:bodyPr anchor="b" anchorCtr="0">
            <a:normAutofit/>
          </a:bodyPr>
          <a:lstStyle>
            <a:lvl1pPr algn="ctr">
              <a:lnSpc>
                <a:spcPct val="90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17873" y="4663440"/>
            <a:ext cx="7356255" cy="1143000"/>
          </a:xfrm>
        </p:spPr>
        <p:txBody>
          <a:bodyPr lIns="91440" rIns="9144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Oval 11">
            <a:extLst>
              <a:ext uri="{FF2B5EF4-FFF2-40B4-BE49-F238E27FC236}">
                <a16:creationId xmlns:a16="http://schemas.microsoft.com/office/drawing/2014/main" id="{8675A452-E352-BE40-9E44-7C0E90F4DBC5}"/>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72E00246-7C7C-8E48-B95E-02BE89F197F5}"/>
              </a:ext>
            </a:extLst>
          </p:cNvPr>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EBF1652A-A323-BC48-9A00-7ECF1C4E1DA4}"/>
              </a:ext>
            </a:extLst>
          </p:cNvPr>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F733BC29-8FD1-CB45-8FF6-0C7CC3CB423D}"/>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C67EB1F-C984-B840-BD1F-FD174D01A3AF}"/>
              </a:ext>
            </a:extLst>
          </p:cNvPr>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9D75F8B1-A294-E349-BD08-B06B2954212A}"/>
              </a:ext>
            </a:extLst>
          </p:cNvPr>
          <p:cNvGrpSpPr/>
          <p:nvPr userDrawn="1"/>
        </p:nvGrpSpPr>
        <p:grpSpPr>
          <a:xfrm>
            <a:off x="495300" y="0"/>
            <a:ext cx="11201400" cy="6880860"/>
            <a:chOff x="495300" y="0"/>
            <a:chExt cx="11201400" cy="6880860"/>
          </a:xfrm>
        </p:grpSpPr>
        <p:sp>
          <p:nvSpPr>
            <p:cNvPr id="33" name="Freeform 32">
              <a:extLst>
                <a:ext uri="{FF2B5EF4-FFF2-40B4-BE49-F238E27FC236}">
                  <a16:creationId xmlns:a16="http://schemas.microsoft.com/office/drawing/2014/main" id="{5942EFAD-842E-9C46-9853-C0F135D24007}"/>
                </a:ext>
              </a:extLst>
            </p:cNvPr>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31">
              <a:extLst>
                <a:ext uri="{FF2B5EF4-FFF2-40B4-BE49-F238E27FC236}">
                  <a16:creationId xmlns:a16="http://schemas.microsoft.com/office/drawing/2014/main" id="{BE0B7AF7-52C0-EB45-93DE-79DFF44F5AAE}"/>
                </a:ext>
              </a:extLst>
            </p:cNvPr>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1" name="Group 10">
            <a:extLst>
              <a:ext uri="{FF2B5EF4-FFF2-40B4-BE49-F238E27FC236}">
                <a16:creationId xmlns:a16="http://schemas.microsoft.com/office/drawing/2014/main" id="{D06E6D77-4CA3-764C-99E1-7D2CFE6B929E}"/>
              </a:ext>
            </a:extLst>
          </p:cNvPr>
          <p:cNvGrpSpPr/>
          <p:nvPr userDrawn="1"/>
        </p:nvGrpSpPr>
        <p:grpSpPr>
          <a:xfrm rot="5400000">
            <a:off x="-21619" y="1088453"/>
            <a:ext cx="910099" cy="99010"/>
            <a:chOff x="622418" y="280927"/>
            <a:chExt cx="2335705" cy="254101"/>
          </a:xfrm>
        </p:grpSpPr>
        <p:sp>
          <p:nvSpPr>
            <p:cNvPr id="12" name="Oval 11">
              <a:extLst>
                <a:ext uri="{FF2B5EF4-FFF2-40B4-BE49-F238E27FC236}">
                  <a16:creationId xmlns:a16="http://schemas.microsoft.com/office/drawing/2014/main" id="{1D155117-8A2A-414B-9598-C2919DF747DC}"/>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3838F88-99DE-9246-A83B-9C7DB6AE99EF}"/>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031FBA2-FD0D-7346-8941-4861923E15CF}"/>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022D5D5E-3339-5D47-9E1C-8897082672DB}"/>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13BE7267-458F-A141-8480-10E9FB55367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A71A438B-57BE-F445-AFBB-BBB2270E9BB4}"/>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itle 1">
            <a:extLst>
              <a:ext uri="{FF2B5EF4-FFF2-40B4-BE49-F238E27FC236}">
                <a16:creationId xmlns:a16="http://schemas.microsoft.com/office/drawing/2014/main" id="{040C74AA-3663-2A49-AA62-C9207F22BF3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9" name="Oval 18">
            <a:extLst>
              <a:ext uri="{FF2B5EF4-FFF2-40B4-BE49-F238E27FC236}">
                <a16:creationId xmlns:a16="http://schemas.microsoft.com/office/drawing/2014/main" id="{8E70AAE0-F405-8C4D-B2F2-BC73ABD2560F}"/>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C72AC8A-19AA-5641-88DA-414732A1A643}"/>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0FF4153-FE4A-204C-B4B4-F331F8058F73}"/>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910027-B57E-5C4C-B196-C2CF16EB6B83}"/>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DD896C11-7092-DD43-9676-23A81081B759}"/>
              </a:ext>
            </a:extLst>
          </p:cNvPr>
          <p:cNvGrpSpPr/>
          <p:nvPr userDrawn="1"/>
        </p:nvGrpSpPr>
        <p:grpSpPr>
          <a:xfrm rot="5400000">
            <a:off x="-21619" y="1088453"/>
            <a:ext cx="910099" cy="99010"/>
            <a:chOff x="622418" y="280927"/>
            <a:chExt cx="2335705" cy="254101"/>
          </a:xfrm>
        </p:grpSpPr>
        <p:sp>
          <p:nvSpPr>
            <p:cNvPr id="14" name="Oval 13">
              <a:extLst>
                <a:ext uri="{FF2B5EF4-FFF2-40B4-BE49-F238E27FC236}">
                  <a16:creationId xmlns:a16="http://schemas.microsoft.com/office/drawing/2014/main" id="{D39FB8D4-533A-0C44-89B5-487470B0B82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42B0AB-C322-C14B-B2A1-E9F144473219}"/>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47ABE4C7-7926-3949-9205-07E33FB2D2CE}"/>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E1B43F26-6C7C-4D43-9D1C-A0F792F54874}"/>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C53D175F-F9D4-DD4E-81B9-495A2E867249}"/>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852D03A0-BBCF-2042-832A-8082F1377835}"/>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itle 1">
            <a:extLst>
              <a:ext uri="{FF2B5EF4-FFF2-40B4-BE49-F238E27FC236}">
                <a16:creationId xmlns:a16="http://schemas.microsoft.com/office/drawing/2014/main" id="{E2831508-70C2-2F43-998D-55CE4837BA4C}"/>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Oval 20">
            <a:extLst>
              <a:ext uri="{FF2B5EF4-FFF2-40B4-BE49-F238E27FC236}">
                <a16:creationId xmlns:a16="http://schemas.microsoft.com/office/drawing/2014/main" id="{5232ACE3-4E65-6243-9416-19BFA39FD92C}"/>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372105-F1CB-9149-A4B9-C151B3CCB9B4}"/>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CAE2DDF3-5C18-5644-8994-8CD902656DE8}"/>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383F4E3-E6C1-BB40-90E6-290C140F9A07}"/>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10058400" cy="1369074"/>
          </a:xfrm>
          <a:prstGeom prst="rect">
            <a:avLst/>
          </a:prstGeom>
        </p:spPr>
        <p:txBody>
          <a:bodyPr lIns="0" rIns="0" anchor="ctr">
            <a:normAutofit/>
          </a:bodyPr>
          <a:lstStyle>
            <a:lvl1pPr>
              <a:defRPr sz="4000" cap="all" baseline="0"/>
            </a:lvl1pPr>
          </a:lstStyle>
          <a:p>
            <a:r>
              <a:rPr lang="en-US" dirty="0"/>
              <a:t>Title Goes Here</a:t>
            </a:r>
          </a:p>
        </p:txBody>
      </p:sp>
      <p:sp>
        <p:nvSpPr>
          <p:cNvPr id="17" name="Oval 16">
            <a:extLst>
              <a:ext uri="{FF2B5EF4-FFF2-40B4-BE49-F238E27FC236}">
                <a16:creationId xmlns:a16="http://schemas.microsoft.com/office/drawing/2014/main" id="{7B23D2B0-E152-D14D-8154-8DD47BD10DF3}"/>
              </a:ext>
            </a:extLst>
          </p:cNvPr>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8A3BEDF6-5ABA-3B42-99BB-4438813B1A4B}"/>
              </a:ext>
            </a:extLst>
          </p:cNvPr>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9CF8BE7-F2AC-AB4C-900F-F64D55111EFC}"/>
              </a:ext>
            </a:extLst>
          </p:cNvPr>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5EF4254B-D281-684E-BD0B-63AEC0AC197C}"/>
              </a:ext>
            </a:extLst>
          </p:cNvPr>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9" name="Group 8">
            <a:extLst>
              <a:ext uri="{FF2B5EF4-FFF2-40B4-BE49-F238E27FC236}">
                <a16:creationId xmlns:a16="http://schemas.microsoft.com/office/drawing/2014/main" id="{A2C09A16-A6B6-E04E-A40A-F482C0A95C0A}"/>
              </a:ext>
            </a:extLst>
          </p:cNvPr>
          <p:cNvGrpSpPr/>
          <p:nvPr userDrawn="1"/>
        </p:nvGrpSpPr>
        <p:grpSpPr>
          <a:xfrm rot="5400000">
            <a:off x="-21619" y="1088453"/>
            <a:ext cx="910099" cy="99010"/>
            <a:chOff x="622418" y="280927"/>
            <a:chExt cx="2335705" cy="254101"/>
          </a:xfrm>
        </p:grpSpPr>
        <p:sp>
          <p:nvSpPr>
            <p:cNvPr id="10" name="Oval 9">
              <a:extLst>
                <a:ext uri="{FF2B5EF4-FFF2-40B4-BE49-F238E27FC236}">
                  <a16:creationId xmlns:a16="http://schemas.microsoft.com/office/drawing/2014/main" id="{A6B2DF34-338D-4F43-B8F7-D7A00348B68B}"/>
                </a:ext>
              </a:extLst>
            </p:cNvPr>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3778C21-4171-774D-A73F-77BEBF2E4C18}"/>
                </a:ext>
              </a:extLst>
            </p:cNvPr>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CC25D2EF-AE01-A247-8BC3-8F35F863C0A6}"/>
                </a:ext>
              </a:extLst>
            </p:cNvPr>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F860801-109B-EB4F-96A8-35D76B759583}"/>
                </a:ext>
              </a:extLst>
            </p:cNvPr>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7337F70-9199-7242-BD8B-8F96606A18A1}"/>
                </a:ext>
              </a:extLst>
            </p:cNvPr>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DF9320B7-AD58-7649-BC95-614ED90F4E69}"/>
                </a:ext>
              </a:extLst>
            </p:cNvPr>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itle 1">
            <a:extLst>
              <a:ext uri="{FF2B5EF4-FFF2-40B4-BE49-F238E27FC236}">
                <a16:creationId xmlns:a16="http://schemas.microsoft.com/office/drawing/2014/main" id="{0C0DE796-998A-F84E-9B56-1958C6777C8D}"/>
              </a:ext>
            </a:extLst>
          </p:cNvPr>
          <p:cNvSpPr>
            <a:spLocks noGrp="1"/>
          </p:cNvSpPr>
          <p:nvPr>
            <p:ph type="title" hasCustomPrompt="1"/>
          </p:nvPr>
        </p:nvSpPr>
        <p:spPr>
          <a:xfrm>
            <a:off x="1097280" y="421817"/>
            <a:ext cx="5751389" cy="1369074"/>
          </a:xfrm>
          <a:prstGeom prst="rect">
            <a:avLst/>
          </a:prstGeom>
        </p:spPr>
        <p:txBody>
          <a:bodyPr lIns="0" rIns="0" anchor="ctr">
            <a:normAutofit/>
          </a:bodyPr>
          <a:lstStyle>
            <a:lvl1pPr>
              <a:defRPr sz="4000" cap="all" baseline="0"/>
            </a:lvl1pPr>
          </a:lstStyle>
          <a:p>
            <a:r>
              <a:rPr lang="en-US" dirty="0"/>
              <a:t>Title Goes Here</a:t>
            </a:r>
          </a:p>
        </p:txBody>
      </p:sp>
      <p:sp>
        <p:nvSpPr>
          <p:cNvPr id="21" name="Picture Placeholder 20">
            <a:extLst>
              <a:ext uri="{FF2B5EF4-FFF2-40B4-BE49-F238E27FC236}">
                <a16:creationId xmlns:a16="http://schemas.microsoft.com/office/drawing/2014/main" id="{384D173E-9054-4C40-98EA-A6EAC4D8511B}"/>
              </a:ext>
            </a:extLst>
          </p:cNvPr>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a:noAutofit/>
          </a:bodyPr>
          <a:lstStyle/>
          <a:p>
            <a:r>
              <a:rPr lang="en-US"/>
              <a:t>Click icon to add picture</a:t>
            </a:r>
            <a:endParaRPr lang="en-US" dirty="0"/>
          </a:p>
        </p:txBody>
      </p:sp>
      <p:sp>
        <p:nvSpPr>
          <p:cNvPr id="18" name="Content Placeholder 2">
            <a:extLst>
              <a:ext uri="{FF2B5EF4-FFF2-40B4-BE49-F238E27FC236}">
                <a16:creationId xmlns:a16="http://schemas.microsoft.com/office/drawing/2014/main" id="{881322FE-E286-E344-B332-CF37E6CAD2DC}"/>
              </a:ext>
            </a:extLst>
          </p:cNvPr>
          <p:cNvSpPr>
            <a:spLocks noGrp="1"/>
          </p:cNvSpPr>
          <p:nvPr>
            <p:ph sz="half" idx="1"/>
          </p:nvPr>
        </p:nvSpPr>
        <p:spPr>
          <a:xfrm>
            <a:off x="1097278" y="2322728"/>
            <a:ext cx="5751389" cy="4032225"/>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9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22" r:id="rId3"/>
    <p:sldLayoutId id="2147483708" r:id="rId4"/>
    <p:sldLayoutId id="2147483709" r:id="rId5"/>
    <p:sldLayoutId id="2147483716" r:id="rId6"/>
    <p:sldLayoutId id="2147483710" r:id="rId7"/>
    <p:sldLayoutId id="2147483724" r:id="rId8"/>
    <p:sldLayoutId id="2147483711" r:id="rId9"/>
    <p:sldLayoutId id="2147483718" r:id="rId10"/>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278-9A9A-0F4E-BDCF-6351BE173254}"/>
              </a:ext>
            </a:extLst>
          </p:cNvPr>
          <p:cNvSpPr>
            <a:spLocks noGrp="1"/>
          </p:cNvSpPr>
          <p:nvPr>
            <p:ph type="ctrTitle"/>
          </p:nvPr>
        </p:nvSpPr>
        <p:spPr/>
        <p:txBody>
          <a:bodyPr/>
          <a:lstStyle/>
          <a:p>
            <a:r>
              <a:rPr lang="en-US" dirty="0"/>
              <a:t>Tushauriane</a:t>
            </a:r>
          </a:p>
        </p:txBody>
      </p:sp>
      <p:sp>
        <p:nvSpPr>
          <p:cNvPr id="3" name="Subtitle 2">
            <a:extLst>
              <a:ext uri="{FF2B5EF4-FFF2-40B4-BE49-F238E27FC236}">
                <a16:creationId xmlns:a16="http://schemas.microsoft.com/office/drawing/2014/main" id="{117F481B-9C2C-084A-8DF1-0582D2DA4B02}"/>
              </a:ext>
            </a:extLst>
          </p:cNvPr>
          <p:cNvSpPr>
            <a:spLocks noGrp="1"/>
          </p:cNvSpPr>
          <p:nvPr>
            <p:ph type="subTitle" idx="1"/>
          </p:nvPr>
        </p:nvSpPr>
        <p:spPr/>
        <p:txBody>
          <a:bodyPr/>
          <a:lstStyle/>
          <a:p>
            <a:r>
              <a:rPr lang="en-US" dirty="0"/>
              <a:t>Tushauriane Mental Health application</a:t>
            </a:r>
          </a:p>
        </p:txBody>
      </p:sp>
    </p:spTree>
    <p:extLst>
      <p:ext uri="{BB962C8B-B14F-4D97-AF65-F5344CB8AC3E}">
        <p14:creationId xmlns:p14="http://schemas.microsoft.com/office/powerpoint/2010/main" val="382769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a:xfrm>
            <a:off x="778934" y="2731911"/>
            <a:ext cx="8681156" cy="1298222"/>
          </a:xfrm>
        </p:spPr>
        <p:txBody>
          <a:bodyPr/>
          <a:lstStyle/>
          <a:p>
            <a:pPr>
              <a:lnSpc>
                <a:spcPct val="150000"/>
              </a:lnSpc>
            </a:pPr>
            <a:r>
              <a:rPr lang="en-US" dirty="0"/>
              <a:t>              THANK YOU!</a:t>
            </a:r>
          </a:p>
        </p:txBody>
      </p:sp>
    </p:spTree>
    <p:extLst>
      <p:ext uri="{BB962C8B-B14F-4D97-AF65-F5344CB8AC3E}">
        <p14:creationId xmlns:p14="http://schemas.microsoft.com/office/powerpoint/2010/main" val="1888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B00C7-0803-8A43-A9F3-6FF24BDCB923}"/>
              </a:ext>
            </a:extLst>
          </p:cNvPr>
          <p:cNvSpPr>
            <a:spLocks noGrp="1"/>
          </p:cNvSpPr>
          <p:nvPr>
            <p:ph type="title"/>
          </p:nvPr>
        </p:nvSpPr>
        <p:spPr/>
        <p:txBody>
          <a:bodyPr/>
          <a:lstStyle/>
          <a:p>
            <a:r>
              <a:rPr lang="en-US" dirty="0"/>
              <a:t> </a:t>
            </a:r>
          </a:p>
        </p:txBody>
      </p:sp>
      <p:sp>
        <p:nvSpPr>
          <p:cNvPr id="3" name="Text Placeholder 2">
            <a:extLst>
              <a:ext uri="{FF2B5EF4-FFF2-40B4-BE49-F238E27FC236}">
                <a16:creationId xmlns:a16="http://schemas.microsoft.com/office/drawing/2014/main" id="{8CFCA704-4032-7441-8B97-38C90F96D7F8}"/>
              </a:ext>
            </a:extLst>
          </p:cNvPr>
          <p:cNvSpPr>
            <a:spLocks noGrp="1"/>
          </p:cNvSpPr>
          <p:nvPr>
            <p:ph type="body" idx="1"/>
          </p:nvPr>
        </p:nvSpPr>
        <p:spPr>
          <a:xfrm>
            <a:off x="2417874" y="2280357"/>
            <a:ext cx="7042216" cy="3217332"/>
          </a:xfrm>
        </p:spPr>
        <p:txBody>
          <a:bodyPr>
            <a:normAutofit/>
          </a:bodyPr>
          <a:lstStyle/>
          <a:p>
            <a:r>
              <a:rPr lang="en-US" dirty="0"/>
              <a:t>Cynthia </a:t>
            </a:r>
            <a:r>
              <a:rPr lang="en-US" dirty="0" err="1"/>
              <a:t>Wanja</a:t>
            </a:r>
            <a:r>
              <a:rPr lang="en-US" dirty="0"/>
              <a:t>(It specialist)</a:t>
            </a:r>
          </a:p>
          <a:p>
            <a:r>
              <a:rPr lang="en-US" dirty="0" err="1"/>
              <a:t>La’desha</a:t>
            </a:r>
            <a:r>
              <a:rPr lang="en-US" dirty="0"/>
              <a:t> </a:t>
            </a:r>
            <a:r>
              <a:rPr lang="en-US" dirty="0" err="1"/>
              <a:t>Mitchelle</a:t>
            </a:r>
            <a:r>
              <a:rPr lang="en-US" dirty="0"/>
              <a:t>-SE</a:t>
            </a:r>
            <a:r>
              <a:rPr lang="en-US" sz="1600" dirty="0"/>
              <a:t>(software engineer)</a:t>
            </a:r>
            <a:endParaRPr lang="en-US" b="1" dirty="0"/>
          </a:p>
          <a:p>
            <a:endParaRPr lang="en-US" dirty="0"/>
          </a:p>
        </p:txBody>
      </p:sp>
    </p:spTree>
    <p:extLst>
      <p:ext uri="{BB962C8B-B14F-4D97-AF65-F5344CB8AC3E}">
        <p14:creationId xmlns:p14="http://schemas.microsoft.com/office/powerpoint/2010/main" val="163908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2F06A708-C428-8443-AB48-F60A95FF71FE}"/>
              </a:ext>
            </a:extLst>
          </p:cNvPr>
          <p:cNvSpPr>
            <a:spLocks noGrp="1"/>
          </p:cNvSpPr>
          <p:nvPr>
            <p:ph sz="half" idx="1"/>
          </p:nvPr>
        </p:nvSpPr>
        <p:spPr/>
        <p:txBody>
          <a:bodyPr/>
          <a:lstStyle/>
          <a:p>
            <a:pPr>
              <a:lnSpc>
                <a:spcPct val="150000"/>
              </a:lnSpc>
            </a:pPr>
            <a:r>
              <a:rPr lang="en-US" dirty="0"/>
              <a:t>Floods have emerged as a significant concern within our country, not only causing physical devastation but also deeply impacting the mental well-being of affected individuals. The loss of homes and livelihoods, coupled with ongoing rains and widespread damage to infrastructure, has led to immense human suffering. </a:t>
            </a:r>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p:txBody>
          <a:bodyPr/>
          <a:lstStyle/>
          <a:p>
            <a:r>
              <a:rPr lang="en-US" dirty="0">
                <a:sym typeface="Bodoni SvtyTwo ITC TT-Book"/>
              </a:rPr>
              <a:t>Problem statement</a:t>
            </a:r>
          </a:p>
        </p:txBody>
      </p:sp>
      <p:pic>
        <p:nvPicPr>
          <p:cNvPr id="14" name="Picture Placeholder 13">
            <a:extLst>
              <a:ext uri="{FF2B5EF4-FFF2-40B4-BE49-F238E27FC236}">
                <a16:creationId xmlns:a16="http://schemas.microsoft.com/office/drawing/2014/main" id="{CFC0005A-25A5-49ED-B7F4-A7973D64B51A}"/>
              </a:ext>
            </a:extLst>
          </p:cNvPr>
          <p:cNvPicPr>
            <a:picLocks noGrp="1" noChangeAspect="1"/>
          </p:cNvPicPr>
          <p:nvPr>
            <p:ph type="pic" sz="quarter" idx="13"/>
          </p:nvPr>
        </p:nvPicPr>
        <p:blipFill>
          <a:blip r:embed="rId2"/>
          <a:srcRect l="16727" r="16727"/>
          <a:stretch>
            <a:fillRect/>
          </a:stretch>
        </p:blipFill>
        <p:spPr>
          <a:xfrm>
            <a:off x="5654414" y="265113"/>
            <a:ext cx="6232786" cy="6406620"/>
          </a:xfrm>
        </p:spPr>
      </p:pic>
    </p:spTree>
    <p:extLst>
      <p:ext uri="{BB962C8B-B14F-4D97-AF65-F5344CB8AC3E}">
        <p14:creationId xmlns:p14="http://schemas.microsoft.com/office/powerpoint/2010/main" val="39801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E878269-3218-42F3-919E-D9C26213E106}"/>
              </a:ext>
            </a:extLst>
          </p:cNvPr>
          <p:cNvSpPr>
            <a:spLocks noGrp="1"/>
          </p:cNvSpPr>
          <p:nvPr>
            <p:ph idx="1"/>
          </p:nvPr>
        </p:nvSpPr>
        <p:spPr/>
        <p:txBody>
          <a:bodyPr>
            <a:normAutofit fontScale="85000" lnSpcReduction="10000"/>
          </a:bodyPr>
          <a:lstStyle/>
          <a:p>
            <a:pPr>
              <a:lnSpc>
                <a:spcPct val="150000"/>
              </a:lnSpc>
            </a:pPr>
            <a:r>
              <a:rPr lang="en-US" dirty="0"/>
              <a:t>Given the financial constraints that many face in accessing professional mental health support, we came up with the idea  to create  an online application tailored to aid flood victims, completely free of charge.</a:t>
            </a:r>
          </a:p>
          <a:p>
            <a:pPr>
              <a:lnSpc>
                <a:spcPct val="150000"/>
              </a:lnSpc>
            </a:pPr>
            <a:r>
              <a:rPr lang="en-US" dirty="0"/>
              <a:t>Our innovative mental health website aims to bridge this gap, providing an accessible online platform offering culturally-relevant mental health resources and support to all Kenyans impacted by natural disasters like these floods. Leveraging technology allows us to reach those in need across the 70% of the rural population, providing vital tools and services to aid resilience and emotional recovery during crises when nearly 1 in 5 individuals requires mental health assistance.</a:t>
            </a:r>
          </a:p>
          <a:p>
            <a:endParaRPr lang="en-US" dirty="0">
              <a:solidFill>
                <a:schemeClr val="tx1"/>
              </a:solidFill>
            </a:endParaRPr>
          </a:p>
        </p:txBody>
      </p:sp>
    </p:spTree>
    <p:extLst>
      <p:ext uri="{BB962C8B-B14F-4D97-AF65-F5344CB8AC3E}">
        <p14:creationId xmlns:p14="http://schemas.microsoft.com/office/powerpoint/2010/main" val="290435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407C33-2643-482D-9829-555E08257D54}"/>
              </a:ext>
            </a:extLst>
          </p:cNvPr>
          <p:cNvPicPr>
            <a:picLocks noChangeAspect="1"/>
          </p:cNvPicPr>
          <p:nvPr/>
        </p:nvPicPr>
        <p:blipFill>
          <a:blip r:embed="rId2"/>
          <a:stretch>
            <a:fillRect/>
          </a:stretch>
        </p:blipFill>
        <p:spPr>
          <a:xfrm>
            <a:off x="812800" y="1444755"/>
            <a:ext cx="11096978" cy="5289068"/>
          </a:xfrm>
          <a:prstGeom prst="rect">
            <a:avLst/>
          </a:prstGeom>
        </p:spPr>
      </p:pic>
      <p:sp>
        <p:nvSpPr>
          <p:cNvPr id="8" name="TextBox 7">
            <a:extLst>
              <a:ext uri="{FF2B5EF4-FFF2-40B4-BE49-F238E27FC236}">
                <a16:creationId xmlns:a16="http://schemas.microsoft.com/office/drawing/2014/main" id="{320511BF-752B-4419-ABF9-8E325F43BF67}"/>
              </a:ext>
            </a:extLst>
          </p:cNvPr>
          <p:cNvSpPr txBox="1"/>
          <p:nvPr/>
        </p:nvSpPr>
        <p:spPr>
          <a:xfrm>
            <a:off x="4357512" y="711200"/>
            <a:ext cx="5960533" cy="369332"/>
          </a:xfrm>
          <a:prstGeom prst="rect">
            <a:avLst/>
          </a:prstGeom>
          <a:noFill/>
        </p:spPr>
        <p:txBody>
          <a:bodyPr wrap="square" rtlCol="0">
            <a:spAutoFit/>
          </a:bodyPr>
          <a:lstStyle/>
          <a:p>
            <a:r>
              <a:rPr lang="en-US" dirty="0">
                <a:solidFill>
                  <a:schemeClr val="tx1">
                    <a:lumMod val="75000"/>
                    <a:lumOff val="25000"/>
                  </a:schemeClr>
                </a:solidFill>
              </a:rPr>
              <a:t>Landing page the Homepage of the application</a:t>
            </a:r>
          </a:p>
        </p:txBody>
      </p:sp>
    </p:spTree>
    <p:extLst>
      <p:ext uri="{BB962C8B-B14F-4D97-AF65-F5344CB8AC3E}">
        <p14:creationId xmlns:p14="http://schemas.microsoft.com/office/powerpoint/2010/main" val="3610370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492DFB5F-C08C-4DA0-9B9B-9972FE004DC5}"/>
              </a:ext>
            </a:extLst>
          </p:cNvPr>
          <p:cNvPicPr>
            <a:picLocks noGrp="1" noChangeAspect="1"/>
          </p:cNvPicPr>
          <p:nvPr>
            <p:ph sz="half" idx="1"/>
          </p:nvPr>
        </p:nvPicPr>
        <p:blipFill>
          <a:blip r:embed="rId2"/>
          <a:stretch>
            <a:fillRect/>
          </a:stretch>
        </p:blipFill>
        <p:spPr>
          <a:xfrm>
            <a:off x="1036638" y="1873957"/>
            <a:ext cx="4698792" cy="3872088"/>
          </a:xfrm>
        </p:spPr>
      </p:pic>
      <p:pic>
        <p:nvPicPr>
          <p:cNvPr id="14" name="Content Placeholder 13">
            <a:extLst>
              <a:ext uri="{FF2B5EF4-FFF2-40B4-BE49-F238E27FC236}">
                <a16:creationId xmlns:a16="http://schemas.microsoft.com/office/drawing/2014/main" id="{68C517E8-8E92-4ABA-AE6D-7BE9F83F70B8}"/>
              </a:ext>
            </a:extLst>
          </p:cNvPr>
          <p:cNvPicPr>
            <a:picLocks noGrp="1" noChangeAspect="1"/>
          </p:cNvPicPr>
          <p:nvPr>
            <p:ph sz="half" idx="2"/>
          </p:nvPr>
        </p:nvPicPr>
        <p:blipFill>
          <a:blip r:embed="rId3"/>
          <a:stretch>
            <a:fillRect/>
          </a:stretch>
        </p:blipFill>
        <p:spPr>
          <a:xfrm>
            <a:off x="6516688" y="1873957"/>
            <a:ext cx="4783490" cy="3951110"/>
          </a:xfrm>
        </p:spPr>
      </p:pic>
      <p:sp>
        <p:nvSpPr>
          <p:cNvPr id="15" name="TextBox 14">
            <a:extLst>
              <a:ext uri="{FF2B5EF4-FFF2-40B4-BE49-F238E27FC236}">
                <a16:creationId xmlns:a16="http://schemas.microsoft.com/office/drawing/2014/main" id="{FC821306-F0E8-4C2F-A9D3-60E5BE91BDB3}"/>
              </a:ext>
            </a:extLst>
          </p:cNvPr>
          <p:cNvSpPr txBox="1"/>
          <p:nvPr/>
        </p:nvSpPr>
        <p:spPr>
          <a:xfrm>
            <a:off x="7078133" y="959556"/>
            <a:ext cx="4538134" cy="646331"/>
          </a:xfrm>
          <a:prstGeom prst="rect">
            <a:avLst/>
          </a:prstGeom>
          <a:noFill/>
        </p:spPr>
        <p:txBody>
          <a:bodyPr wrap="square" rtlCol="0">
            <a:spAutoFit/>
          </a:bodyPr>
          <a:lstStyle/>
          <a:p>
            <a:r>
              <a:rPr lang="en-US" dirty="0">
                <a:solidFill>
                  <a:schemeClr val="tx1">
                    <a:lumMod val="75000"/>
                    <a:lumOff val="25000"/>
                  </a:schemeClr>
                </a:solidFill>
              </a:rPr>
              <a:t>Contact page for easy communication with the organization</a:t>
            </a:r>
          </a:p>
        </p:txBody>
      </p:sp>
      <p:sp>
        <p:nvSpPr>
          <p:cNvPr id="17" name="TextBox 16">
            <a:extLst>
              <a:ext uri="{FF2B5EF4-FFF2-40B4-BE49-F238E27FC236}">
                <a16:creationId xmlns:a16="http://schemas.microsoft.com/office/drawing/2014/main" id="{E4F4CC0D-359B-456B-A6E3-565592B6B46D}"/>
              </a:ext>
            </a:extLst>
          </p:cNvPr>
          <p:cNvSpPr txBox="1"/>
          <p:nvPr/>
        </p:nvSpPr>
        <p:spPr>
          <a:xfrm>
            <a:off x="801511" y="959556"/>
            <a:ext cx="4312357" cy="369332"/>
          </a:xfrm>
          <a:prstGeom prst="rect">
            <a:avLst/>
          </a:prstGeom>
          <a:noFill/>
        </p:spPr>
        <p:txBody>
          <a:bodyPr wrap="square" rtlCol="0">
            <a:spAutoFit/>
          </a:bodyPr>
          <a:lstStyle/>
          <a:p>
            <a:r>
              <a:rPr lang="en-US" dirty="0">
                <a:solidFill>
                  <a:schemeClr val="tx1">
                    <a:lumMod val="75000"/>
                    <a:lumOff val="25000"/>
                  </a:schemeClr>
                </a:solidFill>
              </a:rPr>
              <a:t>Resources that a user will use</a:t>
            </a:r>
          </a:p>
        </p:txBody>
      </p:sp>
    </p:spTree>
    <p:extLst>
      <p:ext uri="{BB962C8B-B14F-4D97-AF65-F5344CB8AC3E}">
        <p14:creationId xmlns:p14="http://schemas.microsoft.com/office/powerpoint/2010/main" val="39020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B749858-482B-41F4-B131-A9EE7EB70D8C}"/>
              </a:ext>
            </a:extLst>
          </p:cNvPr>
          <p:cNvPicPr>
            <a:picLocks noGrp="1" noChangeAspect="1"/>
          </p:cNvPicPr>
          <p:nvPr>
            <p:ph idx="1"/>
          </p:nvPr>
        </p:nvPicPr>
        <p:blipFill>
          <a:blip r:embed="rId2"/>
          <a:stretch>
            <a:fillRect/>
          </a:stretch>
        </p:blipFill>
        <p:spPr>
          <a:xfrm>
            <a:off x="191912" y="2291645"/>
            <a:ext cx="5249332" cy="3872089"/>
          </a:xfrm>
        </p:spPr>
      </p:pic>
      <p:sp>
        <p:nvSpPr>
          <p:cNvPr id="4" name="TextBox 3">
            <a:extLst>
              <a:ext uri="{FF2B5EF4-FFF2-40B4-BE49-F238E27FC236}">
                <a16:creationId xmlns:a16="http://schemas.microsoft.com/office/drawing/2014/main" id="{0529408A-F242-4F43-BAAB-F7AF88C7ED52}"/>
              </a:ext>
            </a:extLst>
          </p:cNvPr>
          <p:cNvSpPr txBox="1"/>
          <p:nvPr/>
        </p:nvSpPr>
        <p:spPr>
          <a:xfrm>
            <a:off x="8331200" y="3048000"/>
            <a:ext cx="2257778" cy="369332"/>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8D9B36D2-461C-4D1B-ABA0-5A9B49BEA009}"/>
              </a:ext>
            </a:extLst>
          </p:cNvPr>
          <p:cNvPicPr>
            <a:picLocks noChangeAspect="1"/>
          </p:cNvPicPr>
          <p:nvPr/>
        </p:nvPicPr>
        <p:blipFill>
          <a:blip r:embed="rId3"/>
          <a:stretch>
            <a:fillRect/>
          </a:stretch>
        </p:blipFill>
        <p:spPr>
          <a:xfrm>
            <a:off x="5768621" y="2144889"/>
            <a:ext cx="6231468" cy="4018845"/>
          </a:xfrm>
          <a:prstGeom prst="rect">
            <a:avLst/>
          </a:prstGeom>
        </p:spPr>
      </p:pic>
      <p:sp>
        <p:nvSpPr>
          <p:cNvPr id="12" name="TextBox 11">
            <a:extLst>
              <a:ext uri="{FF2B5EF4-FFF2-40B4-BE49-F238E27FC236}">
                <a16:creationId xmlns:a16="http://schemas.microsoft.com/office/drawing/2014/main" id="{1AB63C1B-FA0F-4413-BE7F-0E585DF4484B}"/>
              </a:ext>
            </a:extLst>
          </p:cNvPr>
          <p:cNvSpPr txBox="1"/>
          <p:nvPr/>
        </p:nvSpPr>
        <p:spPr>
          <a:xfrm>
            <a:off x="5000978" y="587022"/>
            <a:ext cx="1037463" cy="369332"/>
          </a:xfrm>
          <a:prstGeom prst="rect">
            <a:avLst/>
          </a:prstGeom>
          <a:noFill/>
        </p:spPr>
        <p:txBody>
          <a:bodyPr wrap="none" rtlCol="0">
            <a:spAutoFit/>
          </a:bodyPr>
          <a:lstStyle/>
          <a:p>
            <a:r>
              <a:rPr lang="en-US" dirty="0">
                <a:solidFill>
                  <a:schemeClr val="tx1">
                    <a:lumMod val="75000"/>
                    <a:lumOff val="25000"/>
                  </a:schemeClr>
                </a:solidFill>
              </a:rPr>
              <a:t>Articles</a:t>
            </a:r>
          </a:p>
        </p:txBody>
      </p:sp>
    </p:spTree>
    <p:extLst>
      <p:ext uri="{BB962C8B-B14F-4D97-AF65-F5344CB8AC3E}">
        <p14:creationId xmlns:p14="http://schemas.microsoft.com/office/powerpoint/2010/main" val="128792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208AEB3-B537-4250-90BD-6E5E95FF57B9}"/>
              </a:ext>
            </a:extLst>
          </p:cNvPr>
          <p:cNvPicPr>
            <a:picLocks noGrp="1" noChangeAspect="1"/>
          </p:cNvPicPr>
          <p:nvPr>
            <p:ph idx="1"/>
          </p:nvPr>
        </p:nvPicPr>
        <p:blipFill>
          <a:blip r:embed="rId2"/>
          <a:stretch>
            <a:fillRect/>
          </a:stretch>
        </p:blipFill>
        <p:spPr>
          <a:xfrm>
            <a:off x="79022" y="2108200"/>
            <a:ext cx="5892800" cy="4145844"/>
          </a:xfrm>
        </p:spPr>
      </p:pic>
      <p:pic>
        <p:nvPicPr>
          <p:cNvPr id="16" name="Picture 15">
            <a:extLst>
              <a:ext uri="{FF2B5EF4-FFF2-40B4-BE49-F238E27FC236}">
                <a16:creationId xmlns:a16="http://schemas.microsoft.com/office/drawing/2014/main" id="{C8C0A97B-609B-474B-8100-997C085973D9}"/>
              </a:ext>
            </a:extLst>
          </p:cNvPr>
          <p:cNvPicPr>
            <a:picLocks noChangeAspect="1"/>
          </p:cNvPicPr>
          <p:nvPr/>
        </p:nvPicPr>
        <p:blipFill>
          <a:blip r:embed="rId3"/>
          <a:stretch>
            <a:fillRect/>
          </a:stretch>
        </p:blipFill>
        <p:spPr>
          <a:xfrm>
            <a:off x="6220180" y="2108200"/>
            <a:ext cx="5971819" cy="4145844"/>
          </a:xfrm>
          <a:prstGeom prst="rect">
            <a:avLst/>
          </a:prstGeom>
        </p:spPr>
      </p:pic>
      <p:sp>
        <p:nvSpPr>
          <p:cNvPr id="18" name="TextBox 17">
            <a:extLst>
              <a:ext uri="{FF2B5EF4-FFF2-40B4-BE49-F238E27FC236}">
                <a16:creationId xmlns:a16="http://schemas.microsoft.com/office/drawing/2014/main" id="{302A5E97-54EA-4867-A7BA-0C504F157F83}"/>
              </a:ext>
            </a:extLst>
          </p:cNvPr>
          <p:cNvSpPr txBox="1"/>
          <p:nvPr/>
        </p:nvSpPr>
        <p:spPr>
          <a:xfrm>
            <a:off x="2788356" y="1095022"/>
            <a:ext cx="1712328" cy="369332"/>
          </a:xfrm>
          <a:prstGeom prst="rect">
            <a:avLst/>
          </a:prstGeom>
          <a:noFill/>
        </p:spPr>
        <p:txBody>
          <a:bodyPr wrap="none" rtlCol="0">
            <a:spAutoFit/>
          </a:bodyPr>
          <a:lstStyle/>
          <a:p>
            <a:r>
              <a:rPr lang="en-US" dirty="0">
                <a:solidFill>
                  <a:schemeClr val="tx1">
                    <a:lumMod val="75000"/>
                    <a:lumOff val="25000"/>
                  </a:schemeClr>
                </a:solidFill>
              </a:rPr>
              <a:t>Donors form </a:t>
            </a:r>
          </a:p>
        </p:txBody>
      </p:sp>
      <p:sp>
        <p:nvSpPr>
          <p:cNvPr id="19" name="TextBox 18">
            <a:extLst>
              <a:ext uri="{FF2B5EF4-FFF2-40B4-BE49-F238E27FC236}">
                <a16:creationId xmlns:a16="http://schemas.microsoft.com/office/drawing/2014/main" id="{4BC00F57-AC21-420A-A0D4-59DC2D2749F0}"/>
              </a:ext>
            </a:extLst>
          </p:cNvPr>
          <p:cNvSpPr txBox="1"/>
          <p:nvPr/>
        </p:nvSpPr>
        <p:spPr>
          <a:xfrm>
            <a:off x="8048978" y="1298222"/>
            <a:ext cx="2712602" cy="369332"/>
          </a:xfrm>
          <a:prstGeom prst="rect">
            <a:avLst/>
          </a:prstGeom>
          <a:noFill/>
        </p:spPr>
        <p:txBody>
          <a:bodyPr wrap="none" rtlCol="0">
            <a:spAutoFit/>
          </a:bodyPr>
          <a:lstStyle/>
          <a:p>
            <a:r>
              <a:rPr lang="en-US" dirty="0">
                <a:solidFill>
                  <a:schemeClr val="tx1">
                    <a:lumMod val="75000"/>
                    <a:lumOff val="25000"/>
                  </a:schemeClr>
                </a:solidFill>
              </a:rPr>
              <a:t>Mental health chatbot</a:t>
            </a:r>
          </a:p>
        </p:txBody>
      </p:sp>
    </p:spTree>
    <p:extLst>
      <p:ext uri="{BB962C8B-B14F-4D97-AF65-F5344CB8AC3E}">
        <p14:creationId xmlns:p14="http://schemas.microsoft.com/office/powerpoint/2010/main" val="4114459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E8BE5-EAF0-6845-ACA0-E500306A1107}"/>
              </a:ext>
            </a:extLst>
          </p:cNvPr>
          <p:cNvSpPr>
            <a:spLocks noGrp="1"/>
          </p:cNvSpPr>
          <p:nvPr>
            <p:ph type="title"/>
          </p:nvPr>
        </p:nvSpPr>
        <p:spPr/>
        <p:txBody>
          <a:bodyPr/>
          <a:lstStyle/>
          <a:p>
            <a:r>
              <a:rPr lang="en-US" dirty="0">
                <a:sym typeface="Bodoni SvtyTwo ITC TT-Book"/>
              </a:rPr>
              <a:t>Impact</a:t>
            </a:r>
          </a:p>
        </p:txBody>
      </p:sp>
      <p:sp>
        <p:nvSpPr>
          <p:cNvPr id="2" name="Content Placeholder 1">
            <a:extLst>
              <a:ext uri="{FF2B5EF4-FFF2-40B4-BE49-F238E27FC236}">
                <a16:creationId xmlns:a16="http://schemas.microsoft.com/office/drawing/2014/main" id="{6D26F464-C3CE-490B-9B63-0878801F2ACC}"/>
              </a:ext>
            </a:extLst>
          </p:cNvPr>
          <p:cNvSpPr>
            <a:spLocks noGrp="1"/>
          </p:cNvSpPr>
          <p:nvPr>
            <p:ph idx="1"/>
          </p:nvPr>
        </p:nvSpPr>
        <p:spPr/>
        <p:txBody>
          <a:bodyPr/>
          <a:lstStyle/>
          <a:p>
            <a:pPr>
              <a:lnSpc>
                <a:spcPct val="150000"/>
              </a:lnSpc>
              <a:buFont typeface="Wingdings" panose="05000000000000000000" pitchFamily="2" charset="2"/>
              <a:buChar char="Ø"/>
            </a:pPr>
            <a:r>
              <a:rPr lang="en-US" dirty="0"/>
              <a:t>Reduced financial burden on individuals seeking mental health assistance.</a:t>
            </a:r>
          </a:p>
          <a:p>
            <a:pPr>
              <a:lnSpc>
                <a:spcPct val="150000"/>
              </a:lnSpc>
              <a:buFont typeface="Wingdings" panose="05000000000000000000" pitchFamily="2" charset="2"/>
              <a:buChar char="Ø"/>
            </a:pPr>
            <a:r>
              <a:rPr lang="en-US" dirty="0"/>
              <a:t>Minimized expenses associated with travel to access mental health services.</a:t>
            </a:r>
          </a:p>
          <a:p>
            <a:pPr>
              <a:lnSpc>
                <a:spcPct val="150000"/>
              </a:lnSpc>
              <a:buFont typeface="Wingdings" panose="05000000000000000000" pitchFamily="2" charset="2"/>
              <a:buChar char="Ø"/>
            </a:pPr>
            <a:r>
              <a:rPr lang="en-US" dirty="0"/>
              <a:t>Lowered healthcare costs for communities and governments in the long term.</a:t>
            </a:r>
          </a:p>
          <a:p>
            <a:pPr>
              <a:lnSpc>
                <a:spcPct val="150000"/>
              </a:lnSpc>
              <a:buFont typeface="Wingdings" panose="05000000000000000000" pitchFamily="2" charset="2"/>
              <a:buChar char="Ø"/>
            </a:pPr>
            <a:r>
              <a:rPr lang="en-US" dirty="0"/>
              <a:t>Empowerment of individuals to take control of their mental health.</a:t>
            </a:r>
          </a:p>
          <a:p>
            <a:pPr>
              <a:lnSpc>
                <a:spcPct val="150000"/>
              </a:lnSpc>
              <a:buFont typeface="Wingdings" panose="05000000000000000000" pitchFamily="2" charset="2"/>
              <a:buChar char="Ø"/>
            </a:pPr>
            <a:r>
              <a:rPr lang="en-US" dirty="0"/>
              <a:t>Reduced stigma surrounding seeking help for mental health issues.</a:t>
            </a:r>
          </a:p>
          <a:p>
            <a:pPr>
              <a:lnSpc>
                <a:spcPct val="150000"/>
              </a:lnSpc>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939238775"/>
      </p:ext>
    </p:extLst>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3_Win32_AS_v2" id="{CF4846AB-E769-4F64-85D9-28E4AEB533C2}" vid="{4425D9ED-C4EC-465B-AB7E-72A929978A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7FA506-1E93-4CA4-B270-1F08FD18C366}">
  <ds:schemaRefs>
    <ds:schemaRef ds:uri="http://schemas.microsoft.com/sharepoint/v3/contenttype/forms"/>
  </ds:schemaRefs>
</ds:datastoreItem>
</file>

<file path=customXml/itemProps2.xml><?xml version="1.0" encoding="utf-8"?>
<ds:datastoreItem xmlns:ds="http://schemas.openxmlformats.org/officeDocument/2006/customXml" ds:itemID="{1F2FE978-FCBC-4C90-A410-B547AA7060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F4328E-77DF-41E8-952F-124AE19F1F7C}">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Light sales pitch presentation</Template>
  <TotalTime>0</TotalTime>
  <Words>270</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Bodoni SvtyTwo ITC TT-Book</vt:lpstr>
      <vt:lpstr>Calibri</vt:lpstr>
      <vt:lpstr>Consolas</vt:lpstr>
      <vt:lpstr>Verdana</vt:lpstr>
      <vt:lpstr>Wingdings</vt:lpstr>
      <vt:lpstr>RetrospectVTI</vt:lpstr>
      <vt:lpstr>Tushauriane</vt:lpstr>
      <vt:lpstr> </vt:lpstr>
      <vt:lpstr>Problem statement</vt:lpstr>
      <vt:lpstr>solution</vt:lpstr>
      <vt:lpstr>PowerPoint Presentation</vt:lpstr>
      <vt:lpstr>PowerPoint Presentation</vt:lpstr>
      <vt:lpstr>PowerPoint Presentation</vt:lpstr>
      <vt:lpstr>PowerPoint Presentation</vt:lpstr>
      <vt:lpstr>Impact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2024-05-12T03:20:58Z</dcterms:created>
  <dcterms:modified xsi:type="dcterms:W3CDTF">2024-05-12T04:14:49Z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