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956" r:id="rId4"/>
    <p:sldId id="957" r:id="rId5"/>
    <p:sldId id="959" r:id="rId6"/>
    <p:sldId id="960" r:id="rId7"/>
    <p:sldId id="961" r:id="rId8"/>
    <p:sldId id="958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软件工程实验课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实践课题：</a:t>
            </a:r>
            <a:r>
              <a:rPr lang="zh-CN" altLang="en-US" b="1" dirty="0"/>
              <a:t>项目管理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</a:t>
            </a:r>
            <a:r>
              <a:rPr lang="zh-CN" altLang="en-US" b="1" dirty="0"/>
              <a:t>设计作业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72052"/>
            <a:ext cx="10515600" cy="40925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目标</a:t>
            </a:r>
            <a:endParaRPr lang="zh-CN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熟练掌握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的基本指令和分支管理指令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掌握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支持软件配置管理的核心机理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在实践项目中使用</a:t>
            </a:r>
            <a:r>
              <a:rPr lang="en-US" altLang="zh-CN" sz="2400" dirty="0">
                <a:sym typeface="+mn-ea"/>
              </a:rPr>
              <a:t>git/github</a:t>
            </a:r>
            <a:r>
              <a:rPr lang="zh-CN" altLang="en-US" sz="2400" dirty="0">
                <a:sym typeface="+mn-ea"/>
              </a:rPr>
              <a:t>管理自己的项目源代码</a:t>
            </a:r>
            <a:endParaRPr lang="zh-CN" altLang="en-US" sz="2400" dirty="0"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本次实验由</a:t>
            </a:r>
            <a:r>
              <a:rPr lang="zh-CN" altLang="en-US" sz="2400" b="1" dirty="0">
                <a:sym typeface="+mn-ea"/>
              </a:rPr>
              <a:t>个人单独完成</a:t>
            </a:r>
            <a:r>
              <a:rPr lang="zh-CN" altLang="en-US" sz="2400" dirty="0">
                <a:sym typeface="+mn-ea"/>
              </a:rPr>
              <a:t>（使用团队作业的文件，但</a:t>
            </a:r>
            <a:r>
              <a:rPr lang="zh-CN" altLang="en-US" sz="2400" b="1" dirty="0">
                <a:sym typeface="+mn-ea"/>
              </a:rPr>
              <a:t>仓库需要个人新建</a:t>
            </a:r>
            <a:r>
              <a:rPr lang="zh-CN" altLang="en-US" sz="2400" dirty="0">
                <a:sym typeface="+mn-ea"/>
              </a:rPr>
              <a:t>）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+mj-lt"/>
                <a:cs typeface="+mj-lt"/>
                <a:sym typeface="+mn-ea"/>
              </a:rPr>
              <a:t>在本地机器上安装</a:t>
            </a:r>
            <a:r>
              <a:rPr lang="en-US" altLang="zh-CN" b="1" dirty="0">
                <a:ea typeface="+mj-lt"/>
                <a:cs typeface="+mj-lt"/>
                <a:sym typeface="+mn-ea"/>
              </a:rPr>
              <a:t>Git</a:t>
            </a:r>
            <a:endParaRPr lang="zh-CN" altLang="en-US" b="1" dirty="0">
              <a:ea typeface="+mj-lt"/>
              <a:cs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安装操作二选一即可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使用命令行方式完成实验，避免图形界面下的操作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+mj-lt"/>
                <a:cs typeface="+mj-lt"/>
                <a:sym typeface="+mn-ea"/>
              </a:rPr>
              <a:t>实验场景</a:t>
            </a:r>
            <a:r>
              <a:rPr lang="en-US" altLang="zh-CN" b="1" dirty="0">
                <a:ea typeface="+mj-lt"/>
                <a:cs typeface="+mj-lt"/>
                <a:sym typeface="+mn-ea"/>
              </a:rPr>
              <a:t>(1)</a:t>
            </a:r>
            <a:r>
              <a:rPr lang="zh-CN" altLang="en-US" b="1" dirty="0">
                <a:ea typeface="+mj-lt"/>
                <a:cs typeface="+mj-lt"/>
                <a:sym typeface="+mn-ea"/>
              </a:rPr>
              <a:t>：仓库创建与提交</a:t>
            </a:r>
            <a:endParaRPr lang="zh-CN" altLang="en-US" b="1" dirty="0">
              <a:ea typeface="+mj-lt"/>
              <a:cs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>
            <a:noAutofit/>
          </a:bodyPr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：针对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，在进行每次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操作之前，随时查看工作区、暂存区、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仓库的状态，确认项目里的各文件当前处于什么状态；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：本地初始化一个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仓库，将自己在团队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作业中所创建项目的全部源文件加入进去，纳入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管理；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：提交；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手工对团队作业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个文件进行修改；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：查看上次提交之后都有哪些文件修改、具体修改内容是什么（查看修改后的文件和暂存区域中相应文件的差别）；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：重新提交；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再次对这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个文件进行修改； 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：重新提交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：把最后一次提交撤销；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：查询提交记录；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+mj-lt"/>
                <a:cs typeface="+mj-lt"/>
                <a:sym typeface="+mn-ea"/>
              </a:rPr>
              <a:t>实验场景</a:t>
            </a:r>
            <a:r>
              <a:rPr lang="en-US" altLang="zh-CN" b="1" dirty="0">
                <a:ea typeface="+mj-lt"/>
                <a:cs typeface="+mj-lt"/>
                <a:sym typeface="+mn-ea"/>
              </a:rPr>
              <a:t>(2)</a:t>
            </a:r>
            <a:r>
              <a:rPr lang="zh-CN" altLang="en-US" b="1" dirty="0">
                <a:ea typeface="+mj-lt"/>
                <a:cs typeface="+mj-lt"/>
                <a:sym typeface="+mn-ea"/>
              </a:rPr>
              <a:t>：</a:t>
            </a:r>
            <a:r>
              <a:rPr lang="zh-CN" altLang="en-US" b="1" dirty="0">
                <a:sym typeface="+mn-ea"/>
              </a:rPr>
              <a:t>分支管理</a:t>
            </a:r>
            <a:endParaRPr lang="zh-CN" altLang="en-US" b="1" dirty="0">
              <a:ea typeface="+mj-lt"/>
              <a:cs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>
            <a:noAutofit/>
          </a:bodyPr>
          <a:p>
            <a:pPr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在你的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Github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网站上，通过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界面建立一个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project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，将不少于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个文件（程序代码、文档等）加入进去，形成初始分支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基础上建立两个并行的分支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，手工对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上的某些文件进行不同程度的修改并提交；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Github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(URL)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克隆一个已有的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仓库到本地；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：获得该仓库的全部分支；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分支基础上创建一个新分支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上，对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个文件进行修改并提交；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分支上对同样的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个文件做不同修改并提交；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分支合并，若有冲突，手工消解；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：查看目前哪些分支已经合并、哪些分支尚未合并；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合并后的分支删除，将尚未合并的分支合并到一个新分支上，分支名字为你的学号；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+mj-lt"/>
                <a:cs typeface="+mj-lt"/>
                <a:sym typeface="+mn-ea"/>
              </a:rPr>
              <a:t>实验场景</a:t>
            </a:r>
            <a:r>
              <a:rPr lang="en-US" altLang="zh-CN" b="1" dirty="0">
                <a:ea typeface="+mj-lt"/>
                <a:cs typeface="+mj-lt"/>
                <a:sym typeface="+mn-ea"/>
              </a:rPr>
              <a:t>(3)</a:t>
            </a:r>
            <a:r>
              <a:rPr lang="zh-CN" altLang="en-US" b="1" dirty="0">
                <a:ea typeface="+mj-lt"/>
                <a:cs typeface="+mj-lt"/>
                <a:sym typeface="+mn-ea"/>
              </a:rPr>
              <a:t>：</a:t>
            </a:r>
            <a:r>
              <a:rPr lang="zh-CN" altLang="en-US" b="1" dirty="0">
                <a:sym typeface="+mn-ea"/>
              </a:rPr>
              <a:t>远程分支管理</a:t>
            </a:r>
            <a:endParaRPr lang="zh-CN" altLang="en-US" b="1" dirty="0">
              <a:ea typeface="+mj-lt"/>
              <a:cs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>
            <a:noAutofit/>
          </a:bodyPr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：将本地以你的学号命名的分支推送到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Github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各步骤得到的结果推送到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Github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Github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网站以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页面的方式查看你的两个仓库的当前状态。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提交要求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00200" y="1918490"/>
            <a:ext cx="7719646" cy="28613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请遵循实验报告模板撰写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提交到统一项目管理平台</a:t>
            </a:r>
            <a:endParaRPr lang="zh-CN" altLang="en-US" sz="2000" kern="1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提交日期：与团队作业截至日期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相同（2024-06-25 00:00:00）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本次实验由个人单独完成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661c1d0-e1d4-4209-be43-be246f9ceba1"/>
  <p:tag name="COMMONDATA" val="eyJoZGlkIjoiMDk1NGY1OTFmMTE3OTIzOTY5OWRiZTk3OGI0ZmFjM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WPS 演示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等线</vt:lpstr>
      <vt:lpstr>Times New Roman</vt:lpstr>
      <vt:lpstr>微软雅黑</vt:lpstr>
      <vt:lpstr>等线 Light</vt:lpstr>
      <vt:lpstr>Arial Unicode MS</vt:lpstr>
      <vt:lpstr>Calibri</vt:lpstr>
      <vt:lpstr>Office 主题​​</vt:lpstr>
      <vt:lpstr>软件工程实验课</vt:lpstr>
      <vt:lpstr>软件设计作业</vt:lpstr>
      <vt:lpstr>软件设计报告</vt:lpstr>
      <vt:lpstr>在本地机器上安装Git</vt:lpstr>
      <vt:lpstr>实验场景(1)：仓库创建与提交</vt:lpstr>
      <vt:lpstr>实验场景(2)：分支管理</vt:lpstr>
      <vt:lpstr>提交要求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TASL</dc:creator>
  <cp:lastModifiedBy>韩雪</cp:lastModifiedBy>
  <cp:revision>83</cp:revision>
  <dcterms:created xsi:type="dcterms:W3CDTF">2023-02-25T09:30:00Z</dcterms:created>
  <dcterms:modified xsi:type="dcterms:W3CDTF">2024-05-30T06:55:25Z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338828EE130E439E89ADB530DCBB405B_13</vt:lpwstr>
  </property>
  <property fmtid="{D5CDD505-2E9C-101B-9397-08002B2CF9AE}" pid="3" name="KSOProductBuildVer">
    <vt:lpwstr>2052-11.1.0.14309</vt:lpwstr>
  </property>
</Properties>
</file>