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956" r:id="rId4"/>
    <p:sldId id="957" r:id="rId5"/>
    <p:sldId id="9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81B7-4F46-4D82-848E-3C51DD3189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ED92-9358-4CA4-8708-BF95DFDCB1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软件工程实验课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实践课题：</a:t>
            </a:r>
            <a:r>
              <a:rPr lang="zh-CN" altLang="en-US" b="1" dirty="0"/>
              <a:t>需求分析报告</a:t>
            </a:r>
            <a:r>
              <a:rPr lang="en-US" altLang="zh-CN" b="1" dirty="0"/>
              <a:t>——</a:t>
            </a:r>
            <a:r>
              <a:rPr lang="zh-CN" altLang="en-US" b="1" dirty="0"/>
              <a:t>智慧可视化</a:t>
            </a:r>
            <a:r>
              <a:rPr lang="zh-CN" altLang="en-US" b="1" dirty="0"/>
              <a:t>系统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需求分析作业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72052"/>
            <a:ext cx="10515600" cy="34766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“智慧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可视化系统”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用户：用户（如要区分可分为普通用户与养殖户）、管理人员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功能（包括但不限于）：系统注册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登录、系统用户信息的增删改查、普通用户与管理员的操作权限、渔场数据处理（删除、异常检测、数据分析、数据清洗等）、操作日志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软件需求分析报告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1612" y="1499089"/>
            <a:ext cx="3549383" cy="4351338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一、引言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编写目的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项目背景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二、任务概述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任务目标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用户特点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假定与约束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三、业务描述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系统总业务流程图及其描述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各个子业务流程图及其描述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defRPr/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四、数据需求</a:t>
            </a:r>
            <a:endParaRPr lang="en-US" altLang="zh-CN" sz="1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数据需求描述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数据流图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数据字典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993645" y="1499089"/>
            <a:ext cx="320311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五、功能需求</a:t>
            </a:r>
            <a:endParaRPr lang="en-US" altLang="zh-CN" sz="1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功能划分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1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六、性能</a:t>
            </a:r>
            <a:r>
              <a:rPr lang="en-US" altLang="zh-CN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非功能需求</a:t>
            </a:r>
            <a:endParaRPr lang="en-US" altLang="zh-CN" sz="1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系统的准确性、及时性、可扩充性、易用性、易维护性、标准性、先进性、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sz="16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sz="1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七、系统运行要求</a:t>
            </a:r>
            <a:endParaRPr lang="en-US" altLang="zh-CN" sz="1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硬件配置要求、软件配置要求、</a:t>
            </a:r>
            <a:r>
              <a:rPr lang="en-US" altLang="zh-CN" sz="1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提交要求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00200" y="1918490"/>
            <a:ext cx="7719646" cy="13220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每人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提交一份软件需求分析报告，统一为</a:t>
            </a:r>
            <a:r>
              <a:rPr lang="en-US" altLang="zh-CN" sz="2000" b="1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.pdf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格式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直接提交到统一项目管理平台</a:t>
            </a:r>
            <a:endParaRPr lang="zh-CN" altLang="zh-CN" sz="1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661c1d0-e1d4-4209-be43-be246f9ceba1"/>
  <p:tag name="COMMONDATA" val="eyJoZGlkIjoiODRkNmU5NjhkYTQ2YmQ1OGNiNDk0NGY4MDFjZGZhZD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WPS 演示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等线</vt:lpstr>
      <vt:lpstr>Times New Roman</vt:lpstr>
      <vt:lpstr>等线 Light</vt:lpstr>
      <vt:lpstr>微软雅黑</vt:lpstr>
      <vt:lpstr>Arial Unicode MS</vt:lpstr>
      <vt:lpstr>Calibri</vt:lpstr>
      <vt:lpstr>Office 主题​​</vt:lpstr>
      <vt:lpstr>软件工程实验课</vt:lpstr>
      <vt:lpstr>需求分析作业</vt:lpstr>
      <vt:lpstr>软件需求分析报告</vt:lpstr>
      <vt:lpstr>提交要求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TASL</dc:creator>
  <cp:lastModifiedBy>韩雪</cp:lastModifiedBy>
  <cp:revision>68</cp:revision>
  <dcterms:created xsi:type="dcterms:W3CDTF">2023-02-25T09:30:00Z</dcterms:created>
  <dcterms:modified xsi:type="dcterms:W3CDTF">2024-03-11T02:48:09Z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F41BE8639B5246C68882B28BAFA0D056_13</vt:lpwstr>
  </property>
  <property fmtid="{D5CDD505-2E9C-101B-9397-08002B2CF9AE}" pid="3" name="KSOProductBuildVer">
    <vt:lpwstr>2052-11.1.0.14309</vt:lpwstr>
  </property>
</Properties>
</file>