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956" r:id="rId4"/>
    <p:sldId id="957" r:id="rId5"/>
    <p:sldId id="958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481B7-4F46-4D82-848E-3C51DD318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BED92-9358-4CA4-8708-BF95DFDCB1E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软件工程实验课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实践课题：</a:t>
            </a:r>
            <a:r>
              <a:rPr lang="zh-CN" altLang="en-US" b="1" dirty="0"/>
              <a:t>软件设计报告</a:t>
            </a:r>
            <a:r>
              <a:rPr lang="en-US" altLang="zh-CN" b="1" dirty="0"/>
              <a:t>——</a:t>
            </a:r>
            <a:r>
              <a:rPr lang="zh-CN" altLang="en-US" b="1" dirty="0"/>
              <a:t>智慧可视化</a:t>
            </a:r>
            <a:r>
              <a:rPr lang="zh-CN" altLang="en-US" b="1" dirty="0"/>
              <a:t>系统</a:t>
            </a:r>
            <a:endParaRPr lang="zh-CN" altLang="en-US" b="1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软件</a:t>
            </a:r>
            <a:r>
              <a:rPr lang="zh-CN" altLang="en-US" b="1" dirty="0"/>
              <a:t>设计作业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fld id="{74D2AB8B-5816-41F2-8B4B-CA5C3E4E6A6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72052"/>
            <a:ext cx="10515600" cy="34766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题目：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“智慧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可视化系统”</a:t>
            </a:r>
            <a:endParaRPr lang="zh-CN" altLang="zh-CN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用户：用户（如要区分可分为普通用户与养殖户）、管理人员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en-US" altLang="zh-CN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功能（包括但不限于）：系统注册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登录、系统用户信息的增删改查、普通用户与管理员的操作权限、渔场数据处理（删除、异常检测、数据分析、数据清洗等）、操作日志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en-US" altLang="zh-CN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软件</a:t>
            </a:r>
            <a:r>
              <a:rPr lang="zh-CN" altLang="en-US" b="1" dirty="0"/>
              <a:t>设计报告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1612" y="1499089"/>
            <a:ext cx="3549383" cy="4351338"/>
          </a:xfrm>
        </p:spPr>
        <p:txBody>
          <a:bodyPr>
            <a:no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一、用例图</a:t>
            </a:r>
            <a:endParaRPr lang="en-US" altLang="zh-CN" sz="16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二、活动图</a:t>
            </a:r>
            <a:endParaRPr lang="en-US" altLang="zh-CN" sz="16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三、类图</a:t>
            </a:r>
            <a:endParaRPr lang="en-US" altLang="zh-CN" sz="16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四、顺序图</a:t>
            </a:r>
            <a:endParaRPr lang="en-US" altLang="zh-CN" sz="16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五、协作图</a:t>
            </a:r>
            <a:endParaRPr lang="en-US" altLang="zh-CN" sz="16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六、状态图</a:t>
            </a:r>
            <a:endParaRPr lang="en-US" altLang="zh-CN" sz="16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七、构件图</a:t>
            </a:r>
            <a:endParaRPr lang="en-US" altLang="zh-CN" sz="16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八、部署图</a:t>
            </a:r>
            <a:endParaRPr lang="en-US" altLang="zh-CN" sz="16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注意：</a:t>
            </a:r>
            <a:endParaRPr lang="en-US" altLang="zh-CN" sz="16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每种</a:t>
            </a:r>
            <a:r>
              <a:rPr lang="en-US" altLang="zh-CN" sz="1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UML</a:t>
            </a:r>
            <a:r>
              <a:rPr lang="zh-CN" altLang="en-US" sz="1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图都需要同时有相关文字阐述</a:t>
            </a:r>
            <a:endParaRPr lang="en-US" altLang="zh-CN" sz="16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fld id="{74D2AB8B-5816-41F2-8B4B-CA5C3E4E6A6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6472435" y="1253344"/>
            <a:ext cx="320311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UML</a:t>
            </a: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工具推荐</a:t>
            </a:r>
            <a:endParaRPr lang="en-US" altLang="zh-CN" sz="1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lvl="0" indent="-228600" algn="just" defTabSz="9144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8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Enterprise Architect (EA)</a:t>
            </a:r>
            <a:endParaRPr lang="en-US" altLang="zh-CN" sz="1800" kern="1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0" indent="-228600" algn="just" defTabSz="9144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8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Rational Rose</a:t>
            </a:r>
            <a:endParaRPr lang="en-US" altLang="zh-CN" sz="1800" kern="1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0" indent="-228600" algn="just" defTabSz="9144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8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Power Designer (PD)</a:t>
            </a:r>
            <a:endParaRPr lang="en-US" altLang="zh-CN" sz="1800" kern="1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0" indent="-228600" algn="just" defTabSz="9144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8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亿图图示</a:t>
            </a:r>
            <a:endParaRPr lang="en-US" altLang="zh-CN" sz="1800" kern="1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0" indent="-228600" algn="just" defTabSz="9144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800" kern="100" dirty="0" err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GitMind</a:t>
            </a:r>
            <a:endParaRPr lang="en-US" altLang="zh-CN" sz="1800" kern="1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0" indent="-228600" algn="just" defTabSz="9144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800" kern="100" dirty="0" err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PlantUML</a:t>
            </a:r>
            <a:endParaRPr lang="en-US" altLang="zh-CN" sz="1800" kern="1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0" indent="-228600" algn="just" defTabSz="9144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8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Visual Paradigm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提交要求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fld id="{74D2AB8B-5816-41F2-8B4B-CA5C3E4E6A6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600200" y="1918490"/>
            <a:ext cx="7719646" cy="132207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 algn="just" defTabSz="9144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每人</a:t>
            </a:r>
            <a:r>
              <a:rPr lang="zh-CN" altLang="en-US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提交一份软件需求分析报告，统一为</a:t>
            </a:r>
            <a:r>
              <a:rPr lang="en-US" altLang="zh-CN" sz="2000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.pdf</a:t>
            </a:r>
            <a:r>
              <a:rPr lang="zh-CN" altLang="en-US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格式</a:t>
            </a:r>
            <a:endParaRPr lang="en-US" altLang="zh-CN" sz="2000" kern="1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0" indent="-228600" algn="just" defTabSz="9144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直接提交到统一项目管理平台</a:t>
            </a:r>
            <a:endParaRPr lang="zh-CN" altLang="zh-CN" sz="1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2661c1d0-e1d4-4209-be43-be246f9ceba1"/>
  <p:tag name="COMMONDATA" val="eyJoZGlkIjoiMDk1NGY1OTFmMTE3OTIzOTY5OWRiZTk3OGI0ZmFjMW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WPS 演示</Application>
  <PresentationFormat>宽屏</PresentationFormat>
  <Paragraphs>47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等线</vt:lpstr>
      <vt:lpstr>Times New Roman</vt:lpstr>
      <vt:lpstr>等线 Light</vt:lpstr>
      <vt:lpstr>微软雅黑</vt:lpstr>
      <vt:lpstr>Arial Unicode MS</vt:lpstr>
      <vt:lpstr>Calibri</vt:lpstr>
      <vt:lpstr>Office 主题​​</vt:lpstr>
      <vt:lpstr>软件工程实验课</vt:lpstr>
      <vt:lpstr>需求分析作业</vt:lpstr>
      <vt:lpstr>软件需求分析报告</vt:lpstr>
      <vt:lpstr>提交要求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TASL</dc:creator>
  <cp:lastModifiedBy>韩雪</cp:lastModifiedBy>
  <cp:revision>70</cp:revision>
  <dcterms:created xsi:type="dcterms:W3CDTF">2023-02-25T09:30:00Z</dcterms:created>
  <dcterms:modified xsi:type="dcterms:W3CDTF">2024-03-14T03:13:26Z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338828EE130E439E89ADB530DCBB405B_13</vt:lpwstr>
  </property>
  <property fmtid="{D5CDD505-2E9C-101B-9397-08002B2CF9AE}" pid="3" name="KSOProductBuildVer">
    <vt:lpwstr>2052-11.1.0.14309</vt:lpwstr>
  </property>
</Properties>
</file>