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" d="100"/>
          <a:sy n="10" d="100"/>
        </p:scale>
        <p:origin x="1378" y="1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5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1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6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4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7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34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2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7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CCA-8F58-41D8-82A0-77F22E473C8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9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E0CCA-8F58-41D8-82A0-77F22E473C8B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53A83-2CC5-4312-9C2B-7E3D0011F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0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7E63A8-E2BF-4B73-9263-EE82D3EE1E11}"/>
              </a:ext>
            </a:extLst>
          </p:cNvPr>
          <p:cNvSpPr/>
          <p:nvPr/>
        </p:nvSpPr>
        <p:spPr>
          <a:xfrm>
            <a:off x="-3342273" y="-3383026"/>
            <a:ext cx="18833427" cy="15803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6F4E17-0385-41B1-B65C-A2CFBB0F1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2272" y="4800600"/>
            <a:ext cx="4454860" cy="762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483207-8147-41F4-9DA9-B7C8772A6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16" y="4800600"/>
            <a:ext cx="4155334" cy="762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B61D4A-0556-4285-BDF2-87F9C1B36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78" y="4800600"/>
            <a:ext cx="4365023" cy="762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396FB29-B4BE-483C-BBB8-24A47D98A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929" y="4800600"/>
            <a:ext cx="4175342" cy="762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DA23CFD-3C73-4267-A466-E0E29A2BC8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2274" y="-3383025"/>
            <a:ext cx="4383515" cy="762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F1AAA61-D3DD-4DD3-A700-6B3007ED7B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82" y="-3383025"/>
            <a:ext cx="4356875" cy="762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3FC39A8-6681-4515-ACF4-C6C910922B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198" y="-3383027"/>
            <a:ext cx="4414669" cy="762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12B9118-81B8-4550-8BE4-C8B6FB4EFF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408" y="-1020827"/>
            <a:ext cx="4710746" cy="52578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C6F8231-9B03-4473-A7B7-2EF8F7A176B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" b="16674"/>
          <a:stretch/>
        </p:blipFill>
        <p:spPr>
          <a:xfrm>
            <a:off x="4717782" y="12374880"/>
            <a:ext cx="37909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6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1CD0CC-B8BE-4D7A-ACFD-6B34A9C77AD1}"/>
              </a:ext>
            </a:extLst>
          </p:cNvPr>
          <p:cNvSpPr/>
          <p:nvPr/>
        </p:nvSpPr>
        <p:spPr>
          <a:xfrm>
            <a:off x="-8514656" y="1295400"/>
            <a:ext cx="19081694" cy="701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88A8AE5-F596-472E-BD84-AF805DC08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14656" y="1295400"/>
            <a:ext cx="4252328" cy="29415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1383C50-D5FF-4496-917F-527E491E9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2339" y="1303021"/>
            <a:ext cx="4176122" cy="293395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7F316EF-B06E-4FC0-9C92-580FCD197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72" y="1295400"/>
            <a:ext cx="4359018" cy="264436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FD5CE38-BF09-4969-B67C-F0830563C8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79" y="1303021"/>
            <a:ext cx="4374259" cy="22404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5809302-2362-4714-B46D-1F549BD9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95" y="5486156"/>
            <a:ext cx="4214225" cy="291109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99B4142-D69D-412B-AFC2-FC701C9B4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96" y="5341363"/>
            <a:ext cx="4427604" cy="305588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B480574-5D9C-4D66-AEEB-915108D257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4336" y="5364225"/>
            <a:ext cx="4419983" cy="293395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2590201-63C3-47B8-B36F-B6C63817AA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14656" y="5364225"/>
            <a:ext cx="4442845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9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69534C-63A9-4DD2-8606-AAF9FAE915B4}"/>
              </a:ext>
            </a:extLst>
          </p:cNvPr>
          <p:cNvSpPr/>
          <p:nvPr/>
        </p:nvSpPr>
        <p:spPr>
          <a:xfrm>
            <a:off x="2178714" y="1767840"/>
            <a:ext cx="9573044" cy="6256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47346A-B88B-4027-A5AF-0ACC5C5AD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12" y="5204454"/>
            <a:ext cx="2240474" cy="28196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C9AFD7-AAA4-4CED-BD04-152340EFC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61" y="5128247"/>
            <a:ext cx="2194750" cy="28958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4A6F20-71B7-4FB3-B7B9-3E93DF883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06" y="5006316"/>
            <a:ext cx="2255715" cy="30177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814C6C-FFF1-41A1-AD97-500138A1C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247" y="1767840"/>
            <a:ext cx="1958510" cy="27434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29EE75-441C-43A1-BF2E-A0B567C8E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37" y="1767840"/>
            <a:ext cx="2354784" cy="27053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A22568-233E-47EA-909D-C84A2BA09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61" y="1767840"/>
            <a:ext cx="2194750" cy="26900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4CDBBBC-4F26-401D-BB68-A32E1E8609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12" y="1767840"/>
            <a:ext cx="2110923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BF1FF8-1D7C-43F9-9808-3D2E1969DDED}"/>
              </a:ext>
            </a:extLst>
          </p:cNvPr>
          <p:cNvSpPr/>
          <p:nvPr/>
        </p:nvSpPr>
        <p:spPr>
          <a:xfrm>
            <a:off x="-1719546" y="5263321"/>
            <a:ext cx="17943810" cy="4337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5BE4A0-6194-4F7E-BDAA-CEC904A4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984" y="5263319"/>
            <a:ext cx="4145280" cy="20147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3A56B3-E52D-4382-A44E-5AF41F15E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9546" y="5259388"/>
            <a:ext cx="5036581" cy="19890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514A154-A63E-4CEB-8EF1-4EC32565C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9" y="5263320"/>
            <a:ext cx="3754423" cy="19890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015E845-883E-44D4-9BE5-2F56E5EED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36" y="5263320"/>
            <a:ext cx="3851921" cy="19890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3C2623-8D4A-466F-BAC1-1A1189893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36" y="7612143"/>
            <a:ext cx="5404528" cy="19890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625FCC-E393-4A50-8AD0-7AA84B95A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9546" y="7612141"/>
            <a:ext cx="4928447" cy="19890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2DF16E-F425-40BE-8391-1CE2CA3F49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785" y="7596966"/>
            <a:ext cx="4534293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2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C76F3A0-5FDC-49C2-A2AA-F4D417FB2DB6}"/>
              </a:ext>
            </a:extLst>
          </p:cNvPr>
          <p:cNvSpPr/>
          <p:nvPr/>
        </p:nvSpPr>
        <p:spPr>
          <a:xfrm>
            <a:off x="2178714" y="1767840"/>
            <a:ext cx="9573044" cy="6256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83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A3 纸张(297x420 毫米)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Cynthia Wang</dc:creator>
  <cp:lastModifiedBy>Cynthia Wang</cp:lastModifiedBy>
  <cp:revision>1</cp:revision>
  <dcterms:created xsi:type="dcterms:W3CDTF">2018-01-05T23:57:18Z</dcterms:created>
  <dcterms:modified xsi:type="dcterms:W3CDTF">2018-01-06T00:14:35Z</dcterms:modified>
</cp:coreProperties>
</file>