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" d="100"/>
          <a:sy n="10" d="100"/>
        </p:scale>
        <p:origin x="137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4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0CCA-8F58-41D8-82A0-77F22E473C8B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7E63A8-E2BF-4B73-9263-EE82D3EE1E11}"/>
              </a:ext>
            </a:extLst>
          </p:cNvPr>
          <p:cNvSpPr/>
          <p:nvPr/>
        </p:nvSpPr>
        <p:spPr>
          <a:xfrm>
            <a:off x="-3342273" y="-3383026"/>
            <a:ext cx="18833427" cy="15803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6F4E17-0385-41B1-B65C-A2CFBB0F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2" y="4800600"/>
            <a:ext cx="4454860" cy="76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483207-8147-41F4-9DA9-B7C8772A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6" y="4800600"/>
            <a:ext cx="4155334" cy="76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B61D4A-0556-4285-BDF2-87F9C1B36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78" y="4800600"/>
            <a:ext cx="4365023" cy="76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96FB29-B4BE-483C-BBB8-24A47D98A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9" y="4800600"/>
            <a:ext cx="4175342" cy="76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A23CFD-3C73-4267-A466-E0E29A2BC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4" y="-3383025"/>
            <a:ext cx="4383515" cy="76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1AAA61-D3DD-4DD3-A700-6B3007ED7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2" y="-3383025"/>
            <a:ext cx="4356875" cy="76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3FC39A8-6681-4515-ACF4-C6C910922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98" y="-3383027"/>
            <a:ext cx="4414669" cy="76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2B9118-81B8-4550-8BE4-C8B6FB4EF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08" y="-1020827"/>
            <a:ext cx="4710746" cy="52578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C6F8231-9B03-4473-A7B7-2EF8F7A176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" b="16674"/>
          <a:stretch/>
        </p:blipFill>
        <p:spPr>
          <a:xfrm>
            <a:off x="4717782" y="12374880"/>
            <a:ext cx="37909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1CD0CC-B8BE-4D7A-ACFD-6B34A9C77AD1}"/>
              </a:ext>
            </a:extLst>
          </p:cNvPr>
          <p:cNvSpPr/>
          <p:nvPr/>
        </p:nvSpPr>
        <p:spPr>
          <a:xfrm>
            <a:off x="-8514656" y="1295400"/>
            <a:ext cx="19081694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88A8AE5-F596-472E-BD84-AF805DC0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1295400"/>
            <a:ext cx="4252328" cy="2941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383C50-D5FF-4496-917F-527E491E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339" y="1303021"/>
            <a:ext cx="4176122" cy="2933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F316EF-B06E-4FC0-9C92-580FCD197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72" y="1295400"/>
            <a:ext cx="4359018" cy="26443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D5CE38-BF09-4969-B67C-F0830563C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79" y="1303021"/>
            <a:ext cx="4374259" cy="2240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809302-2362-4714-B46D-1F549BD9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95" y="5486156"/>
            <a:ext cx="4214225" cy="29110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9B4142-D69D-412B-AFC2-FC701C9B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96" y="5341363"/>
            <a:ext cx="4427604" cy="30558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480574-5D9C-4D66-AEEB-915108D25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4336" y="5364225"/>
            <a:ext cx="4419983" cy="29339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2590201-63C3-47B8-B36F-B6C63817AA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5364225"/>
            <a:ext cx="444284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69534C-63A9-4DD2-8606-AAF9FAE915B4}"/>
              </a:ext>
            </a:extLst>
          </p:cNvPr>
          <p:cNvSpPr/>
          <p:nvPr/>
        </p:nvSpPr>
        <p:spPr>
          <a:xfrm>
            <a:off x="2178714" y="1767840"/>
            <a:ext cx="9573044" cy="625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7346A-B88B-4027-A5AF-0ACC5C5A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5204454"/>
            <a:ext cx="2240474" cy="2819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C9AFD7-AAA4-4CED-BD04-152340EFC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5128247"/>
            <a:ext cx="2194750" cy="2895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4A6F20-71B7-4FB3-B7B9-3E93DF883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06" y="5006316"/>
            <a:ext cx="2255715" cy="30177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814C6C-FFF1-41A1-AD97-500138A1C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47" y="1767840"/>
            <a:ext cx="1958510" cy="2743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29EE75-441C-43A1-BF2E-A0B567C8E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37" y="1767840"/>
            <a:ext cx="2354784" cy="2705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A22568-233E-47EA-909D-C84A2BA09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1767840"/>
            <a:ext cx="2194750" cy="26900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DBBBC-4F26-401D-BB68-A32E1E8609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1767840"/>
            <a:ext cx="211092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BF1FF8-1D7C-43F9-9808-3D2E1969DDED}"/>
              </a:ext>
            </a:extLst>
          </p:cNvPr>
          <p:cNvSpPr/>
          <p:nvPr/>
        </p:nvSpPr>
        <p:spPr>
          <a:xfrm>
            <a:off x="-1719546" y="5263321"/>
            <a:ext cx="17943810" cy="433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5BE4A0-6194-4F7E-BDAA-CEC904A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984" y="5263319"/>
            <a:ext cx="4145280" cy="2014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3A56B3-E52D-4382-A44E-5AF41F15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5259388"/>
            <a:ext cx="5036581" cy="1989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14A154-A63E-4CEB-8EF1-4EC32565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9" y="5263320"/>
            <a:ext cx="3754423" cy="19890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15E845-883E-44D4-9BE5-2F56E5EE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5263320"/>
            <a:ext cx="3851921" cy="1989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C2623-8D4A-466F-BAC1-1A1189893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7612143"/>
            <a:ext cx="5404528" cy="1989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625FCC-E393-4A50-8AD0-7AA84B95A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7612141"/>
            <a:ext cx="4928447" cy="1989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2DF16E-F425-40BE-8391-1CE2CA3F4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85" y="7596966"/>
            <a:ext cx="4534293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76F3A0-5FDC-49C2-A2AA-F4D417FB2DB6}"/>
              </a:ext>
            </a:extLst>
          </p:cNvPr>
          <p:cNvSpPr/>
          <p:nvPr/>
        </p:nvSpPr>
        <p:spPr>
          <a:xfrm>
            <a:off x="-647902" y="-1064050"/>
            <a:ext cx="17869102" cy="1386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35E1C-66A7-445E-8160-0ABDB510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36" y="7467398"/>
            <a:ext cx="3453819" cy="4400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238C74-B9BD-44D9-B7B0-5E06A4F1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2" y="-1064050"/>
            <a:ext cx="3453819" cy="5670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83D425-E663-404C-9A40-47603933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2" y="6002952"/>
            <a:ext cx="3604369" cy="5864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62027C-8B6C-4D7B-B421-43A3480D7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2" y="6002952"/>
            <a:ext cx="3785975" cy="5864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A15413-DCC1-408B-995B-EC0F22C94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92" y="6100125"/>
            <a:ext cx="3829117" cy="5864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B66AD1-1463-4900-8FB6-69DF52D46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65" y="-1064050"/>
            <a:ext cx="4156388" cy="56703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6E7DC9-BE8F-4B6F-A549-C2C4F45E1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2" y="-1064050"/>
            <a:ext cx="3911628" cy="56703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15A8FE-A9A4-4917-BE02-91E2ADEABE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2" y="-1064050"/>
            <a:ext cx="3850845" cy="5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9FA084E-DEFB-48A6-BBC9-9E7B930E2F8E}"/>
              </a:ext>
            </a:extLst>
          </p:cNvPr>
          <p:cNvSpPr/>
          <p:nvPr/>
        </p:nvSpPr>
        <p:spPr>
          <a:xfrm>
            <a:off x="-647902" y="-1064050"/>
            <a:ext cx="12763702" cy="990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2F032-17B8-4FF0-A70C-2CE0A8D2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903" y="-1036572"/>
            <a:ext cx="3772227" cy="29110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4575DB-1E61-4B72-A164-7D2094F8D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6147">
            <a:off x="3181042" y="-264944"/>
            <a:ext cx="3831579" cy="20277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2D5B0D0-4C2F-4F7A-A11A-4B14F0A4F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68" y="2150822"/>
            <a:ext cx="3819068" cy="27259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FC75F-F008-4CEC-881F-A67054AE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37" y="2571237"/>
            <a:ext cx="3819067" cy="21609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EBF478-0C72-4ECD-9E78-4254F1E4B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2" y="-376699"/>
            <a:ext cx="3314987" cy="22480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8AF214B-B403-458A-8ABA-B04F1B60C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71" y="7194073"/>
            <a:ext cx="3436128" cy="72839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CC287D6-8D90-4650-8CC4-324FC32F6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3" y="6438155"/>
            <a:ext cx="3314987" cy="15147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42CC4B-58F6-4EFA-BA5D-3657494356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27" y="2190237"/>
            <a:ext cx="3436128" cy="230027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93EDDCF-C9E8-4D20-B5C1-68756F483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27" y="5228050"/>
            <a:ext cx="3314988" cy="2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A3 纸张(297x420 毫米)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Cynthia Wang</dc:creator>
  <cp:lastModifiedBy>Cynthia Wang</cp:lastModifiedBy>
  <cp:revision>2</cp:revision>
  <dcterms:created xsi:type="dcterms:W3CDTF">2018-01-05T23:57:18Z</dcterms:created>
  <dcterms:modified xsi:type="dcterms:W3CDTF">2018-01-19T23:57:39Z</dcterms:modified>
</cp:coreProperties>
</file>