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8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68" autoAdjust="0"/>
    <p:restoredTop sz="94660"/>
  </p:normalViewPr>
  <p:slideViewPr>
    <p:cSldViewPr snapToGrid="0">
      <p:cViewPr>
        <p:scale>
          <a:sx n="95" d="100"/>
          <a:sy n="95" d="100"/>
        </p:scale>
        <p:origin x="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2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5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6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5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3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4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6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5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1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1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1AB0D-6ABC-4A8F-A329-D321C82B9A5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8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-3143567" y="-10756540"/>
            <a:ext cx="15441125" cy="15441125"/>
            <a:chOff x="-2834473" y="-10254434"/>
            <a:chExt cx="15441125" cy="15441125"/>
          </a:xfrm>
        </p:grpSpPr>
        <p:sp>
          <p:nvSpPr>
            <p:cNvPr id="6" name="Oval 5"/>
            <p:cNvSpPr/>
            <p:nvPr/>
          </p:nvSpPr>
          <p:spPr>
            <a:xfrm rot="20318452">
              <a:off x="-2834473" y="-10254434"/>
              <a:ext cx="15441125" cy="154411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-1042121" y="-8462082"/>
              <a:ext cx="11856421" cy="118564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20318452">
              <a:off x="3988367" y="-3431594"/>
              <a:ext cx="1795446" cy="17954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>
              <a:stCxn id="5" idx="4"/>
              <a:endCxn id="6" idx="4"/>
            </p:cNvCxnSpPr>
            <p:nvPr/>
          </p:nvCxnSpPr>
          <p:spPr>
            <a:xfrm>
              <a:off x="5213052" y="-1697807"/>
              <a:ext cx="2484964" cy="63542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5" idx="5"/>
              <a:endCxn id="6" idx="5"/>
            </p:cNvCxnSpPr>
            <p:nvPr/>
          </p:nvCxnSpPr>
          <p:spPr>
            <a:xfrm>
              <a:off x="5708473" y="-2173882"/>
              <a:ext cx="6250246" cy="273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5" idx="6"/>
              <a:endCxn id="6" idx="6"/>
            </p:cNvCxnSpPr>
            <p:nvPr/>
          </p:nvCxnSpPr>
          <p:spPr>
            <a:xfrm flipV="1">
              <a:off x="5722154" y="-5345797"/>
              <a:ext cx="6354218" cy="2484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5" idx="3"/>
              <a:endCxn id="6" idx="3"/>
            </p:cNvCxnSpPr>
            <p:nvPr/>
          </p:nvCxnSpPr>
          <p:spPr>
            <a:xfrm flipH="1">
              <a:off x="1790124" y="-1711488"/>
              <a:ext cx="2735977" cy="6250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6" idx="2"/>
              <a:endCxn id="5" idx="2"/>
            </p:cNvCxnSpPr>
            <p:nvPr/>
          </p:nvCxnSpPr>
          <p:spPr>
            <a:xfrm flipV="1">
              <a:off x="-2304192" y="-2206909"/>
              <a:ext cx="6354218" cy="2484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20318452">
              <a:off x="-1473655" y="-6625319"/>
              <a:ext cx="4824476" cy="4824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20318452" flipV="1">
              <a:off x="3316645" y="-9909696"/>
              <a:ext cx="0" cy="6822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20318452" flipV="1">
              <a:off x="4201829" y="-8844848"/>
              <a:ext cx="4824476" cy="4824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9537812" y="0"/>
            <a:ext cx="265418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-8477" y="2518966"/>
            <a:ext cx="9319959" cy="6520245"/>
            <a:chOff x="0" y="1552652"/>
            <a:chExt cx="9319959" cy="652024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26067"/>
              <a:ext cx="3024571" cy="434683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651" y="3726067"/>
              <a:ext cx="3024571" cy="434683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302" y="3726067"/>
              <a:ext cx="3024571" cy="434683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516" y="3726067"/>
              <a:ext cx="3024571" cy="434683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1456" y="3726067"/>
              <a:ext cx="3024571" cy="434683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8396" y="3726067"/>
              <a:ext cx="3024571" cy="434683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5336" y="3726067"/>
              <a:ext cx="3024571" cy="434683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2276" y="3726067"/>
              <a:ext cx="3024571" cy="434683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1207" y="3726067"/>
              <a:ext cx="3024571" cy="434683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7694" y="3726067"/>
              <a:ext cx="3024571" cy="434683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3345" y="3726067"/>
              <a:ext cx="3024571" cy="434683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8996" y="3726067"/>
              <a:ext cx="3024571" cy="434683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2210" y="3726067"/>
              <a:ext cx="3024571" cy="434683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6318" y="1552652"/>
              <a:ext cx="3024571" cy="434683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6090" y="3726067"/>
              <a:ext cx="3024571" cy="434683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3030" y="3726067"/>
              <a:ext cx="3024571" cy="434683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9970" y="3726067"/>
              <a:ext cx="3024571" cy="434683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8901" y="3726067"/>
              <a:ext cx="3024571" cy="434683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5388" y="3718271"/>
              <a:ext cx="3024571" cy="434683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9359788" y="3060812"/>
            <a:ext cx="178024" cy="73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</a:rPr>
              <a:t>▶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H="1">
            <a:off x="9733280" y="3422927"/>
            <a:ext cx="2296160" cy="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flipH="1">
            <a:off x="9711531" y="170714"/>
            <a:ext cx="163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732119" y="582886"/>
            <a:ext cx="203515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Aft>
                <a:spcPts val="600"/>
              </a:spcAft>
              <a:buAutoNum type="arabicPeriod"/>
            </a:pPr>
            <a:r>
              <a:rPr lang="en-US" sz="1400" dirty="0" smtClean="0"/>
              <a:t>Tom </a:t>
            </a:r>
            <a:r>
              <a:rPr lang="zh-CN" altLang="en-US" sz="1400" dirty="0" smtClean="0"/>
              <a:t>需要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驱散身上的恶灵 </a:t>
            </a:r>
            <a:r>
              <a:rPr lang="en-US" altLang="zh-CN" sz="1400" dirty="0" smtClean="0"/>
              <a:t>[</a:t>
            </a:r>
            <a:r>
              <a:rPr lang="zh-CN" altLang="en-US" sz="1400" dirty="0" smtClean="0"/>
              <a:t>难度</a:t>
            </a:r>
            <a:r>
              <a:rPr lang="en-US" altLang="zh-CN" sz="1400" dirty="0" smtClean="0"/>
              <a:t>2]</a:t>
            </a:r>
          </a:p>
          <a:p>
            <a:pPr marL="182880" indent="-182880">
              <a:spcAft>
                <a:spcPts val="600"/>
              </a:spcAft>
              <a:buAutoNum type="arabicPeriod"/>
            </a:pPr>
            <a:r>
              <a:rPr lang="en-US" altLang="zh-CN" sz="1400" dirty="0" smtClean="0"/>
              <a:t>Lucy </a:t>
            </a:r>
            <a:r>
              <a:rPr lang="zh-CN" altLang="en-US" sz="1400" dirty="0"/>
              <a:t>需</a:t>
            </a:r>
            <a:r>
              <a:rPr lang="zh-CN" altLang="en-US" sz="1400" dirty="0" smtClean="0"/>
              <a:t>要</a:t>
            </a:r>
            <a:r>
              <a:rPr lang="en-US" altLang="zh-CN" sz="1400" dirty="0" smtClean="0">
                <a:solidFill>
                  <a:srgbClr val="FFC000"/>
                </a:solidFill>
              </a:rPr>
              <a:t>1</a:t>
            </a:r>
            <a:r>
              <a:rPr lang="zh-CN" altLang="en-US" sz="1400" dirty="0" smtClean="0">
                <a:solidFill>
                  <a:srgbClr val="FFC000"/>
                </a:solidFill>
              </a:rPr>
              <a:t>*铜钱剑</a:t>
            </a:r>
            <a:r>
              <a:rPr lang="en-US" altLang="zh-CN" sz="1400" dirty="0" smtClean="0">
                <a:solidFill>
                  <a:srgbClr val="FFC000"/>
                </a:solidFill>
              </a:rPr>
              <a:t> </a:t>
            </a:r>
            <a:r>
              <a:rPr lang="en-US" altLang="zh-CN" sz="1400" dirty="0" smtClean="0"/>
              <a:t>[</a:t>
            </a:r>
            <a:r>
              <a:rPr lang="zh-CN" altLang="en-US" sz="1400" dirty="0" smtClean="0"/>
              <a:t>难度</a:t>
            </a:r>
            <a:r>
              <a:rPr lang="en-US" altLang="zh-CN" sz="1400" dirty="0"/>
              <a:t>1</a:t>
            </a:r>
            <a:r>
              <a:rPr lang="en-US" altLang="zh-CN" sz="1400" dirty="0" smtClean="0"/>
              <a:t>]</a:t>
            </a:r>
            <a:endParaRPr lang="zh-CN" altLang="en-US" sz="14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9708421" y="6352176"/>
            <a:ext cx="2024718" cy="2844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 flipH="1">
            <a:off x="9715836" y="3656506"/>
            <a:ext cx="106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聊天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781546" y="4148391"/>
            <a:ext cx="2180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1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</a:t>
            </a:r>
            <a:r>
              <a:rPr lang="zh-CN" altLang="en-US" sz="11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玩家</a:t>
            </a:r>
            <a:r>
              <a:rPr lang="en-US" altLang="zh-CN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 </a:t>
            </a:r>
            <a:r>
              <a:rPr lang="zh-CN" altLang="en-US" sz="11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玩</a:t>
            </a:r>
            <a:r>
              <a:rPr lang="zh-CN" altLang="en-US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家</a:t>
            </a:r>
            <a:r>
              <a:rPr lang="en-US" altLang="zh-CN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的区域 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放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置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了</a:t>
            </a:r>
            <a:r>
              <a:rPr lang="zh-CN" altLang="en-US" sz="1100" dirty="0" smtClean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自杀宝典</a:t>
            </a:r>
            <a:endParaRPr lang="en-US" altLang="zh-CN" sz="1100" dirty="0" smtClean="0">
              <a:solidFill>
                <a:srgbClr val="FFC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100" dirty="0" smtClean="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玩家</a:t>
            </a:r>
            <a:r>
              <a:rPr lang="en-US" altLang="zh-CN" sz="1100" dirty="0" smtClean="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：哈哈哈还真放啊</a:t>
            </a:r>
            <a:endParaRPr lang="en-US" altLang="zh-CN" sz="11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1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玩</a:t>
            </a:r>
            <a:r>
              <a:rPr lang="zh-CN" altLang="en-US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家</a:t>
            </a:r>
            <a:r>
              <a:rPr lang="en-US" altLang="zh-CN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ja-JP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¯\_(</a:t>
            </a:r>
            <a:r>
              <a:rPr lang="ja-JP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ツ</a:t>
            </a:r>
            <a:r>
              <a:rPr lang="en-US" altLang="ja-JP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)_/¯</a:t>
            </a:r>
            <a:endParaRPr 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79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71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Microsoft YaHei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2019-05-13T13:31:56Z</dcterms:created>
  <dcterms:modified xsi:type="dcterms:W3CDTF">2019-05-13T16:05:07Z</dcterms:modified>
</cp:coreProperties>
</file>