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682D-768F-4AA3-9D0E-91D451BE2888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A002-9ECD-4C16-8216-87B3F18A9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42D856-8448-4C49-A14F-795E29CB2EFA}"/>
              </a:ext>
            </a:extLst>
          </p:cNvPr>
          <p:cNvSpPr/>
          <p:nvPr/>
        </p:nvSpPr>
        <p:spPr>
          <a:xfrm>
            <a:off x="3890247" y="173605"/>
            <a:ext cx="3240000" cy="54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Picture 2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56" y="-135172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258" y="0"/>
            <a:ext cx="485435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F1C0A87-BD65-4AF9-8B6E-CD1DCC667FA4}"/>
              </a:ext>
            </a:extLst>
          </p:cNvPr>
          <p:cNvGrpSpPr>
            <a:grpSpLocks/>
          </p:cNvGrpSpPr>
          <p:nvPr/>
        </p:nvGrpSpPr>
        <p:grpSpPr>
          <a:xfrm>
            <a:off x="3887022" y="173605"/>
            <a:ext cx="3240000" cy="5400000"/>
            <a:chOff x="3887022" y="173605"/>
            <a:chExt cx="4259215" cy="6248056"/>
          </a:xfrm>
        </p:grpSpPr>
        <p:sp>
          <p:nvSpPr>
            <p:cNvPr id="8" name="Rectangle 7"/>
            <p:cNvSpPr/>
            <p:nvPr/>
          </p:nvSpPr>
          <p:spPr>
            <a:xfrm>
              <a:off x="3887022" y="723900"/>
              <a:ext cx="4209415" cy="26988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3891470" y="1142440"/>
              <a:ext cx="4209415" cy="9144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7"/>
            <p:cNvSpPr/>
            <p:nvPr/>
          </p:nvSpPr>
          <p:spPr>
            <a:xfrm>
              <a:off x="3891262" y="4635481"/>
              <a:ext cx="4209415" cy="26988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/>
            <p:nvPr/>
          </p:nvSpPr>
          <p:spPr>
            <a:xfrm>
              <a:off x="3891477" y="5379983"/>
              <a:ext cx="4209415" cy="9144"/>
            </a:xfrm>
            <a:custGeom>
              <a:avLst/>
              <a:gdLst>
                <a:gd name="connsiteX0" fmla="*/ 0 w 4206240"/>
                <a:gd name="connsiteY0" fmla="*/ 0 h 27432"/>
                <a:gd name="connsiteX1" fmla="*/ 4206240 w 4206240"/>
                <a:gd name="connsiteY1" fmla="*/ 0 h 27432"/>
                <a:gd name="connsiteX2" fmla="*/ 4206240 w 4206240"/>
                <a:gd name="connsiteY2" fmla="*/ 27432 h 27432"/>
                <a:gd name="connsiteX3" fmla="*/ 0 w 4206240"/>
                <a:gd name="connsiteY3" fmla="*/ 27432 h 27432"/>
                <a:gd name="connsiteX4" fmla="*/ 0 w 4206240"/>
                <a:gd name="connsiteY4" fmla="*/ 0 h 2743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0 w 4206240"/>
                <a:gd name="connsiteY4" fmla="*/ 27772 h 27772"/>
                <a:gd name="connsiteX5" fmla="*/ 0 w 4206240"/>
                <a:gd name="connsiteY5" fmla="*/ 340 h 27772"/>
                <a:gd name="connsiteX0" fmla="*/ 0 w 4206240"/>
                <a:gd name="connsiteY0" fmla="*/ 340 h 27772"/>
                <a:gd name="connsiteX1" fmla="*/ 2081978 w 4206240"/>
                <a:gd name="connsiteY1" fmla="*/ 0 h 27772"/>
                <a:gd name="connsiteX2" fmla="*/ 4206240 w 4206240"/>
                <a:gd name="connsiteY2" fmla="*/ 340 h 27772"/>
                <a:gd name="connsiteX3" fmla="*/ 4206240 w 4206240"/>
                <a:gd name="connsiteY3" fmla="*/ 27772 h 27772"/>
                <a:gd name="connsiteX4" fmla="*/ 2080390 w 4206240"/>
                <a:gd name="connsiteY4" fmla="*/ 26988 h 27772"/>
                <a:gd name="connsiteX5" fmla="*/ 0 w 4206240"/>
                <a:gd name="connsiteY5" fmla="*/ 27772 h 27772"/>
                <a:gd name="connsiteX6" fmla="*/ 0 w 4206240"/>
                <a:gd name="connsiteY6" fmla="*/ 3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27772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340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7827"/>
                <a:gd name="connsiteY0" fmla="*/ 13040 h 27772"/>
                <a:gd name="connsiteX1" fmla="*/ 2083565 w 4207827"/>
                <a:gd name="connsiteY1" fmla="*/ 0 h 27772"/>
                <a:gd name="connsiteX2" fmla="*/ 4207827 w 4207827"/>
                <a:gd name="connsiteY2" fmla="*/ 9865 h 27772"/>
                <a:gd name="connsiteX3" fmla="*/ 4207827 w 4207827"/>
                <a:gd name="connsiteY3" fmla="*/ 27772 h 27772"/>
                <a:gd name="connsiteX4" fmla="*/ 2081977 w 4207827"/>
                <a:gd name="connsiteY4" fmla="*/ 26988 h 27772"/>
                <a:gd name="connsiteX5" fmla="*/ 1587 w 4207827"/>
                <a:gd name="connsiteY5" fmla="*/ 18247 h 27772"/>
                <a:gd name="connsiteX6" fmla="*/ 0 w 4207827"/>
                <a:gd name="connsiteY6" fmla="*/ 13040 h 27772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2081977 w 4209415"/>
                <a:gd name="connsiteY4" fmla="*/ 26988 h 26988"/>
                <a:gd name="connsiteX5" fmla="*/ 1587 w 4209415"/>
                <a:gd name="connsiteY5" fmla="*/ 18247 h 26988"/>
                <a:gd name="connsiteX6" fmla="*/ 0 w 4209415"/>
                <a:gd name="connsiteY6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1587 w 4209415"/>
                <a:gd name="connsiteY6" fmla="*/ 18247 h 26988"/>
                <a:gd name="connsiteX7" fmla="*/ 0 w 4209415"/>
                <a:gd name="connsiteY7" fmla="*/ 13040 h 26988"/>
                <a:gd name="connsiteX0" fmla="*/ 0 w 4209415"/>
                <a:gd name="connsiteY0" fmla="*/ 13040 h 26988"/>
                <a:gd name="connsiteX1" fmla="*/ 2083565 w 4209415"/>
                <a:gd name="connsiteY1" fmla="*/ 0 h 26988"/>
                <a:gd name="connsiteX2" fmla="*/ 4207827 w 4209415"/>
                <a:gd name="connsiteY2" fmla="*/ 9865 h 26988"/>
                <a:gd name="connsiteX3" fmla="*/ 4209415 w 4209415"/>
                <a:gd name="connsiteY3" fmla="*/ 18247 h 26988"/>
                <a:gd name="connsiteX4" fmla="*/ 3477391 w 4209415"/>
                <a:gd name="connsiteY4" fmla="*/ 25400 h 26988"/>
                <a:gd name="connsiteX5" fmla="*/ 2081977 w 4209415"/>
                <a:gd name="connsiteY5" fmla="*/ 26988 h 26988"/>
                <a:gd name="connsiteX6" fmla="*/ 616716 w 4209415"/>
                <a:gd name="connsiteY6" fmla="*/ 23813 h 26988"/>
                <a:gd name="connsiteX7" fmla="*/ 1587 w 4209415"/>
                <a:gd name="connsiteY7" fmla="*/ 18247 h 26988"/>
                <a:gd name="connsiteX8" fmla="*/ 0 w 4209415"/>
                <a:gd name="connsiteY8" fmla="*/ 13040 h 2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415" h="26988">
                  <a:moveTo>
                    <a:pt x="0" y="13040"/>
                  </a:moveTo>
                  <a:lnTo>
                    <a:pt x="2083565" y="0"/>
                  </a:lnTo>
                  <a:lnTo>
                    <a:pt x="4207827" y="9865"/>
                  </a:lnTo>
                  <a:lnTo>
                    <a:pt x="4209415" y="18247"/>
                  </a:lnTo>
                  <a:lnTo>
                    <a:pt x="3477391" y="25400"/>
                  </a:lnTo>
                  <a:lnTo>
                    <a:pt x="2081977" y="26988"/>
                  </a:lnTo>
                  <a:lnTo>
                    <a:pt x="616716" y="23813"/>
                  </a:lnTo>
                  <a:lnTo>
                    <a:pt x="1587" y="18247"/>
                  </a:lnTo>
                  <a:lnTo>
                    <a:pt x="0" y="130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94868" y="4031481"/>
              <a:ext cx="1295399" cy="53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名称</a:t>
              </a:r>
              <a:endParaRPr 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50275" y="788778"/>
              <a:ext cx="1295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标签</a:t>
              </a:r>
              <a:endParaRPr lang="en-US" sz="15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29111" y="299346"/>
              <a:ext cx="1295399" cy="427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类型</a:t>
              </a:r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9167" y="300640"/>
              <a:ext cx="1267070" cy="391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稀有度</a:t>
              </a:r>
              <a:endPara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72047" y="469836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介绍</a:t>
              </a:r>
              <a:endPara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2047" y="544212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效果</a:t>
              </a:r>
              <a:endPara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93132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94787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87417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93960" y="173605"/>
              <a:ext cx="4208716" cy="6248056"/>
            </a:xfrm>
            <a:prstGeom prst="roundRect">
              <a:avLst>
                <a:gd name="adj" fmla="val 2325"/>
              </a:avLst>
            </a:prstGeom>
            <a:noFill/>
            <a:ln w="12700">
              <a:solidFill>
                <a:schemeClr val="tx1"/>
              </a:solidFill>
            </a:ln>
            <a:effectLst>
              <a:outerShdw blurRad="215900" dist="76200" dir="3000000" algn="tl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C0E2FD71-1CB0-4742-92A4-78C278677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68" y="0"/>
            <a:ext cx="4848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D81831B-4D41-462A-8C23-4DB80EFE5EA4}"/>
              </a:ext>
            </a:extLst>
          </p:cNvPr>
          <p:cNvGrpSpPr/>
          <p:nvPr/>
        </p:nvGrpSpPr>
        <p:grpSpPr>
          <a:xfrm>
            <a:off x="4927120" y="2645218"/>
            <a:ext cx="2337759" cy="1567565"/>
            <a:chOff x="1620783" y="4437225"/>
            <a:chExt cx="2337759" cy="15675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A3AD0E-29C4-46A1-913B-84D846689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58" t="3601" r="35948" b="3601"/>
            <a:stretch/>
          </p:blipFill>
          <p:spPr>
            <a:xfrm>
              <a:off x="3434561" y="4437225"/>
              <a:ext cx="523981" cy="156756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A2583CA-D9DA-4016-B5BE-C6491492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783" y="4437230"/>
              <a:ext cx="1082911" cy="1567555"/>
            </a:xfrm>
            <a:prstGeom prst="rect">
              <a:avLst/>
            </a:prstGeom>
            <a:effectLst>
              <a:glow rad="152400">
                <a:schemeClr val="bg1">
                  <a:alpha val="70000"/>
                </a:schemeClr>
              </a:glow>
            </a:effectLst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7E8162-EC65-40E7-8C2C-632E47222D07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12" y="4545138"/>
              <a:ext cx="0" cy="1351738"/>
            </a:xfrm>
            <a:prstGeom prst="line">
              <a:avLst/>
            </a:prstGeom>
            <a:ln w="19050">
              <a:solidFill>
                <a:srgbClr val="A06600"/>
              </a:solidFill>
            </a:ln>
            <a:effectLst>
              <a:glow rad="152400">
                <a:schemeClr val="bg1">
                  <a:alpha val="7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Microsoft JhengHei</vt:lpstr>
      <vt:lpstr>Microsoft YaHei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Cynthia Wang</cp:lastModifiedBy>
  <cp:revision>8</cp:revision>
  <dcterms:created xsi:type="dcterms:W3CDTF">2019-05-09T11:54:07Z</dcterms:created>
  <dcterms:modified xsi:type="dcterms:W3CDTF">2019-11-24T06:18:41Z</dcterms:modified>
</cp:coreProperties>
</file>