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FE7"/>
    <a:srgbClr val="DEA6F4"/>
    <a:srgbClr val="BC8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>
        <p:scale>
          <a:sx n="57" d="100"/>
          <a:sy n="57" d="100"/>
        </p:scale>
        <p:origin x="139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AB0D-6ABC-4A8F-A329-D321C82B9A5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-3143567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9537812" y="0"/>
            <a:ext cx="265418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-8477" y="2518966"/>
            <a:ext cx="9319959" cy="6520245"/>
            <a:chOff x="0" y="1552652"/>
            <a:chExt cx="9319959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26067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651" y="3726067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302" y="3726067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516" y="3726067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456" y="3726067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8396" y="3726067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336" y="3726067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76" y="3726067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207" y="3726067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7694" y="3726067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3345" y="3726067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8996" y="3726067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2210" y="3726067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6090" y="3726067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030" y="3726067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9970" y="3726067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8901" y="3726067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388" y="3718271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318" y="1552652"/>
              <a:ext cx="3024571" cy="434683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9359788" y="3060812"/>
            <a:ext cx="178024" cy="73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▶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9733280" y="3422927"/>
            <a:ext cx="2296160" cy="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flipH="1">
            <a:off x="9711531" y="170714"/>
            <a:ext cx="163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32119" y="582886"/>
            <a:ext cx="203515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sz="1400" dirty="0" smtClean="0"/>
              <a:t>Tom </a:t>
            </a:r>
            <a:r>
              <a:rPr lang="zh-CN" altLang="en-US" sz="1400" dirty="0" smtClean="0"/>
              <a:t>需要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驱散身上的恶灵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 smtClean="0"/>
              <a:t>2]</a:t>
            </a:r>
          </a:p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altLang="zh-CN" sz="1400" dirty="0" smtClean="0"/>
              <a:t>Lucy </a:t>
            </a:r>
            <a:r>
              <a:rPr lang="zh-CN" altLang="en-US" sz="1400" dirty="0"/>
              <a:t>需</a:t>
            </a:r>
            <a:r>
              <a:rPr lang="zh-CN" altLang="en-US" sz="1400" dirty="0" smtClean="0"/>
              <a:t>要</a:t>
            </a:r>
            <a:r>
              <a:rPr lang="en-US" altLang="zh-CN" sz="1400" dirty="0" smtClean="0">
                <a:solidFill>
                  <a:srgbClr val="FFC000"/>
                </a:solidFill>
              </a:rPr>
              <a:t>1</a:t>
            </a:r>
            <a:r>
              <a:rPr lang="zh-CN" altLang="en-US" sz="1400" dirty="0" smtClean="0">
                <a:solidFill>
                  <a:srgbClr val="FFC000"/>
                </a:solidFill>
              </a:rPr>
              <a:t>*铜钱剑</a:t>
            </a:r>
            <a:r>
              <a:rPr lang="en-US" altLang="zh-CN" sz="1400" dirty="0" smtClean="0">
                <a:solidFill>
                  <a:srgbClr val="FFC000"/>
                </a:solidFill>
              </a:rPr>
              <a:t>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/>
              <a:t>1</a:t>
            </a:r>
            <a:r>
              <a:rPr lang="en-US" altLang="zh-CN" sz="1400" dirty="0" smtClean="0"/>
              <a:t>]</a:t>
            </a:r>
            <a:endParaRPr lang="zh-CN" altLang="en-US" sz="1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9708421" y="6352176"/>
            <a:ext cx="2024718" cy="2844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 flipH="1">
            <a:off x="9715836" y="3656506"/>
            <a:ext cx="10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聊天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781546" y="4148391"/>
            <a:ext cx="218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zh-CN" altLang="en-US" sz="11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的区域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自杀宝典</a:t>
            </a:r>
            <a:endParaRPr lang="en-US" altLang="zh-CN" sz="1100" dirty="0" smtClean="0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：哈哈哈还真放啊</a:t>
            </a:r>
            <a:endParaRPr lang="en-US" altLang="zh-CN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¯\_(</a:t>
            </a:r>
            <a:r>
              <a:rPr lang="ja-JP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ツ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)_/¯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7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-1624562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0" y="2518966"/>
            <a:ext cx="12192000" cy="6520245"/>
            <a:chOff x="0" y="2518966"/>
            <a:chExt cx="12192000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92381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" y="4692381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604" y="4692381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906" y="4692381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7208" y="4692381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6510" y="4692381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5812" y="4692381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5114" y="4692381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4416" y="4692381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718" y="4692381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0" y="4692381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2322" y="4692381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1624" y="4692381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0228" y="4692381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9530" y="4692381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832" y="4692381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134" y="4692381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7429" y="4684585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0926" y="2518966"/>
              <a:ext cx="3024571" cy="434683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2013976" y="3060812"/>
              <a:ext cx="178024" cy="73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◀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2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5127" y="386609"/>
            <a:ext cx="794930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0" spc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占卜大战</a:t>
            </a:r>
            <a:endParaRPr lang="en-US" sz="8000" spc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44989" y="2364949"/>
            <a:ext cx="2689578" cy="3038980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 flipH="1">
            <a:off x="5412508" y="3095357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开始游戏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5407150" y="3569755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5407150" y="4044153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离开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88760" y="669073"/>
            <a:ext cx="6814480" cy="7699746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61207" y="16100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创建房间</a:t>
            </a:r>
            <a:endParaRPr lang="en-US" sz="4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4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88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等线</vt:lpstr>
      <vt:lpstr>Microsoft YaHei</vt:lpstr>
      <vt:lpstr>Microsoft YaHei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2019-05-13T13:31:56Z</dcterms:created>
  <dcterms:modified xsi:type="dcterms:W3CDTF">2019-05-15T19:00:04Z</dcterms:modified>
</cp:coreProperties>
</file>