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DEA6F4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5127" y="386609"/>
            <a:ext cx="79493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spc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占卜大战</a:t>
            </a:r>
            <a:endParaRPr lang="en-US" sz="8000" spc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989" y="2364949"/>
            <a:ext cx="2689578" cy="3038980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5412508" y="3095357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开始游戏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407150" y="3569755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407150" y="4044153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8760" y="90547"/>
            <a:ext cx="6814480" cy="7699746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77745" y="9153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effectLst>
                  <a:outerShdw blurRad="88900" dist="63500" dir="2400000" algn="ctr" rotWithShape="0">
                    <a:schemeClr val="bg1">
                      <a:alpha val="91000"/>
                    </a:scheme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创建房间</a:t>
            </a:r>
            <a:endParaRPr lang="en-US" sz="4000" dirty="0">
              <a:effectLst>
                <a:outerShdw blurRad="88900" dist="63500" dir="2400000" algn="ctr" rotWithShape="0">
                  <a:schemeClr val="bg1">
                    <a:alpha val="91000"/>
                  </a:scheme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0177" y="1823168"/>
            <a:ext cx="105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5740" y="1823168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]4/4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79743" y="1669691"/>
            <a:ext cx="443251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63500" dir="600000" algn="ctr" rotWithShape="0">
              <a:schemeClr val="bg1">
                <a:alpha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177" y="2559601"/>
            <a:ext cx="12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5740" y="255960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]3/5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0177" y="3296034"/>
            <a:ext cx="16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740" y="3296034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]2/4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0177" y="4768898"/>
            <a:ext cx="176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5740" y="4768898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]6/6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0177" y="4032467"/>
            <a:ext cx="141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740" y="4032467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]1/7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7218" y="5582816"/>
            <a:ext cx="1157565" cy="461665"/>
            <a:chOff x="5517218" y="5634569"/>
            <a:chExt cx="1157565" cy="461665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6430324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3669" y="5634569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499110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638952" y="3236176"/>
            <a:ext cx="267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点击背景返回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7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126452" y="2333498"/>
            <a:ext cx="1939096" cy="2191003"/>
            <a:chOff x="5198277" y="3107382"/>
            <a:chExt cx="1795446" cy="2028692"/>
          </a:xfrm>
        </p:grpSpPr>
        <p:grpSp>
          <p:nvGrpSpPr>
            <p:cNvPr id="29" name="Group 28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5537" y="2914887"/>
            <a:ext cx="206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bg1">
                      <a:alpha val="51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 始</a:t>
            </a:r>
            <a:endParaRPr lang="en-US" sz="44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bg1">
                    <a:alpha val="51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8245" y="9227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77074" y="121798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07553" y="3431816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38245" y="5615102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50" y="1219764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50" y="3426047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10669700" y="3491251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10642278" y="1283192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24093" y="5040331"/>
            <a:ext cx="15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房主</a:t>
            </a:r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26942" y="23929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玩家一号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57422" y="4675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玩家二号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26" name="Picture 2" descr="http://www.wikidot.com/avatar.php?userid=3687969&amp;timestamp=15580070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38245" y="5615102"/>
            <a:ext cx="1115510" cy="11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652634" y="6215398"/>
            <a:ext cx="1157565" cy="461665"/>
            <a:chOff x="10535019" y="6337745"/>
            <a:chExt cx="1157565" cy="461665"/>
          </a:xfrm>
        </p:grpSpPr>
        <p:sp>
          <p:nvSpPr>
            <p:cNvPr id="51" name="Isosceles Triangle 50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11470" y="6337745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6</a:t>
              </a:r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523530" y="5753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最大人数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7279" y="621539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离开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514993" y="3942389"/>
            <a:ext cx="1911382" cy="5767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回车输入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35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（渐黑过渡）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0A4BBF-7674-4575-B8DA-986C948D1CF1}"/>
              </a:ext>
            </a:extLst>
          </p:cNvPr>
          <p:cNvGrpSpPr/>
          <p:nvPr/>
        </p:nvGrpSpPr>
        <p:grpSpPr>
          <a:xfrm>
            <a:off x="0" y="2518966"/>
            <a:ext cx="12192000" cy="6520245"/>
            <a:chOff x="0" y="2518966"/>
            <a:chExt cx="12192000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2381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" y="4692381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04" y="4692381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906" y="4692381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4692381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510" y="4692381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812" y="4692381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5114" y="4692381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416" y="4692381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718" y="4692381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0" y="4692381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322" y="4692381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624" y="4692381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0228" y="4692381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530" y="4692381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32" y="4692381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134" y="4692381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429" y="4684585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926" y="2518966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2013976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ysClr val="windowText" lastClr="000000"/>
                </a:solidFill>
              </a:rPr>
              <a:t>←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6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74909" y="-4831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ysClr val="windowText" lastClr="000000"/>
                </a:solidFill>
              </a:rPr>
              <a:t>→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/>
              <a:t>Tom </a:t>
            </a:r>
            <a:r>
              <a:rPr lang="zh-CN" altLang="en-US" sz="1400" dirty="0"/>
              <a:t>需要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/>
              <a:t>[</a:t>
            </a:r>
            <a:r>
              <a:rPr lang="zh-CN" altLang="en-US" sz="1400" dirty="0"/>
              <a:t>难度</a:t>
            </a:r>
            <a:r>
              <a:rPr lang="en-US" altLang="zh-CN" sz="1400" dirty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/>
              <a:t>Lucy </a:t>
            </a:r>
            <a:r>
              <a:rPr lang="zh-CN" altLang="en-US" sz="1400" dirty="0"/>
              <a:t>需要</a:t>
            </a:r>
            <a:r>
              <a:rPr lang="en-US" altLang="zh-CN" sz="1400" dirty="0">
                <a:solidFill>
                  <a:srgbClr val="FFC000"/>
                </a:solidFill>
              </a:rPr>
              <a:t>1</a:t>
            </a:r>
            <a:r>
              <a:rPr lang="zh-CN" altLang="en-US" sz="1400" dirty="0">
                <a:solidFill>
                  <a:srgbClr val="FFC000"/>
                </a:solidFill>
              </a:rPr>
              <a:t>*铜钱剑</a:t>
            </a:r>
            <a:r>
              <a:rPr lang="en-US" altLang="zh-CN" sz="1400" dirty="0">
                <a:solidFill>
                  <a:srgbClr val="FFC000"/>
                </a:solidFill>
              </a:rPr>
              <a:t> </a:t>
            </a:r>
            <a:r>
              <a:rPr lang="en-US" altLang="zh-CN" sz="1400" dirty="0"/>
              <a:t>[</a:t>
            </a:r>
            <a:r>
              <a:rPr lang="zh-CN" altLang="en-US" sz="1400" dirty="0"/>
              <a:t>难度</a:t>
            </a:r>
            <a:r>
              <a:rPr lang="en-US" altLang="zh-CN" sz="1400" dirty="0"/>
              <a:t>1]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放置了</a:t>
            </a:r>
            <a:r>
              <a:rPr lang="zh-CN" altLang="en-US" sz="11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499048" y="2967047"/>
            <a:ext cx="728001" cy="338554"/>
            <a:chOff x="10535019" y="6337745"/>
            <a:chExt cx="1157565" cy="538322"/>
          </a:xfrm>
        </p:grpSpPr>
        <p:sp>
          <p:nvSpPr>
            <p:cNvPr id="57" name="Isosceles Triangle 56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911470" y="6337745"/>
              <a:ext cx="404662" cy="53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121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Light</vt:lpstr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Cynthia Wang</cp:lastModifiedBy>
  <cp:revision>29</cp:revision>
  <dcterms:created xsi:type="dcterms:W3CDTF">2019-05-13T13:31:56Z</dcterms:created>
  <dcterms:modified xsi:type="dcterms:W3CDTF">2019-07-12T09:32:25Z</dcterms:modified>
</cp:coreProperties>
</file>