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1" autoAdjust="0"/>
    <p:restoredTop sz="94660"/>
  </p:normalViewPr>
  <p:slideViewPr>
    <p:cSldViewPr snapToGrid="0">
      <p:cViewPr>
        <p:scale>
          <a:sx n="42" d="100"/>
          <a:sy n="42" d="100"/>
        </p:scale>
        <p:origin x="1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682D-768F-4AA3-9D0E-91D451BE288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56" y="-135172"/>
            <a:ext cx="4854356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887022" y="723900"/>
            <a:ext cx="4209415" cy="26988"/>
          </a:xfrm>
          <a:custGeom>
            <a:avLst/>
            <a:gdLst>
              <a:gd name="connsiteX0" fmla="*/ 0 w 4206240"/>
              <a:gd name="connsiteY0" fmla="*/ 0 h 27432"/>
              <a:gd name="connsiteX1" fmla="*/ 4206240 w 4206240"/>
              <a:gd name="connsiteY1" fmla="*/ 0 h 27432"/>
              <a:gd name="connsiteX2" fmla="*/ 4206240 w 4206240"/>
              <a:gd name="connsiteY2" fmla="*/ 27432 h 27432"/>
              <a:gd name="connsiteX3" fmla="*/ 0 w 4206240"/>
              <a:gd name="connsiteY3" fmla="*/ 27432 h 27432"/>
              <a:gd name="connsiteX4" fmla="*/ 0 w 4206240"/>
              <a:gd name="connsiteY4" fmla="*/ 0 h 2743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0 w 4206240"/>
              <a:gd name="connsiteY4" fmla="*/ 27772 h 27772"/>
              <a:gd name="connsiteX5" fmla="*/ 0 w 4206240"/>
              <a:gd name="connsiteY5" fmla="*/ 340 h 2777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2080390 w 4206240"/>
              <a:gd name="connsiteY4" fmla="*/ 26988 h 27772"/>
              <a:gd name="connsiteX5" fmla="*/ 0 w 4206240"/>
              <a:gd name="connsiteY5" fmla="*/ 27772 h 27772"/>
              <a:gd name="connsiteX6" fmla="*/ 0 w 4206240"/>
              <a:gd name="connsiteY6" fmla="*/ 3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27772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9865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2081977 w 4209415"/>
              <a:gd name="connsiteY4" fmla="*/ 26988 h 26988"/>
              <a:gd name="connsiteX5" fmla="*/ 1587 w 4209415"/>
              <a:gd name="connsiteY5" fmla="*/ 18247 h 26988"/>
              <a:gd name="connsiteX6" fmla="*/ 0 w 4209415"/>
              <a:gd name="connsiteY6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1587 w 4209415"/>
              <a:gd name="connsiteY6" fmla="*/ 18247 h 26988"/>
              <a:gd name="connsiteX7" fmla="*/ 0 w 4209415"/>
              <a:gd name="connsiteY7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616716 w 4209415"/>
              <a:gd name="connsiteY6" fmla="*/ 23813 h 26988"/>
              <a:gd name="connsiteX7" fmla="*/ 1587 w 4209415"/>
              <a:gd name="connsiteY7" fmla="*/ 18247 h 26988"/>
              <a:gd name="connsiteX8" fmla="*/ 0 w 4209415"/>
              <a:gd name="connsiteY8" fmla="*/ 13040 h 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9415" h="26988">
                <a:moveTo>
                  <a:pt x="0" y="13040"/>
                </a:moveTo>
                <a:lnTo>
                  <a:pt x="2083565" y="0"/>
                </a:lnTo>
                <a:lnTo>
                  <a:pt x="4207827" y="9865"/>
                </a:lnTo>
                <a:lnTo>
                  <a:pt x="4209415" y="18247"/>
                </a:lnTo>
                <a:lnTo>
                  <a:pt x="3477391" y="25400"/>
                </a:lnTo>
                <a:lnTo>
                  <a:pt x="2081977" y="26988"/>
                </a:lnTo>
                <a:lnTo>
                  <a:pt x="616716" y="23813"/>
                </a:lnTo>
                <a:lnTo>
                  <a:pt x="1587" y="18247"/>
                </a:lnTo>
                <a:lnTo>
                  <a:pt x="0" y="13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/>
          <p:cNvSpPr/>
          <p:nvPr/>
        </p:nvSpPr>
        <p:spPr>
          <a:xfrm>
            <a:off x="3891470" y="1142440"/>
            <a:ext cx="4209415" cy="9144"/>
          </a:xfrm>
          <a:custGeom>
            <a:avLst/>
            <a:gdLst>
              <a:gd name="connsiteX0" fmla="*/ 0 w 4206240"/>
              <a:gd name="connsiteY0" fmla="*/ 0 h 27432"/>
              <a:gd name="connsiteX1" fmla="*/ 4206240 w 4206240"/>
              <a:gd name="connsiteY1" fmla="*/ 0 h 27432"/>
              <a:gd name="connsiteX2" fmla="*/ 4206240 w 4206240"/>
              <a:gd name="connsiteY2" fmla="*/ 27432 h 27432"/>
              <a:gd name="connsiteX3" fmla="*/ 0 w 4206240"/>
              <a:gd name="connsiteY3" fmla="*/ 27432 h 27432"/>
              <a:gd name="connsiteX4" fmla="*/ 0 w 4206240"/>
              <a:gd name="connsiteY4" fmla="*/ 0 h 2743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0 w 4206240"/>
              <a:gd name="connsiteY4" fmla="*/ 27772 h 27772"/>
              <a:gd name="connsiteX5" fmla="*/ 0 w 4206240"/>
              <a:gd name="connsiteY5" fmla="*/ 340 h 2777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2080390 w 4206240"/>
              <a:gd name="connsiteY4" fmla="*/ 26988 h 27772"/>
              <a:gd name="connsiteX5" fmla="*/ 0 w 4206240"/>
              <a:gd name="connsiteY5" fmla="*/ 27772 h 27772"/>
              <a:gd name="connsiteX6" fmla="*/ 0 w 4206240"/>
              <a:gd name="connsiteY6" fmla="*/ 3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27772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9865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2081977 w 4209415"/>
              <a:gd name="connsiteY4" fmla="*/ 26988 h 26988"/>
              <a:gd name="connsiteX5" fmla="*/ 1587 w 4209415"/>
              <a:gd name="connsiteY5" fmla="*/ 18247 h 26988"/>
              <a:gd name="connsiteX6" fmla="*/ 0 w 4209415"/>
              <a:gd name="connsiteY6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1587 w 4209415"/>
              <a:gd name="connsiteY6" fmla="*/ 18247 h 26988"/>
              <a:gd name="connsiteX7" fmla="*/ 0 w 4209415"/>
              <a:gd name="connsiteY7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616716 w 4209415"/>
              <a:gd name="connsiteY6" fmla="*/ 23813 h 26988"/>
              <a:gd name="connsiteX7" fmla="*/ 1587 w 4209415"/>
              <a:gd name="connsiteY7" fmla="*/ 18247 h 26988"/>
              <a:gd name="connsiteX8" fmla="*/ 0 w 4209415"/>
              <a:gd name="connsiteY8" fmla="*/ 13040 h 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9415" h="26988">
                <a:moveTo>
                  <a:pt x="0" y="13040"/>
                </a:moveTo>
                <a:lnTo>
                  <a:pt x="2083565" y="0"/>
                </a:lnTo>
                <a:lnTo>
                  <a:pt x="4207827" y="9865"/>
                </a:lnTo>
                <a:lnTo>
                  <a:pt x="4209415" y="18247"/>
                </a:lnTo>
                <a:lnTo>
                  <a:pt x="3477391" y="25400"/>
                </a:lnTo>
                <a:lnTo>
                  <a:pt x="2081977" y="26988"/>
                </a:lnTo>
                <a:lnTo>
                  <a:pt x="616716" y="23813"/>
                </a:lnTo>
                <a:lnTo>
                  <a:pt x="1587" y="18247"/>
                </a:lnTo>
                <a:lnTo>
                  <a:pt x="0" y="13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7"/>
          <p:cNvSpPr/>
          <p:nvPr/>
        </p:nvSpPr>
        <p:spPr>
          <a:xfrm>
            <a:off x="3891262" y="4635481"/>
            <a:ext cx="4209415" cy="26988"/>
          </a:xfrm>
          <a:custGeom>
            <a:avLst/>
            <a:gdLst>
              <a:gd name="connsiteX0" fmla="*/ 0 w 4206240"/>
              <a:gd name="connsiteY0" fmla="*/ 0 h 27432"/>
              <a:gd name="connsiteX1" fmla="*/ 4206240 w 4206240"/>
              <a:gd name="connsiteY1" fmla="*/ 0 h 27432"/>
              <a:gd name="connsiteX2" fmla="*/ 4206240 w 4206240"/>
              <a:gd name="connsiteY2" fmla="*/ 27432 h 27432"/>
              <a:gd name="connsiteX3" fmla="*/ 0 w 4206240"/>
              <a:gd name="connsiteY3" fmla="*/ 27432 h 27432"/>
              <a:gd name="connsiteX4" fmla="*/ 0 w 4206240"/>
              <a:gd name="connsiteY4" fmla="*/ 0 h 2743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0 w 4206240"/>
              <a:gd name="connsiteY4" fmla="*/ 27772 h 27772"/>
              <a:gd name="connsiteX5" fmla="*/ 0 w 4206240"/>
              <a:gd name="connsiteY5" fmla="*/ 340 h 2777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2080390 w 4206240"/>
              <a:gd name="connsiteY4" fmla="*/ 26988 h 27772"/>
              <a:gd name="connsiteX5" fmla="*/ 0 w 4206240"/>
              <a:gd name="connsiteY5" fmla="*/ 27772 h 27772"/>
              <a:gd name="connsiteX6" fmla="*/ 0 w 4206240"/>
              <a:gd name="connsiteY6" fmla="*/ 3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27772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9865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2081977 w 4209415"/>
              <a:gd name="connsiteY4" fmla="*/ 26988 h 26988"/>
              <a:gd name="connsiteX5" fmla="*/ 1587 w 4209415"/>
              <a:gd name="connsiteY5" fmla="*/ 18247 h 26988"/>
              <a:gd name="connsiteX6" fmla="*/ 0 w 4209415"/>
              <a:gd name="connsiteY6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1587 w 4209415"/>
              <a:gd name="connsiteY6" fmla="*/ 18247 h 26988"/>
              <a:gd name="connsiteX7" fmla="*/ 0 w 4209415"/>
              <a:gd name="connsiteY7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616716 w 4209415"/>
              <a:gd name="connsiteY6" fmla="*/ 23813 h 26988"/>
              <a:gd name="connsiteX7" fmla="*/ 1587 w 4209415"/>
              <a:gd name="connsiteY7" fmla="*/ 18247 h 26988"/>
              <a:gd name="connsiteX8" fmla="*/ 0 w 4209415"/>
              <a:gd name="connsiteY8" fmla="*/ 13040 h 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9415" h="26988">
                <a:moveTo>
                  <a:pt x="0" y="13040"/>
                </a:moveTo>
                <a:lnTo>
                  <a:pt x="2083565" y="0"/>
                </a:lnTo>
                <a:lnTo>
                  <a:pt x="4207827" y="9865"/>
                </a:lnTo>
                <a:lnTo>
                  <a:pt x="4209415" y="18247"/>
                </a:lnTo>
                <a:lnTo>
                  <a:pt x="3477391" y="25400"/>
                </a:lnTo>
                <a:lnTo>
                  <a:pt x="2081977" y="26988"/>
                </a:lnTo>
                <a:lnTo>
                  <a:pt x="616716" y="23813"/>
                </a:lnTo>
                <a:lnTo>
                  <a:pt x="1587" y="18247"/>
                </a:lnTo>
                <a:lnTo>
                  <a:pt x="0" y="13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/>
          <p:cNvSpPr/>
          <p:nvPr/>
        </p:nvSpPr>
        <p:spPr>
          <a:xfrm>
            <a:off x="3891477" y="5379983"/>
            <a:ext cx="4209415" cy="9144"/>
          </a:xfrm>
          <a:custGeom>
            <a:avLst/>
            <a:gdLst>
              <a:gd name="connsiteX0" fmla="*/ 0 w 4206240"/>
              <a:gd name="connsiteY0" fmla="*/ 0 h 27432"/>
              <a:gd name="connsiteX1" fmla="*/ 4206240 w 4206240"/>
              <a:gd name="connsiteY1" fmla="*/ 0 h 27432"/>
              <a:gd name="connsiteX2" fmla="*/ 4206240 w 4206240"/>
              <a:gd name="connsiteY2" fmla="*/ 27432 h 27432"/>
              <a:gd name="connsiteX3" fmla="*/ 0 w 4206240"/>
              <a:gd name="connsiteY3" fmla="*/ 27432 h 27432"/>
              <a:gd name="connsiteX4" fmla="*/ 0 w 4206240"/>
              <a:gd name="connsiteY4" fmla="*/ 0 h 2743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0 w 4206240"/>
              <a:gd name="connsiteY4" fmla="*/ 27772 h 27772"/>
              <a:gd name="connsiteX5" fmla="*/ 0 w 4206240"/>
              <a:gd name="connsiteY5" fmla="*/ 340 h 27772"/>
              <a:gd name="connsiteX0" fmla="*/ 0 w 4206240"/>
              <a:gd name="connsiteY0" fmla="*/ 340 h 27772"/>
              <a:gd name="connsiteX1" fmla="*/ 2081978 w 4206240"/>
              <a:gd name="connsiteY1" fmla="*/ 0 h 27772"/>
              <a:gd name="connsiteX2" fmla="*/ 4206240 w 4206240"/>
              <a:gd name="connsiteY2" fmla="*/ 340 h 27772"/>
              <a:gd name="connsiteX3" fmla="*/ 4206240 w 4206240"/>
              <a:gd name="connsiteY3" fmla="*/ 27772 h 27772"/>
              <a:gd name="connsiteX4" fmla="*/ 2080390 w 4206240"/>
              <a:gd name="connsiteY4" fmla="*/ 26988 h 27772"/>
              <a:gd name="connsiteX5" fmla="*/ 0 w 4206240"/>
              <a:gd name="connsiteY5" fmla="*/ 27772 h 27772"/>
              <a:gd name="connsiteX6" fmla="*/ 0 w 4206240"/>
              <a:gd name="connsiteY6" fmla="*/ 3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27772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340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7827"/>
              <a:gd name="connsiteY0" fmla="*/ 13040 h 27772"/>
              <a:gd name="connsiteX1" fmla="*/ 2083565 w 4207827"/>
              <a:gd name="connsiteY1" fmla="*/ 0 h 27772"/>
              <a:gd name="connsiteX2" fmla="*/ 4207827 w 4207827"/>
              <a:gd name="connsiteY2" fmla="*/ 9865 h 27772"/>
              <a:gd name="connsiteX3" fmla="*/ 4207827 w 4207827"/>
              <a:gd name="connsiteY3" fmla="*/ 27772 h 27772"/>
              <a:gd name="connsiteX4" fmla="*/ 2081977 w 4207827"/>
              <a:gd name="connsiteY4" fmla="*/ 26988 h 27772"/>
              <a:gd name="connsiteX5" fmla="*/ 1587 w 4207827"/>
              <a:gd name="connsiteY5" fmla="*/ 18247 h 27772"/>
              <a:gd name="connsiteX6" fmla="*/ 0 w 4207827"/>
              <a:gd name="connsiteY6" fmla="*/ 13040 h 27772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2081977 w 4209415"/>
              <a:gd name="connsiteY4" fmla="*/ 26988 h 26988"/>
              <a:gd name="connsiteX5" fmla="*/ 1587 w 4209415"/>
              <a:gd name="connsiteY5" fmla="*/ 18247 h 26988"/>
              <a:gd name="connsiteX6" fmla="*/ 0 w 4209415"/>
              <a:gd name="connsiteY6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1587 w 4209415"/>
              <a:gd name="connsiteY6" fmla="*/ 18247 h 26988"/>
              <a:gd name="connsiteX7" fmla="*/ 0 w 4209415"/>
              <a:gd name="connsiteY7" fmla="*/ 13040 h 26988"/>
              <a:gd name="connsiteX0" fmla="*/ 0 w 4209415"/>
              <a:gd name="connsiteY0" fmla="*/ 13040 h 26988"/>
              <a:gd name="connsiteX1" fmla="*/ 2083565 w 4209415"/>
              <a:gd name="connsiteY1" fmla="*/ 0 h 26988"/>
              <a:gd name="connsiteX2" fmla="*/ 4207827 w 4209415"/>
              <a:gd name="connsiteY2" fmla="*/ 9865 h 26988"/>
              <a:gd name="connsiteX3" fmla="*/ 4209415 w 4209415"/>
              <a:gd name="connsiteY3" fmla="*/ 18247 h 26988"/>
              <a:gd name="connsiteX4" fmla="*/ 3477391 w 4209415"/>
              <a:gd name="connsiteY4" fmla="*/ 25400 h 26988"/>
              <a:gd name="connsiteX5" fmla="*/ 2081977 w 4209415"/>
              <a:gd name="connsiteY5" fmla="*/ 26988 h 26988"/>
              <a:gd name="connsiteX6" fmla="*/ 616716 w 4209415"/>
              <a:gd name="connsiteY6" fmla="*/ 23813 h 26988"/>
              <a:gd name="connsiteX7" fmla="*/ 1587 w 4209415"/>
              <a:gd name="connsiteY7" fmla="*/ 18247 h 26988"/>
              <a:gd name="connsiteX8" fmla="*/ 0 w 4209415"/>
              <a:gd name="connsiteY8" fmla="*/ 13040 h 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9415" h="26988">
                <a:moveTo>
                  <a:pt x="0" y="13040"/>
                </a:moveTo>
                <a:lnTo>
                  <a:pt x="2083565" y="0"/>
                </a:lnTo>
                <a:lnTo>
                  <a:pt x="4207827" y="9865"/>
                </a:lnTo>
                <a:lnTo>
                  <a:pt x="4209415" y="18247"/>
                </a:lnTo>
                <a:lnTo>
                  <a:pt x="3477391" y="25400"/>
                </a:lnTo>
                <a:lnTo>
                  <a:pt x="2081977" y="26988"/>
                </a:lnTo>
                <a:lnTo>
                  <a:pt x="616716" y="23813"/>
                </a:lnTo>
                <a:lnTo>
                  <a:pt x="1587" y="18247"/>
                </a:lnTo>
                <a:lnTo>
                  <a:pt x="0" y="13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94868" y="403148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名称</a:t>
            </a:r>
            <a:endParaRPr 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0275" y="788778"/>
            <a:ext cx="1295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  <a:endParaRPr lang="en-US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9110" y="29934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9167" y="300639"/>
            <a:ext cx="126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稀有度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2047" y="469836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2047" y="544212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18" y="-1478017"/>
            <a:ext cx="4854356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Rounded Rectangle 23"/>
          <p:cNvSpPr/>
          <p:nvPr/>
        </p:nvSpPr>
        <p:spPr>
          <a:xfrm>
            <a:off x="3893132" y="173605"/>
            <a:ext cx="4208716" cy="6248056"/>
          </a:xfrm>
          <a:prstGeom prst="roundRect">
            <a:avLst>
              <a:gd name="adj" fmla="val 2325"/>
            </a:avLst>
          </a:prstGeom>
          <a:noFill/>
          <a:ln w="12700">
            <a:solidFill>
              <a:schemeClr val="tx1"/>
            </a:solidFill>
          </a:ln>
          <a:effectLst>
            <a:outerShdw blurRad="215900" dist="76200" dir="30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894787" y="173605"/>
            <a:ext cx="4208716" cy="6248056"/>
          </a:xfrm>
          <a:prstGeom prst="roundRect">
            <a:avLst>
              <a:gd name="adj" fmla="val 2325"/>
            </a:avLst>
          </a:prstGeom>
          <a:noFill/>
          <a:ln w="12700">
            <a:solidFill>
              <a:schemeClr val="tx1"/>
            </a:solidFill>
          </a:ln>
          <a:effectLst>
            <a:outerShdw blurRad="215900" dist="76200" dir="30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887417" y="173605"/>
            <a:ext cx="4208716" cy="6248056"/>
          </a:xfrm>
          <a:prstGeom prst="roundRect">
            <a:avLst>
              <a:gd name="adj" fmla="val 2325"/>
            </a:avLst>
          </a:prstGeom>
          <a:noFill/>
          <a:ln w="12700">
            <a:solidFill>
              <a:schemeClr val="tx1"/>
            </a:solidFill>
          </a:ln>
          <a:effectLst>
            <a:outerShdw blurRad="215900" dist="76200" dir="30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893960" y="173605"/>
            <a:ext cx="4208716" cy="6248056"/>
          </a:xfrm>
          <a:prstGeom prst="roundRect">
            <a:avLst>
              <a:gd name="adj" fmla="val 2325"/>
            </a:avLst>
          </a:prstGeom>
          <a:noFill/>
          <a:ln w="12700">
            <a:solidFill>
              <a:schemeClr val="tx1"/>
            </a:solidFill>
          </a:ln>
          <a:effectLst>
            <a:outerShdw blurRad="215900" dist="76200" dir="30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6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2019-05-09T11:54:07Z</dcterms:created>
  <dcterms:modified xsi:type="dcterms:W3CDTF">2019-05-09T12:28:37Z</dcterms:modified>
</cp:coreProperties>
</file>