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682D-768F-4AA3-9D0E-91D451BE288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56" y="-135172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887022" y="723900"/>
            <a:ext cx="4209415" cy="26988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/>
          <p:nvPr/>
        </p:nvSpPr>
        <p:spPr>
          <a:xfrm>
            <a:off x="3891470" y="1142440"/>
            <a:ext cx="4209415" cy="9144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7"/>
          <p:cNvSpPr/>
          <p:nvPr/>
        </p:nvSpPr>
        <p:spPr>
          <a:xfrm>
            <a:off x="3891262" y="4635481"/>
            <a:ext cx="4209415" cy="26988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/>
          <p:nvPr/>
        </p:nvSpPr>
        <p:spPr>
          <a:xfrm>
            <a:off x="3891477" y="5379983"/>
            <a:ext cx="4209415" cy="9144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94868" y="403148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名称</a:t>
            </a:r>
            <a:endParaRPr 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0275" y="788778"/>
            <a:ext cx="129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endParaRPr lang="en-US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9110" y="29934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9167" y="300639"/>
            <a:ext cx="12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稀有度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2047" y="469836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2047" y="544212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18" y="-1478017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ounded Rectangle 23"/>
          <p:cNvSpPr/>
          <p:nvPr/>
        </p:nvSpPr>
        <p:spPr>
          <a:xfrm>
            <a:off x="3893132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894787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887417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893960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D81831B-4D41-462A-8C23-4DB80EFE5EA4}"/>
              </a:ext>
            </a:extLst>
          </p:cNvPr>
          <p:cNvGrpSpPr/>
          <p:nvPr/>
        </p:nvGrpSpPr>
        <p:grpSpPr>
          <a:xfrm>
            <a:off x="4927120" y="2645218"/>
            <a:ext cx="2337759" cy="1567565"/>
            <a:chOff x="1620783" y="4437225"/>
            <a:chExt cx="2337759" cy="15675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DA3AD0E-29C4-46A1-913B-84D846689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8" t="3601" r="35948" b="3601"/>
            <a:stretch/>
          </p:blipFill>
          <p:spPr>
            <a:xfrm>
              <a:off x="3434561" y="4437225"/>
              <a:ext cx="523981" cy="1567565"/>
            </a:xfrm>
            <a:prstGeom prst="rect">
              <a:avLst/>
            </a:prstGeom>
            <a:effectLst>
              <a:glow rad="152400">
                <a:schemeClr val="bg1">
                  <a:alpha val="70000"/>
                </a:schemeClr>
              </a:glo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A2583CA-D9DA-4016-B5BE-C6491492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783" y="4437230"/>
              <a:ext cx="1082911" cy="1567555"/>
            </a:xfrm>
            <a:prstGeom prst="rect">
              <a:avLst/>
            </a:prstGeom>
            <a:effectLst>
              <a:glow rad="152400">
                <a:schemeClr val="bg1">
                  <a:alpha val="70000"/>
                </a:schemeClr>
              </a:glow>
            </a:effectLst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7E8162-EC65-40E7-8C2C-632E47222D07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12" y="4545138"/>
              <a:ext cx="0" cy="1351738"/>
            </a:xfrm>
            <a:prstGeom prst="line">
              <a:avLst/>
            </a:prstGeom>
            <a:ln w="19050">
              <a:solidFill>
                <a:srgbClr val="A06600"/>
              </a:solidFill>
            </a:ln>
            <a:effectLst>
              <a:glow rad="15240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JhengHei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Cynthia Wang</cp:lastModifiedBy>
  <cp:revision>6</cp:revision>
  <dcterms:created xsi:type="dcterms:W3CDTF">2019-05-09T11:54:07Z</dcterms:created>
  <dcterms:modified xsi:type="dcterms:W3CDTF">2019-07-11T12:31:18Z</dcterms:modified>
</cp:coreProperties>
</file>