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1" autoAdjust="0"/>
    <p:restoredTop sz="94660"/>
  </p:normalViewPr>
  <p:slideViewPr>
    <p:cSldViewPr snapToGrid="0">
      <p:cViewPr>
        <p:scale>
          <a:sx n="50" d="100"/>
          <a:sy n="50" d="100"/>
        </p:scale>
        <p:origin x="90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682D-768F-4AA3-9D0E-91D451BE288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42D856-8448-4C49-A14F-795E29CB2EFA}"/>
              </a:ext>
            </a:extLst>
          </p:cNvPr>
          <p:cNvSpPr/>
          <p:nvPr/>
        </p:nvSpPr>
        <p:spPr>
          <a:xfrm>
            <a:off x="3890247" y="173605"/>
            <a:ext cx="3240000" cy="54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Picture 2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56" y="-135172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58" y="0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F1C0A87-BD65-4AF9-8B6E-CD1DCC667FA4}"/>
              </a:ext>
            </a:extLst>
          </p:cNvPr>
          <p:cNvGrpSpPr>
            <a:grpSpLocks/>
          </p:cNvGrpSpPr>
          <p:nvPr/>
        </p:nvGrpSpPr>
        <p:grpSpPr>
          <a:xfrm>
            <a:off x="3887022" y="173605"/>
            <a:ext cx="3240000" cy="5400000"/>
            <a:chOff x="3887022" y="173605"/>
            <a:chExt cx="4259215" cy="6248056"/>
          </a:xfrm>
        </p:grpSpPr>
        <p:sp>
          <p:nvSpPr>
            <p:cNvPr id="8" name="Rectangle 7"/>
            <p:cNvSpPr/>
            <p:nvPr/>
          </p:nvSpPr>
          <p:spPr>
            <a:xfrm>
              <a:off x="3887022" y="723900"/>
              <a:ext cx="4209415" cy="26988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3891470" y="1142440"/>
              <a:ext cx="4209415" cy="9144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3891262" y="4635481"/>
              <a:ext cx="4209415" cy="26988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3891477" y="5379983"/>
              <a:ext cx="4209415" cy="9144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94868" y="4031481"/>
              <a:ext cx="1295399" cy="53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名称</a:t>
              </a:r>
              <a:endPara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50275" y="788778"/>
              <a:ext cx="1295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标签</a:t>
              </a:r>
              <a:endParaRPr 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29111" y="299346"/>
              <a:ext cx="1295399" cy="427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类型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9167" y="300640"/>
              <a:ext cx="1267070" cy="391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稀有度</a:t>
              </a:r>
              <a:endPara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72047" y="469836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介绍</a:t>
              </a:r>
              <a:endPara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2047" y="544212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效果</a:t>
              </a:r>
              <a:endPara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93132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94787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87417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93960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9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D81831B-4D41-462A-8C23-4DB80EFE5EA4}"/>
              </a:ext>
            </a:extLst>
          </p:cNvPr>
          <p:cNvGrpSpPr/>
          <p:nvPr/>
        </p:nvGrpSpPr>
        <p:grpSpPr>
          <a:xfrm>
            <a:off x="4927120" y="2645218"/>
            <a:ext cx="2337759" cy="1567565"/>
            <a:chOff x="1620783" y="4437225"/>
            <a:chExt cx="2337759" cy="15675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A3AD0E-29C4-46A1-913B-84D846689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8" t="3601" r="35948" b="3601"/>
            <a:stretch/>
          </p:blipFill>
          <p:spPr>
            <a:xfrm>
              <a:off x="3434561" y="4437225"/>
              <a:ext cx="523981" cy="156756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A2583CA-D9DA-4016-B5BE-C6491492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83" y="4437230"/>
              <a:ext cx="1082911" cy="156755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7E8162-EC65-40E7-8C2C-632E47222D07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12" y="4545138"/>
              <a:ext cx="0" cy="1351738"/>
            </a:xfrm>
            <a:prstGeom prst="line">
              <a:avLst/>
            </a:prstGeom>
            <a:ln w="19050">
              <a:solidFill>
                <a:srgbClr val="A06600"/>
              </a:solidFill>
            </a:ln>
            <a:effectLst>
              <a:glow rad="15240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JhengHei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Cynthia Wang</cp:lastModifiedBy>
  <cp:revision>7</cp:revision>
  <dcterms:created xsi:type="dcterms:W3CDTF">2019-05-09T11:54:07Z</dcterms:created>
  <dcterms:modified xsi:type="dcterms:W3CDTF">2019-07-12T02:28:48Z</dcterms:modified>
</cp:coreProperties>
</file>