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  <p:sldId id="261" r:id="rId5"/>
    <p:sldId id="258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AFE7"/>
    <a:srgbClr val="DEA6F4"/>
    <a:srgbClr val="BC8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660"/>
  </p:normalViewPr>
  <p:slideViewPr>
    <p:cSldViewPr snapToGrid="0">
      <p:cViewPr>
        <p:scale>
          <a:sx n="72" d="100"/>
          <a:sy n="72" d="100"/>
        </p:scale>
        <p:origin x="-2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2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5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6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5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3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4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5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1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AB0D-6ABC-4A8F-A329-D321C82B9A5A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15127" y="386609"/>
            <a:ext cx="794930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8000" spc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占卜大战</a:t>
            </a:r>
            <a:endParaRPr lang="en-US" sz="8000" spc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744989" y="2364949"/>
            <a:ext cx="2689578" cy="3038980"/>
            <a:chOff x="5198277" y="3107382"/>
            <a:chExt cx="1795446" cy="2028692"/>
          </a:xfrm>
        </p:grpSpPr>
        <p:grpSp>
          <p:nvGrpSpPr>
            <p:cNvPr id="6" name="Group 5"/>
            <p:cNvGrpSpPr/>
            <p:nvPr/>
          </p:nvGrpSpPr>
          <p:grpSpPr>
            <a:xfrm>
              <a:off x="5198277" y="3107382"/>
              <a:ext cx="1795446" cy="2028692"/>
              <a:chOff x="5083201" y="2624118"/>
              <a:chExt cx="1795446" cy="202869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083201" y="2624118"/>
                <a:ext cx="1795446" cy="17954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Trapezoid 4"/>
              <p:cNvSpPr/>
              <p:nvPr/>
            </p:nvSpPr>
            <p:spPr>
              <a:xfrm>
                <a:off x="5470426" y="4315628"/>
                <a:ext cx="1020996" cy="337182"/>
              </a:xfrm>
              <a:prstGeom prst="trapezoi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Freeform 7"/>
            <p:cNvSpPr/>
            <p:nvPr/>
          </p:nvSpPr>
          <p:spPr>
            <a:xfrm>
              <a:off x="6426389" y="3401558"/>
              <a:ext cx="360218" cy="600364"/>
            </a:xfrm>
            <a:custGeom>
              <a:avLst/>
              <a:gdLst>
                <a:gd name="connsiteX0" fmla="*/ 0 w 360218"/>
                <a:gd name="connsiteY0" fmla="*/ 55418 h 600364"/>
                <a:gd name="connsiteX1" fmla="*/ 138545 w 360218"/>
                <a:gd name="connsiteY1" fmla="*/ 0 h 600364"/>
                <a:gd name="connsiteX2" fmla="*/ 304800 w 360218"/>
                <a:gd name="connsiteY2" fmla="*/ 258618 h 600364"/>
                <a:gd name="connsiteX3" fmla="*/ 360218 w 360218"/>
                <a:gd name="connsiteY3" fmla="*/ 600364 h 600364"/>
                <a:gd name="connsiteX4" fmla="*/ 0 w 360218"/>
                <a:gd name="connsiteY4" fmla="*/ 55418 h 60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8" h="600364">
                  <a:moveTo>
                    <a:pt x="0" y="55418"/>
                  </a:moveTo>
                  <a:lnTo>
                    <a:pt x="138545" y="0"/>
                  </a:lnTo>
                  <a:lnTo>
                    <a:pt x="304800" y="258618"/>
                  </a:lnTo>
                  <a:lnTo>
                    <a:pt x="360218" y="600364"/>
                  </a:lnTo>
                  <a:lnTo>
                    <a:pt x="0" y="554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6724071" y="4110181"/>
              <a:ext cx="110836" cy="203200"/>
            </a:xfrm>
            <a:custGeom>
              <a:avLst/>
              <a:gdLst>
                <a:gd name="connsiteX0" fmla="*/ 73891 w 110836"/>
                <a:gd name="connsiteY0" fmla="*/ 0 h 203200"/>
                <a:gd name="connsiteX1" fmla="*/ 0 w 110836"/>
                <a:gd name="connsiteY1" fmla="*/ 147782 h 203200"/>
                <a:gd name="connsiteX2" fmla="*/ 110836 w 110836"/>
                <a:gd name="connsiteY2" fmla="*/ 203200 h 203200"/>
                <a:gd name="connsiteX3" fmla="*/ 73891 w 110836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836" h="203200">
                  <a:moveTo>
                    <a:pt x="73891" y="0"/>
                  </a:moveTo>
                  <a:lnTo>
                    <a:pt x="0" y="147782"/>
                  </a:lnTo>
                  <a:lnTo>
                    <a:pt x="110836" y="203200"/>
                  </a:lnTo>
                  <a:lnTo>
                    <a:pt x="738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 flipH="1">
            <a:off x="5412508" y="3095357"/>
            <a:ext cx="136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开始游戏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5407150" y="3569755"/>
            <a:ext cx="136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5407150" y="4044153"/>
            <a:ext cx="136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离开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688760" y="90547"/>
            <a:ext cx="6814480" cy="7699746"/>
            <a:chOff x="5198277" y="3107382"/>
            <a:chExt cx="1795446" cy="2028692"/>
          </a:xfrm>
        </p:grpSpPr>
        <p:grpSp>
          <p:nvGrpSpPr>
            <p:cNvPr id="6" name="Group 5"/>
            <p:cNvGrpSpPr/>
            <p:nvPr/>
          </p:nvGrpSpPr>
          <p:grpSpPr>
            <a:xfrm>
              <a:off x="5198277" y="3107382"/>
              <a:ext cx="1795446" cy="2028692"/>
              <a:chOff x="5083201" y="2624118"/>
              <a:chExt cx="1795446" cy="202869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083201" y="2624118"/>
                <a:ext cx="1795446" cy="17954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Trapezoid 4"/>
              <p:cNvSpPr/>
              <p:nvPr/>
            </p:nvSpPr>
            <p:spPr>
              <a:xfrm>
                <a:off x="5470426" y="4315628"/>
                <a:ext cx="1020996" cy="337182"/>
              </a:xfrm>
              <a:prstGeom prst="trapezoi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Freeform 7"/>
            <p:cNvSpPr/>
            <p:nvPr/>
          </p:nvSpPr>
          <p:spPr>
            <a:xfrm>
              <a:off x="6426389" y="3401558"/>
              <a:ext cx="360218" cy="600364"/>
            </a:xfrm>
            <a:custGeom>
              <a:avLst/>
              <a:gdLst>
                <a:gd name="connsiteX0" fmla="*/ 0 w 360218"/>
                <a:gd name="connsiteY0" fmla="*/ 55418 h 600364"/>
                <a:gd name="connsiteX1" fmla="*/ 138545 w 360218"/>
                <a:gd name="connsiteY1" fmla="*/ 0 h 600364"/>
                <a:gd name="connsiteX2" fmla="*/ 304800 w 360218"/>
                <a:gd name="connsiteY2" fmla="*/ 258618 h 600364"/>
                <a:gd name="connsiteX3" fmla="*/ 360218 w 360218"/>
                <a:gd name="connsiteY3" fmla="*/ 600364 h 600364"/>
                <a:gd name="connsiteX4" fmla="*/ 0 w 360218"/>
                <a:gd name="connsiteY4" fmla="*/ 55418 h 60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8" h="600364">
                  <a:moveTo>
                    <a:pt x="0" y="55418"/>
                  </a:moveTo>
                  <a:lnTo>
                    <a:pt x="138545" y="0"/>
                  </a:lnTo>
                  <a:lnTo>
                    <a:pt x="304800" y="258618"/>
                  </a:lnTo>
                  <a:lnTo>
                    <a:pt x="360218" y="600364"/>
                  </a:lnTo>
                  <a:lnTo>
                    <a:pt x="0" y="554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6724071" y="4110181"/>
              <a:ext cx="110836" cy="203200"/>
            </a:xfrm>
            <a:custGeom>
              <a:avLst/>
              <a:gdLst>
                <a:gd name="connsiteX0" fmla="*/ 73891 w 110836"/>
                <a:gd name="connsiteY0" fmla="*/ 0 h 203200"/>
                <a:gd name="connsiteX1" fmla="*/ 0 w 110836"/>
                <a:gd name="connsiteY1" fmla="*/ 147782 h 203200"/>
                <a:gd name="connsiteX2" fmla="*/ 110836 w 110836"/>
                <a:gd name="connsiteY2" fmla="*/ 203200 h 203200"/>
                <a:gd name="connsiteX3" fmla="*/ 73891 w 110836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836" h="203200">
                  <a:moveTo>
                    <a:pt x="73891" y="0"/>
                  </a:moveTo>
                  <a:lnTo>
                    <a:pt x="0" y="147782"/>
                  </a:lnTo>
                  <a:lnTo>
                    <a:pt x="110836" y="203200"/>
                  </a:lnTo>
                  <a:lnTo>
                    <a:pt x="738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77745" y="91531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effectLst>
                  <a:outerShdw blurRad="88900" dist="63500" dir="2400000" algn="ctr" rotWithShape="0">
                    <a:schemeClr val="bg1">
                      <a:alpha val="91000"/>
                    </a:scheme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创建房间</a:t>
            </a:r>
            <a:endParaRPr lang="en-US" sz="4000" dirty="0">
              <a:effectLst>
                <a:outerShdw blurRad="88900" dist="63500" dir="2400000" algn="ctr" rotWithShape="0">
                  <a:schemeClr val="bg1">
                    <a:alpha val="91000"/>
                  </a:scheme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0177" y="1823168"/>
            <a:ext cx="105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房间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15740" y="1823168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空闲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]4/4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879743" y="1669691"/>
            <a:ext cx="443251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63500" dir="600000" algn="ctr" rotWithShape="0">
              <a:schemeClr val="bg1">
                <a:alpha val="9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50177" y="2559601"/>
            <a:ext cx="122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间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5740" y="2559601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游戏中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]3/5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50177" y="3296034"/>
            <a:ext cx="161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间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15740" y="3296034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空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闲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]2/4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50177" y="4768898"/>
            <a:ext cx="1767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间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15740" y="4768898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游戏中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]6/6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50177" y="4032467"/>
            <a:ext cx="1418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间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15740" y="4032467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空闲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]1/7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17218" y="5582816"/>
            <a:ext cx="1157565" cy="461665"/>
            <a:chOff x="5517218" y="5634569"/>
            <a:chExt cx="1157565" cy="461665"/>
          </a:xfrm>
        </p:grpSpPr>
        <p:sp>
          <p:nvSpPr>
            <p:cNvPr id="32" name="Isosceles Triangle 31"/>
            <p:cNvSpPr/>
            <p:nvPr/>
          </p:nvSpPr>
          <p:spPr>
            <a:xfrm rot="5400000">
              <a:off x="6430324" y="5752226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93669" y="5634569"/>
              <a:ext cx="404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</a:t>
              </a:r>
              <a:endPara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16200000">
              <a:off x="5499110" y="5752226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638952" y="3236176"/>
            <a:ext cx="2671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点击背景返回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4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126452" y="2333498"/>
            <a:ext cx="1939096" cy="2191003"/>
            <a:chOff x="5198277" y="3107382"/>
            <a:chExt cx="1795446" cy="2028692"/>
          </a:xfrm>
        </p:grpSpPr>
        <p:grpSp>
          <p:nvGrpSpPr>
            <p:cNvPr id="29" name="Group 28"/>
            <p:cNvGrpSpPr/>
            <p:nvPr/>
          </p:nvGrpSpPr>
          <p:grpSpPr>
            <a:xfrm>
              <a:off x="5198277" y="3107382"/>
              <a:ext cx="1795446" cy="2028692"/>
              <a:chOff x="5083201" y="2624118"/>
              <a:chExt cx="1795446" cy="202869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083201" y="2624118"/>
                <a:ext cx="1795446" cy="17954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Trapezoid 32"/>
              <p:cNvSpPr/>
              <p:nvPr/>
            </p:nvSpPr>
            <p:spPr>
              <a:xfrm>
                <a:off x="5470426" y="4315628"/>
                <a:ext cx="1020996" cy="337182"/>
              </a:xfrm>
              <a:prstGeom prst="trapezoi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 29"/>
            <p:cNvSpPr/>
            <p:nvPr/>
          </p:nvSpPr>
          <p:spPr>
            <a:xfrm>
              <a:off x="6426389" y="3401558"/>
              <a:ext cx="360218" cy="600364"/>
            </a:xfrm>
            <a:custGeom>
              <a:avLst/>
              <a:gdLst>
                <a:gd name="connsiteX0" fmla="*/ 0 w 360218"/>
                <a:gd name="connsiteY0" fmla="*/ 55418 h 600364"/>
                <a:gd name="connsiteX1" fmla="*/ 138545 w 360218"/>
                <a:gd name="connsiteY1" fmla="*/ 0 h 600364"/>
                <a:gd name="connsiteX2" fmla="*/ 304800 w 360218"/>
                <a:gd name="connsiteY2" fmla="*/ 258618 h 600364"/>
                <a:gd name="connsiteX3" fmla="*/ 360218 w 360218"/>
                <a:gd name="connsiteY3" fmla="*/ 600364 h 600364"/>
                <a:gd name="connsiteX4" fmla="*/ 0 w 360218"/>
                <a:gd name="connsiteY4" fmla="*/ 55418 h 60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8" h="600364">
                  <a:moveTo>
                    <a:pt x="0" y="55418"/>
                  </a:moveTo>
                  <a:lnTo>
                    <a:pt x="138545" y="0"/>
                  </a:lnTo>
                  <a:lnTo>
                    <a:pt x="304800" y="258618"/>
                  </a:lnTo>
                  <a:lnTo>
                    <a:pt x="360218" y="600364"/>
                  </a:lnTo>
                  <a:lnTo>
                    <a:pt x="0" y="554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6724071" y="4110181"/>
              <a:ext cx="110836" cy="203200"/>
            </a:xfrm>
            <a:custGeom>
              <a:avLst/>
              <a:gdLst>
                <a:gd name="connsiteX0" fmla="*/ 73891 w 110836"/>
                <a:gd name="connsiteY0" fmla="*/ 0 h 203200"/>
                <a:gd name="connsiteX1" fmla="*/ 0 w 110836"/>
                <a:gd name="connsiteY1" fmla="*/ 147782 h 203200"/>
                <a:gd name="connsiteX2" fmla="*/ 110836 w 110836"/>
                <a:gd name="connsiteY2" fmla="*/ 203200 h 203200"/>
                <a:gd name="connsiteX3" fmla="*/ 73891 w 110836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836" h="203200">
                  <a:moveTo>
                    <a:pt x="73891" y="0"/>
                  </a:moveTo>
                  <a:lnTo>
                    <a:pt x="0" y="147782"/>
                  </a:lnTo>
                  <a:lnTo>
                    <a:pt x="110836" y="203200"/>
                  </a:lnTo>
                  <a:lnTo>
                    <a:pt x="738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065537" y="2914887"/>
            <a:ext cx="2060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>
                    <a:lumMod val="95000"/>
                  </a:schemeClr>
                </a:solidFill>
                <a:effectLst>
                  <a:glow rad="127000">
                    <a:schemeClr val="bg1">
                      <a:alpha val="51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开 始</a:t>
            </a:r>
            <a:endParaRPr lang="en-US" sz="4400" dirty="0">
              <a:solidFill>
                <a:schemeClr val="bg1">
                  <a:lumMod val="95000"/>
                </a:schemeClr>
              </a:solidFill>
              <a:effectLst>
                <a:glow rad="127000">
                  <a:schemeClr val="bg1">
                    <a:alpha val="51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38245" y="92278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577074" y="1217988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07553" y="3431816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38245" y="5615102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1050" y="1219764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50" y="3426047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10669700" y="3491251"/>
            <a:ext cx="985101" cy="985101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10642278" y="1283192"/>
            <a:ext cx="985101" cy="985101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24093" y="5040331"/>
            <a:ext cx="1543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40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房主</a:t>
            </a:r>
            <a:r>
              <a:rPr lang="en-US" altLang="zh-CN" sz="240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</a:t>
            </a:r>
            <a:r>
              <a:rPr lang="zh-CN" altLang="en-US" sz="240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你</a:t>
            </a:r>
            <a:endParaRPr lang="en-US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426942" y="23929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smtClean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玩家一号</a:t>
            </a:r>
            <a:endParaRPr lang="en-US" sz="2400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457422" y="467549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玩家二号</a:t>
            </a:r>
            <a:endParaRPr lang="en-US" sz="2400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1026" name="Picture 2" descr="http://www.wikidot.com/avatar.php?userid=3687969&amp;timestamp=155800705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38245" y="5615102"/>
            <a:ext cx="1115510" cy="111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10652634" y="6215398"/>
            <a:ext cx="1157565" cy="461665"/>
            <a:chOff x="10535019" y="6337745"/>
            <a:chExt cx="1157565" cy="461665"/>
          </a:xfrm>
        </p:grpSpPr>
        <p:sp>
          <p:nvSpPr>
            <p:cNvPr id="51" name="Isosceles Triangle 50"/>
            <p:cNvSpPr/>
            <p:nvPr/>
          </p:nvSpPr>
          <p:spPr>
            <a:xfrm rot="5400000">
              <a:off x="11448125" y="6455402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911470" y="6337745"/>
              <a:ext cx="404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6</a:t>
              </a:r>
              <a:endPara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53" name="Isosceles Triangle 52"/>
            <p:cNvSpPr/>
            <p:nvPr/>
          </p:nvSpPr>
          <p:spPr>
            <a:xfrm rot="16200000">
              <a:off x="10516911" y="6455402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10523530" y="57537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最大人数</a:t>
            </a:r>
            <a:endParaRPr lang="en-US" sz="2400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7279" y="621539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离开</a:t>
            </a:r>
            <a:endParaRPr lang="en-US" sz="2400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514993" y="3942389"/>
            <a:ext cx="1911382" cy="5767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回车输入</a:t>
            </a:r>
            <a:endParaRPr 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3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（渐黑过渡）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-1624562" y="-10756540"/>
            <a:ext cx="15441125" cy="15441125"/>
            <a:chOff x="-2834473" y="-10254434"/>
            <a:chExt cx="15441125" cy="15441125"/>
          </a:xfrm>
        </p:grpSpPr>
        <p:sp>
          <p:nvSpPr>
            <p:cNvPr id="6" name="Oval 5"/>
            <p:cNvSpPr/>
            <p:nvPr/>
          </p:nvSpPr>
          <p:spPr>
            <a:xfrm rot="20318452">
              <a:off x="-2834473" y="-10254434"/>
              <a:ext cx="15441125" cy="154411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-1042121" y="-8462082"/>
              <a:ext cx="11856421" cy="118564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20318452">
              <a:off x="3988367" y="-3431594"/>
              <a:ext cx="1795446" cy="17954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5" idx="4"/>
              <a:endCxn id="6" idx="4"/>
            </p:cNvCxnSpPr>
            <p:nvPr/>
          </p:nvCxnSpPr>
          <p:spPr>
            <a:xfrm>
              <a:off x="5213052" y="-1697807"/>
              <a:ext cx="2484964" cy="6354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5" idx="5"/>
              <a:endCxn id="6" idx="5"/>
            </p:cNvCxnSpPr>
            <p:nvPr/>
          </p:nvCxnSpPr>
          <p:spPr>
            <a:xfrm>
              <a:off x="5708473" y="-2173882"/>
              <a:ext cx="6250246" cy="273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5" idx="6"/>
              <a:endCxn id="6" idx="6"/>
            </p:cNvCxnSpPr>
            <p:nvPr/>
          </p:nvCxnSpPr>
          <p:spPr>
            <a:xfrm flipV="1">
              <a:off x="5722154" y="-5345797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5" idx="3"/>
              <a:endCxn id="6" idx="3"/>
            </p:cNvCxnSpPr>
            <p:nvPr/>
          </p:nvCxnSpPr>
          <p:spPr>
            <a:xfrm flipH="1">
              <a:off x="1790124" y="-1711488"/>
              <a:ext cx="2735977" cy="6250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6" idx="2"/>
              <a:endCxn id="5" idx="2"/>
            </p:cNvCxnSpPr>
            <p:nvPr/>
          </p:nvCxnSpPr>
          <p:spPr>
            <a:xfrm flipV="1">
              <a:off x="-2304192" y="-2206909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20318452">
              <a:off x="-1473655" y="-6625319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20318452" flipV="1">
              <a:off x="3316645" y="-9909696"/>
              <a:ext cx="0" cy="6822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20318452" flipV="1">
              <a:off x="4201829" y="-8844848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0" y="2518966"/>
            <a:ext cx="12192000" cy="6520245"/>
            <a:chOff x="0" y="2518966"/>
            <a:chExt cx="12192000" cy="652024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92381"/>
              <a:ext cx="3024571" cy="434683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02" y="4692381"/>
              <a:ext cx="3024571" cy="434683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604" y="4692381"/>
              <a:ext cx="3024571" cy="434683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7906" y="4692381"/>
              <a:ext cx="3024571" cy="434683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7208" y="4692381"/>
              <a:ext cx="3024571" cy="434683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6510" y="4692381"/>
              <a:ext cx="3024571" cy="434683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5812" y="4692381"/>
              <a:ext cx="3024571" cy="434683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5114" y="4692381"/>
              <a:ext cx="3024571" cy="434683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4416" y="4692381"/>
              <a:ext cx="3024571" cy="434683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3718" y="4692381"/>
              <a:ext cx="3024571" cy="434683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020" y="4692381"/>
              <a:ext cx="3024571" cy="434683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2322" y="4692381"/>
              <a:ext cx="3024571" cy="434683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1624" y="4692381"/>
              <a:ext cx="3024571" cy="434683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0228" y="4692381"/>
              <a:ext cx="3024571" cy="434683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39530" y="4692381"/>
              <a:ext cx="3024571" cy="434683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8832" y="4692381"/>
              <a:ext cx="3024571" cy="434683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8134" y="4692381"/>
              <a:ext cx="3024571" cy="434683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7429" y="4684585"/>
              <a:ext cx="3024571" cy="434683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0926" y="2518966"/>
              <a:ext cx="3024571" cy="434683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2013976" y="3060812"/>
              <a:ext cx="178024" cy="736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◀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2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-1624562" y="-10756540"/>
            <a:ext cx="15441125" cy="15441125"/>
            <a:chOff x="-2834473" y="-10254434"/>
            <a:chExt cx="15441125" cy="15441125"/>
          </a:xfrm>
        </p:grpSpPr>
        <p:sp>
          <p:nvSpPr>
            <p:cNvPr id="6" name="Oval 5"/>
            <p:cNvSpPr/>
            <p:nvPr/>
          </p:nvSpPr>
          <p:spPr>
            <a:xfrm rot="20318452">
              <a:off x="-2834473" y="-10254434"/>
              <a:ext cx="15441125" cy="154411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-1042121" y="-8462082"/>
              <a:ext cx="11856421" cy="118564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20318452">
              <a:off x="3988367" y="-3431594"/>
              <a:ext cx="1795446" cy="17954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5" idx="4"/>
              <a:endCxn id="6" idx="4"/>
            </p:cNvCxnSpPr>
            <p:nvPr/>
          </p:nvCxnSpPr>
          <p:spPr>
            <a:xfrm>
              <a:off x="5213052" y="-1697807"/>
              <a:ext cx="2484964" cy="6354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5" idx="5"/>
              <a:endCxn id="6" idx="5"/>
            </p:cNvCxnSpPr>
            <p:nvPr/>
          </p:nvCxnSpPr>
          <p:spPr>
            <a:xfrm>
              <a:off x="5708473" y="-2173882"/>
              <a:ext cx="6250246" cy="273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5" idx="6"/>
              <a:endCxn id="6" idx="6"/>
            </p:cNvCxnSpPr>
            <p:nvPr/>
          </p:nvCxnSpPr>
          <p:spPr>
            <a:xfrm flipV="1">
              <a:off x="5722154" y="-5345797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5" idx="3"/>
              <a:endCxn id="6" idx="3"/>
            </p:cNvCxnSpPr>
            <p:nvPr/>
          </p:nvCxnSpPr>
          <p:spPr>
            <a:xfrm flipH="1">
              <a:off x="1790124" y="-1711488"/>
              <a:ext cx="2735977" cy="6250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6" idx="2"/>
              <a:endCxn id="5" idx="2"/>
            </p:cNvCxnSpPr>
            <p:nvPr/>
          </p:nvCxnSpPr>
          <p:spPr>
            <a:xfrm flipV="1">
              <a:off x="-2304192" y="-2206909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20318452">
              <a:off x="-1473655" y="-6625319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20318452" flipV="1">
              <a:off x="3316645" y="-9909696"/>
              <a:ext cx="0" cy="6822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20318452" flipV="1">
              <a:off x="4201829" y="-8844848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9537812" y="0"/>
            <a:ext cx="265418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-8477" y="2518966"/>
            <a:ext cx="9319959" cy="6520245"/>
            <a:chOff x="0" y="1552652"/>
            <a:chExt cx="9319959" cy="652024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26067"/>
              <a:ext cx="3024571" cy="434683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651" y="3726067"/>
              <a:ext cx="3024571" cy="434683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302" y="3726067"/>
              <a:ext cx="3024571" cy="434683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516" y="3726067"/>
              <a:ext cx="3024571" cy="434683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1456" y="3726067"/>
              <a:ext cx="3024571" cy="434683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8396" y="3726067"/>
              <a:ext cx="3024571" cy="434683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5336" y="3726067"/>
              <a:ext cx="3024571" cy="434683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2276" y="3726067"/>
              <a:ext cx="3024571" cy="434683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1207" y="3726067"/>
              <a:ext cx="3024571" cy="434683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7694" y="3726067"/>
              <a:ext cx="3024571" cy="434683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3345" y="3726067"/>
              <a:ext cx="3024571" cy="434683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8996" y="3726067"/>
              <a:ext cx="3024571" cy="434683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2210" y="3726067"/>
              <a:ext cx="3024571" cy="434683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6090" y="3726067"/>
              <a:ext cx="3024571" cy="434683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3030" y="3726067"/>
              <a:ext cx="3024571" cy="434683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9970" y="3726067"/>
              <a:ext cx="3024571" cy="434683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8901" y="3726067"/>
              <a:ext cx="3024571" cy="434683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5388" y="3718271"/>
              <a:ext cx="3024571" cy="434683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6318" y="1552652"/>
              <a:ext cx="3024571" cy="434683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9359788" y="3060812"/>
            <a:ext cx="178024" cy="73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</a:rPr>
              <a:t>▶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9733280" y="3422927"/>
            <a:ext cx="2296160" cy="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flipH="1">
            <a:off x="9711531" y="170714"/>
            <a:ext cx="163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732119" y="582886"/>
            <a:ext cx="203515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Aft>
                <a:spcPts val="600"/>
              </a:spcAft>
              <a:buAutoNum type="arabicPeriod"/>
            </a:pPr>
            <a:r>
              <a:rPr lang="en-US" sz="1400" dirty="0" smtClean="0"/>
              <a:t>Tom </a:t>
            </a:r>
            <a:r>
              <a:rPr lang="zh-CN" altLang="en-US" sz="1400" dirty="0" smtClean="0"/>
              <a:t>需要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驱散身上的恶灵 </a:t>
            </a:r>
            <a:r>
              <a:rPr lang="en-US" altLang="zh-CN" sz="1400" dirty="0" smtClean="0"/>
              <a:t>[</a:t>
            </a:r>
            <a:r>
              <a:rPr lang="zh-CN" altLang="en-US" sz="1400" dirty="0" smtClean="0"/>
              <a:t>难度</a:t>
            </a:r>
            <a:r>
              <a:rPr lang="en-US" altLang="zh-CN" sz="1400" dirty="0" smtClean="0"/>
              <a:t>2]</a:t>
            </a:r>
          </a:p>
          <a:p>
            <a:pPr marL="182880" indent="-182880">
              <a:spcAft>
                <a:spcPts val="600"/>
              </a:spcAft>
              <a:buAutoNum type="arabicPeriod"/>
            </a:pPr>
            <a:r>
              <a:rPr lang="en-US" altLang="zh-CN" sz="1400" dirty="0" smtClean="0"/>
              <a:t>Lucy </a:t>
            </a:r>
            <a:r>
              <a:rPr lang="zh-CN" altLang="en-US" sz="1400" dirty="0"/>
              <a:t>需</a:t>
            </a:r>
            <a:r>
              <a:rPr lang="zh-CN" altLang="en-US" sz="1400" dirty="0" smtClean="0"/>
              <a:t>要</a:t>
            </a:r>
            <a:r>
              <a:rPr lang="en-US" altLang="zh-CN" sz="1400" dirty="0" smtClean="0">
                <a:solidFill>
                  <a:srgbClr val="FFC000"/>
                </a:solidFill>
              </a:rPr>
              <a:t>1</a:t>
            </a:r>
            <a:r>
              <a:rPr lang="zh-CN" altLang="en-US" sz="1400" dirty="0" smtClean="0">
                <a:solidFill>
                  <a:srgbClr val="FFC000"/>
                </a:solidFill>
              </a:rPr>
              <a:t>*铜钱剑</a:t>
            </a:r>
            <a:r>
              <a:rPr lang="en-US" altLang="zh-CN" sz="1400" dirty="0" smtClean="0">
                <a:solidFill>
                  <a:srgbClr val="FFC000"/>
                </a:solidFill>
              </a:rPr>
              <a:t> </a:t>
            </a:r>
            <a:r>
              <a:rPr lang="en-US" altLang="zh-CN" sz="1400" dirty="0" smtClean="0"/>
              <a:t>[</a:t>
            </a:r>
            <a:r>
              <a:rPr lang="zh-CN" altLang="en-US" sz="1400" dirty="0" smtClean="0"/>
              <a:t>难度</a:t>
            </a:r>
            <a:r>
              <a:rPr lang="en-US" altLang="zh-CN" sz="1400" dirty="0"/>
              <a:t>1</a:t>
            </a:r>
            <a:r>
              <a:rPr lang="en-US" altLang="zh-CN" sz="1400" dirty="0" smtClean="0"/>
              <a:t>]</a:t>
            </a:r>
            <a:endParaRPr lang="zh-CN" altLang="en-US" sz="14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9708421" y="6352176"/>
            <a:ext cx="2024718" cy="2844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 flipH="1">
            <a:off x="9715836" y="3656506"/>
            <a:ext cx="106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聊天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781546" y="4148391"/>
            <a:ext cx="2180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1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</a:t>
            </a:r>
            <a:r>
              <a:rPr lang="zh-CN" altLang="en-US" sz="11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玩家</a:t>
            </a:r>
            <a:r>
              <a:rPr lang="en-US" altLang="zh-CN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 </a:t>
            </a:r>
            <a:r>
              <a:rPr lang="zh-CN" altLang="en-US" sz="11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</a:t>
            </a:r>
            <a:r>
              <a:rPr lang="en-US" altLang="zh-CN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的区域 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置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了</a:t>
            </a:r>
            <a:r>
              <a:rPr lang="zh-CN" altLang="en-US" sz="1100" dirty="0" smtClean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自杀宝典</a:t>
            </a:r>
            <a:endParaRPr lang="en-US" altLang="zh-CN" sz="1100" dirty="0" smtClean="0">
              <a:solidFill>
                <a:srgbClr val="FFC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100" dirty="0" smtClean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玩家</a:t>
            </a:r>
            <a:r>
              <a:rPr lang="en-US" altLang="zh-CN" sz="1100" dirty="0" smtClean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：哈哈哈还真放啊</a:t>
            </a:r>
            <a:endParaRPr lang="en-US" altLang="zh-CN" sz="11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1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</a:t>
            </a:r>
            <a:r>
              <a:rPr lang="en-US" altLang="zh-CN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ja-JP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¯\_(</a:t>
            </a:r>
            <a:r>
              <a:rPr lang="ja-JP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ツ</a:t>
            </a:r>
            <a:r>
              <a:rPr lang="en-US" altLang="ja-JP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)_/¯</a:t>
            </a:r>
            <a:endParaRPr 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0499048" y="2967047"/>
            <a:ext cx="728001" cy="338554"/>
            <a:chOff x="10535019" y="6337745"/>
            <a:chExt cx="1157565" cy="538322"/>
          </a:xfrm>
        </p:grpSpPr>
        <p:sp>
          <p:nvSpPr>
            <p:cNvPr id="57" name="Isosceles Triangle 56"/>
            <p:cNvSpPr/>
            <p:nvPr/>
          </p:nvSpPr>
          <p:spPr>
            <a:xfrm rot="5400000">
              <a:off x="11448125" y="6455402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911470" y="6337745"/>
              <a:ext cx="404662" cy="538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</a:t>
              </a:r>
              <a:endParaRPr lang="en-US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 rot="16200000">
              <a:off x="10516911" y="6455402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6997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911</TotalTime>
  <Words>170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Microsoft YaHei</vt:lpstr>
      <vt:lpstr>Microsoft YaHei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26</cp:revision>
  <dcterms:created xsi:type="dcterms:W3CDTF">2019-05-13T13:31:56Z</dcterms:created>
  <dcterms:modified xsi:type="dcterms:W3CDTF">2019-05-20T18:58:16Z</dcterms:modified>
</cp:coreProperties>
</file>