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DEA6F4"/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5127" y="386609"/>
            <a:ext cx="794930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spc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占卜大战</a:t>
            </a:r>
            <a:endParaRPr lang="en-US" sz="8000" spc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4989" y="2364949"/>
            <a:ext cx="2689578" cy="3038980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flipH="1">
            <a:off x="5412508" y="3095357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开始游戏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407150" y="3569755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5407150" y="4044153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8760" y="142300"/>
            <a:ext cx="6814480" cy="7699746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77745" y="96706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effectLst>
                  <a:outerShdw blurRad="88900" dist="63500" dir="2400000" algn="ctr" rotWithShape="0">
                    <a:schemeClr val="bg1">
                      <a:alpha val="91000"/>
                    </a:scheme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创建房间</a:t>
            </a:r>
            <a:endParaRPr lang="en-US" sz="4000" dirty="0">
              <a:effectLst>
                <a:outerShdw blurRad="88900" dist="63500" dir="2400000" algn="ctr" rotWithShape="0">
                  <a:schemeClr val="bg1">
                    <a:alpha val="91000"/>
                  </a:scheme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0177" y="1874921"/>
            <a:ext cx="105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5740" y="1874921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]4/4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79743" y="1721444"/>
            <a:ext cx="443251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63500" dir="600000" algn="ctr" rotWithShape="0">
              <a:schemeClr val="bg1">
                <a:alpha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0177" y="2611354"/>
            <a:ext cx="12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5740" y="2611354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]3/5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0177" y="3347787"/>
            <a:ext cx="16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5740" y="3347787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]2/4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0177" y="4820651"/>
            <a:ext cx="176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5740" y="4820651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]6/6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50177" y="4084220"/>
            <a:ext cx="141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5740" y="4084220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]1/7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17218" y="5634569"/>
            <a:ext cx="1157565" cy="461665"/>
            <a:chOff x="5517218" y="5634569"/>
            <a:chExt cx="1157565" cy="461665"/>
          </a:xfrm>
        </p:grpSpPr>
        <p:sp>
          <p:nvSpPr>
            <p:cNvPr id="32" name="Isosceles Triangle 31"/>
            <p:cNvSpPr/>
            <p:nvPr/>
          </p:nvSpPr>
          <p:spPr>
            <a:xfrm rot="5400000">
              <a:off x="6430324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3669" y="5634569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5499110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4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126452" y="2333498"/>
            <a:ext cx="1939096" cy="2191003"/>
            <a:chOff x="5198277" y="3107382"/>
            <a:chExt cx="1795446" cy="2028692"/>
          </a:xfrm>
        </p:grpSpPr>
        <p:grpSp>
          <p:nvGrpSpPr>
            <p:cNvPr id="29" name="Group 28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Trapezoid 32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5537" y="2914887"/>
            <a:ext cx="2060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chemeClr val="bg1">
                      <a:alpha val="51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开 始</a:t>
            </a:r>
            <a:endParaRPr lang="en-US" sz="4400" dirty="0">
              <a:solidFill>
                <a:schemeClr val="bg1">
                  <a:lumMod val="95000"/>
                </a:schemeClr>
              </a:solidFill>
              <a:effectLst>
                <a:glow rad="127000">
                  <a:schemeClr val="bg1">
                    <a:alpha val="51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38245" y="9227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77074" y="121798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07553" y="3431816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38245" y="5615102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1050" y="1219764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50" y="3426047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10669700" y="3491251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10642278" y="1283192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24093" y="5040331"/>
            <a:ext cx="154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房主</a:t>
            </a:r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你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26942" y="23929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玩家一号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57422" y="46754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玩家二号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26" name="Picture 2" descr="http://www.wikidot.com/avatar.php?userid=3687969&amp;timestamp=15580070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38245" y="5615102"/>
            <a:ext cx="1115510" cy="111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10652634" y="6215398"/>
            <a:ext cx="1157565" cy="461665"/>
            <a:chOff x="10535019" y="6337745"/>
            <a:chExt cx="1157565" cy="461665"/>
          </a:xfrm>
        </p:grpSpPr>
        <p:sp>
          <p:nvSpPr>
            <p:cNvPr id="51" name="Isosceles Triangle 50"/>
            <p:cNvSpPr/>
            <p:nvPr/>
          </p:nvSpPr>
          <p:spPr>
            <a:xfrm rot="5400000">
              <a:off x="11448125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911470" y="6337745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16200000">
              <a:off x="10516911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0523530" y="5753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最大人数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7279" y="621539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离开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514993" y="3942389"/>
            <a:ext cx="1911382" cy="5767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这里是对话框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3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（渐黑过渡）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0" y="2518966"/>
            <a:ext cx="12192000" cy="6520245"/>
            <a:chOff x="0" y="2518966"/>
            <a:chExt cx="12192000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92381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" y="4692381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604" y="4692381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906" y="4692381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208" y="4692381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510" y="4692381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812" y="4692381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5114" y="4692381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4416" y="4692381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718" y="4692381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0" y="4692381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2322" y="4692381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624" y="4692381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0228" y="4692381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530" y="4692381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32" y="4692381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134" y="4692381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429" y="4684585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0926" y="2518966"/>
              <a:ext cx="3024571" cy="434683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2013976" y="3060812"/>
              <a:ext cx="178024" cy="73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◀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9537812" y="0"/>
            <a:ext cx="265418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-8477" y="2518966"/>
            <a:ext cx="9319959" cy="6520245"/>
            <a:chOff x="0" y="1552652"/>
            <a:chExt cx="9319959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26067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51" y="3726067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02" y="3726067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516" y="3726067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56" y="3726067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96" y="3726067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336" y="3726067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76" y="3726067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207" y="3726067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694" y="3726067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345" y="3726067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8996" y="3726067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2210" y="3726067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090" y="3726067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030" y="3726067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970" y="3726067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901" y="3726067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88" y="3718271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318" y="1552652"/>
              <a:ext cx="3024571" cy="434683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9359788" y="3060812"/>
            <a:ext cx="178024" cy="73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▶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9733280" y="3422927"/>
            <a:ext cx="2296160" cy="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flipH="1">
            <a:off x="9711531" y="170714"/>
            <a:ext cx="163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32119" y="582886"/>
            <a:ext cx="203515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sz="1400" dirty="0" smtClean="0"/>
              <a:t>Tom </a:t>
            </a:r>
            <a:r>
              <a:rPr lang="zh-CN" altLang="en-US" sz="1400" dirty="0" smtClean="0"/>
              <a:t>需要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驱散身上的恶灵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 smtClean="0"/>
              <a:t>2]</a:t>
            </a:r>
          </a:p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altLang="zh-CN" sz="1400" dirty="0" smtClean="0"/>
              <a:t>Lucy </a:t>
            </a:r>
            <a:r>
              <a:rPr lang="zh-CN" altLang="en-US" sz="1400" dirty="0"/>
              <a:t>需</a:t>
            </a:r>
            <a:r>
              <a:rPr lang="zh-CN" altLang="en-US" sz="1400" dirty="0" smtClean="0"/>
              <a:t>要</a:t>
            </a:r>
            <a:r>
              <a:rPr lang="en-US" altLang="zh-CN" sz="1400" dirty="0" smtClean="0">
                <a:solidFill>
                  <a:srgbClr val="FFC000"/>
                </a:solidFill>
              </a:rPr>
              <a:t>1</a:t>
            </a:r>
            <a:r>
              <a:rPr lang="zh-CN" altLang="en-US" sz="1400" dirty="0" smtClean="0">
                <a:solidFill>
                  <a:srgbClr val="FFC000"/>
                </a:solidFill>
              </a:rPr>
              <a:t>*铜钱剑</a:t>
            </a:r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/>
              <a:t>1</a:t>
            </a:r>
            <a:r>
              <a:rPr lang="en-US" altLang="zh-CN" sz="1400" dirty="0" smtClean="0"/>
              <a:t>]</a:t>
            </a:r>
            <a:endParaRPr lang="zh-CN" altLang="en-US" sz="1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708421" y="6352176"/>
            <a:ext cx="2024718" cy="284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 flipH="1">
            <a:off x="9715836" y="3656506"/>
            <a:ext cx="10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81546" y="4148391"/>
            <a:ext cx="218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zh-CN" altLang="en-US" sz="11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的区域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自杀宝典</a:t>
            </a:r>
            <a:endParaRPr lang="en-US" altLang="zh-CN" sz="1100" dirty="0" smtClean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：哈哈哈还真放啊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¯\_(</a:t>
            </a:r>
            <a:r>
              <a:rPr lang="ja-JP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ツ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)_/¯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7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165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Microsoft YaHei</vt:lpstr>
      <vt:lpstr>Microsoft YaHei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2019-05-13T13:31:56Z</dcterms:created>
  <dcterms:modified xsi:type="dcterms:W3CDTF">2019-05-18T00:08:59Z</dcterms:modified>
</cp:coreProperties>
</file>