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1"/>
  </p:normalViewPr>
  <p:slideViewPr>
    <p:cSldViewPr snapToGrid="0">
      <p:cViewPr varScale="1">
        <p:scale>
          <a:sx n="93" d="100"/>
          <a:sy n="93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8F5C-F7ED-5440-A07E-9DBCC368241C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099-B835-4F44-B1A0-EFBBC2F6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2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8F5C-F7ED-5440-A07E-9DBCC368241C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099-B835-4F44-B1A0-EFBBC2F6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0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8F5C-F7ED-5440-A07E-9DBCC368241C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099-B835-4F44-B1A0-EFBBC2F6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8F5C-F7ED-5440-A07E-9DBCC368241C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099-B835-4F44-B1A0-EFBBC2F6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8F5C-F7ED-5440-A07E-9DBCC368241C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099-B835-4F44-B1A0-EFBBC2F6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8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8F5C-F7ED-5440-A07E-9DBCC368241C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099-B835-4F44-B1A0-EFBBC2F6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8F5C-F7ED-5440-A07E-9DBCC368241C}" type="datetimeFigureOut">
              <a:rPr lang="en-US" smtClean="0"/>
              <a:t>8/9/24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099-B835-4F44-B1A0-EFBBC2F6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2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8F5C-F7ED-5440-A07E-9DBCC368241C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099-B835-4F44-B1A0-EFBBC2F6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9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8F5C-F7ED-5440-A07E-9DBCC368241C}" type="datetimeFigureOut">
              <a:rPr lang="en-US" smtClean="0"/>
              <a:t>8/9/24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099-B835-4F44-B1A0-EFBBC2F6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1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8F5C-F7ED-5440-A07E-9DBCC368241C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099-B835-4F44-B1A0-EFBBC2F6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8F5C-F7ED-5440-A07E-9DBCC368241C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7099-B835-4F44-B1A0-EFBBC2F6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9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1378F5C-F7ED-5440-A07E-9DBCC368241C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5667099-B835-4F44-B1A0-EFBBC2F6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55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AEA377-9252-DA70-9866-C74118516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782" y="3602037"/>
            <a:ext cx="9102436" cy="2431435"/>
          </a:xfrm>
        </p:spPr>
        <p:txBody>
          <a:bodyPr>
            <a:normAutofit fontScale="25000" lnSpcReduction="2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 dirty="0">
                <a:solidFill>
                  <a:srgbClr val="595959"/>
                </a:solidFill>
                <a:effectLst/>
                <a:latin typeface="Garamond" panose="02020404030301010803" pitchFamily="18" charset="0"/>
              </a:rPr>
              <a:t>By Team: Quantum Cats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1200" b="0" dirty="0">
              <a:effectLst/>
              <a:latin typeface="Garamond" panose="020204040303010108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 dirty="0">
                <a:solidFill>
                  <a:srgbClr val="595959"/>
                </a:solidFill>
                <a:effectLst/>
                <a:latin typeface="Garamond" panose="02020404030301010803" pitchFamily="18" charset="0"/>
              </a:rPr>
              <a:t>Mahroo Mirabdolhagh Hazaveh</a:t>
            </a:r>
            <a:endParaRPr lang="en-US" sz="11200" b="0" dirty="0">
              <a:effectLst/>
              <a:latin typeface="Garamond" panose="020204040303010108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 dirty="0">
                <a:solidFill>
                  <a:srgbClr val="595959"/>
                </a:solidFill>
                <a:effectLst/>
                <a:latin typeface="Garamond" panose="02020404030301010803" pitchFamily="18" charset="0"/>
              </a:rPr>
              <a:t>Cynthia Cruz Sanchez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 dirty="0">
                <a:solidFill>
                  <a:srgbClr val="595959"/>
                </a:solidFill>
                <a:effectLst/>
                <a:latin typeface="Garamond" panose="02020404030301010803" pitchFamily="18" charset="0"/>
              </a:rPr>
              <a:t>Johanna Nemec</a:t>
            </a: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endParaRPr lang="en-US" sz="11200" dirty="0">
              <a:latin typeface="Garamond" panose="020204040303010108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Womanium Quantum + AI Project 2024</a:t>
            </a:r>
            <a:endParaRPr lang="en-US" sz="6400" b="0" dirty="0">
              <a:effectLst/>
            </a:endParaRP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C8280-9E72-A3C0-1410-9D3A5E3D2C61}"/>
              </a:ext>
            </a:extLst>
          </p:cNvPr>
          <p:cNvSpPr/>
          <p:nvPr/>
        </p:nvSpPr>
        <p:spPr>
          <a:xfrm>
            <a:off x="0" y="6234545"/>
            <a:ext cx="12192000" cy="6234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641545-F92A-22FB-88D1-9AEBB017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82" y="6358534"/>
            <a:ext cx="5063836" cy="37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F0D0CC-F7E6-938D-1A2E-8411E204B7FC}"/>
              </a:ext>
            </a:extLst>
          </p:cNvPr>
          <p:cNvSpPr txBox="1"/>
          <p:nvPr/>
        </p:nvSpPr>
        <p:spPr>
          <a:xfrm>
            <a:off x="0" y="1025912"/>
            <a:ext cx="12192000" cy="18158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Development of Novel Algorithms</a:t>
            </a:r>
          </a:p>
          <a:p>
            <a:pPr algn="ctr"/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Garamond" panose="02020404030301010803" pitchFamily="18" charset="0"/>
              </a:rPr>
              <a:t>Exponential quantum speedup in simulating coupled classical oscillators</a:t>
            </a:r>
            <a:endParaRPr lang="en-US" sz="3200" b="1" i="0" u="none" strike="noStrike" dirty="0">
              <a:solidFill>
                <a:schemeClr val="tx2">
                  <a:lumMod val="25000"/>
                </a:schemeClr>
              </a:solidFill>
              <a:effectLst/>
              <a:latin typeface="Garamond" panose="02020404030301010803" pitchFamily="18" charset="0"/>
            </a:endParaRPr>
          </a:p>
          <a:p>
            <a:pPr algn="ctr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0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4BE4-46BC-F1E6-652F-955E0DF7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68436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Problem Statement</a:t>
            </a:r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6E0F-EDAE-5AF0-5BA3-C04846C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1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4BE4-46BC-F1E6-652F-955E0DF7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68436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Project solution</a:t>
            </a:r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6E0F-EDAE-5AF0-5BA3-C04846C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Case</a:t>
            </a:r>
          </a:p>
        </p:txBody>
      </p:sp>
    </p:spTree>
    <p:extLst>
      <p:ext uri="{BB962C8B-B14F-4D97-AF65-F5344CB8AC3E}">
        <p14:creationId xmlns:p14="http://schemas.microsoft.com/office/powerpoint/2010/main" val="128364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4BE4-46BC-F1E6-652F-955E0DF7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68436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Project solution</a:t>
            </a:r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6E0F-EDAE-5AF0-5BA3-C04846C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8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4BE4-46BC-F1E6-652F-955E0DF7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68436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Success(?)</a:t>
            </a:r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6E0F-EDAE-5AF0-5BA3-C04846C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4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4BE4-46BC-F1E6-652F-955E0DF7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68436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Future Scope</a:t>
            </a:r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6E0F-EDAE-5AF0-5BA3-C04846C1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66658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48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Garamond</vt:lpstr>
      <vt:lpstr>Office Theme</vt:lpstr>
      <vt:lpstr>PowerPoint Presentation</vt:lpstr>
      <vt:lpstr>Problem Statement</vt:lpstr>
      <vt:lpstr>Project solution</vt:lpstr>
      <vt:lpstr>Project solution</vt:lpstr>
      <vt:lpstr>Success(?)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Mahroo Mir</dc:creator>
  <cp:lastModifiedBy>Mahroo Mir</cp:lastModifiedBy>
  <cp:revision>1</cp:revision>
  <dcterms:created xsi:type="dcterms:W3CDTF">2024-08-09T23:51:32Z</dcterms:created>
  <dcterms:modified xsi:type="dcterms:W3CDTF">2024-08-10T00:15:32Z</dcterms:modified>
</cp:coreProperties>
</file>