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computers and quantum computing hardware advances, the number and </a:t>
            </a:r>
            <a:r>
              <a:rPr lang="en"/>
              <a:t>quality</a:t>
            </a:r>
            <a:r>
              <a:rPr lang="en"/>
              <a:t> of qubit, one of the key challenges of the quantum ecosystem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the development of efficient and novel quantum algorithms that are useful and offer exponential advantage over classical methods.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12aa9fa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12aa9fa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12aa9fa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12aa9fa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12aa9fad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12aa9fad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12aa9fad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12aa9fad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12aa9fa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12aa9fa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paper presents results of an</a:t>
            </a:r>
            <a:r>
              <a:rPr lang="en"/>
              <a:t> approach solves a potentially practical application of simulating coupled classical </a:t>
            </a:r>
            <a:r>
              <a:rPr lang="en"/>
              <a:t>oscillators</a:t>
            </a:r>
            <a:r>
              <a:rPr lang="en"/>
              <a:t> with exponential speedup over classical computers. It further aldo </a:t>
            </a:r>
            <a:r>
              <a:rPr lang="en"/>
              <a:t>demonstrate</a:t>
            </a:r>
            <a:r>
              <a:rPr lang="en"/>
              <a:t>  that under similar conditions such approach can also efficiently simulate more general classical harmonic systems with 2n nodes.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197a75f8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197a75f8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197a75f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197a75f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197a75f8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197a75f8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197a75f8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197a75f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12aa9fa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12aa9fa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12aa9fa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12aa9fa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12aa9fa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12aa9fa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arxiv.org/abs/2303.13012v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a9MAwUGP8SiGQ-kIiVEASO4klYdRitwJ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9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Novel </a:t>
            </a:r>
            <a:r>
              <a:rPr lang="en"/>
              <a:t>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6000" y="24137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Team: Quantum Cats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Mahroo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Cynthia Cruz Sanchez, (do we put what we studied? No)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Johanna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537575" y="4332950"/>
            <a:ext cx="54282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Womanium Summer 2024, Projet Component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paper: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274" y="1063500"/>
            <a:ext cx="6943373" cy="39197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 rot="-5400000">
            <a:off x="386600" y="2921013"/>
            <a:ext cx="2990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arXiv:2303.13012v3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 [quant-ph]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Key Details</a:t>
            </a:r>
            <a:r>
              <a:rPr b="1" lang="en" sz="1200">
                <a:solidFill>
                  <a:srgbClr val="424242"/>
                </a:solidFill>
              </a:rPr>
              <a:t> for Final Project Presentation:</a:t>
            </a:r>
            <a:endParaRPr b="1" sz="1200">
              <a:solidFill>
                <a:srgbClr val="424242"/>
              </a:solidFill>
            </a:endParaRPr>
          </a:p>
          <a:p>
            <a:pPr indent="-22860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rgbClr val="424242"/>
                </a:solidFill>
              </a:rPr>
              <a:t>All teams must submit a final project presentation deck by linking it on their Github project repos by </a:t>
            </a:r>
            <a:r>
              <a:rPr b="1" lang="en" sz="1100">
                <a:solidFill>
                  <a:srgbClr val="424242"/>
                </a:solidFill>
              </a:rPr>
              <a:t>Aug.9</a:t>
            </a:r>
            <a:r>
              <a:rPr lang="en" sz="1100">
                <a:solidFill>
                  <a:srgbClr val="424242"/>
                </a:solidFill>
              </a:rPr>
              <a:t>.</a:t>
            </a:r>
            <a:endParaRPr sz="1100">
              <a:solidFill>
                <a:srgbClr val="424242"/>
              </a:solidFill>
            </a:endParaRPr>
          </a:p>
          <a:p>
            <a:pPr indent="-22860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rgbClr val="424242"/>
                </a:solidFill>
              </a:rPr>
              <a:t>You may optionally also attach a recording of your presentation on your GitHub repo.</a:t>
            </a:r>
            <a:endParaRPr sz="1100">
              <a:solidFill>
                <a:srgbClr val="424242"/>
              </a:solidFill>
            </a:endParaRPr>
          </a:p>
          <a:p>
            <a:pPr indent="-22860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rgbClr val="424242"/>
                </a:solidFill>
              </a:rPr>
              <a:t>The maximum duration of the presentation is </a:t>
            </a:r>
            <a:r>
              <a:rPr b="1" lang="en" sz="1100">
                <a:solidFill>
                  <a:srgbClr val="424242"/>
                </a:solidFill>
              </a:rPr>
              <a:t>3 minutes</a:t>
            </a:r>
            <a:r>
              <a:rPr lang="en" sz="1100">
                <a:solidFill>
                  <a:srgbClr val="424242"/>
                </a:solidFill>
              </a:rPr>
              <a:t>.</a:t>
            </a:r>
            <a:endParaRPr sz="1100">
              <a:solidFill>
                <a:srgbClr val="424242"/>
              </a:solidFill>
            </a:endParaRPr>
          </a:p>
          <a:p>
            <a:pPr indent="-22860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rgbClr val="424242"/>
                </a:solidFill>
              </a:rPr>
              <a:t>Project finalists will be invited to present their presentations on the Demo Day [Aug.15].</a:t>
            </a:r>
            <a:endParaRPr sz="1100">
              <a:solidFill>
                <a:srgbClr val="424242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Recommended format</a:t>
            </a:r>
            <a:r>
              <a:rPr b="1" lang="en" sz="1200">
                <a:solidFill>
                  <a:srgbClr val="424242"/>
                </a:solidFill>
              </a:rPr>
              <a:t> for Final Project Presentation:</a:t>
            </a:r>
            <a:endParaRPr b="1" sz="1200">
              <a:solidFill>
                <a:srgbClr val="424242"/>
              </a:solidFill>
            </a:endParaRPr>
          </a:p>
          <a:p>
            <a:pPr indent="-22860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rgbClr val="424242"/>
                </a:solidFill>
              </a:rPr>
              <a:t>The following should be covered in your presentation:</a:t>
            </a:r>
            <a:endParaRPr sz="1100">
              <a:solidFill>
                <a:srgbClr val="424242"/>
              </a:solidFill>
            </a:endParaRPr>
          </a:p>
          <a:p>
            <a:pPr indent="-228600" lvl="0" marL="13716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rgbClr val="424242"/>
                </a:solidFill>
              </a:rPr>
              <a:t>Problem Statement - what is your project about? What problem are you trying to solve? [~30 seconds]</a:t>
            </a:r>
            <a:endParaRPr sz="1100">
              <a:solidFill>
                <a:srgbClr val="424242"/>
              </a:solidFill>
            </a:endParaRPr>
          </a:p>
          <a:p>
            <a:pPr indent="-228600" lvl="0" marL="13716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rgbClr val="424242"/>
                </a:solidFill>
              </a:rPr>
              <a:t>Your project solution - what were the different objectives of your project and how did you achieve them? [~60-90 seconds]</a:t>
            </a:r>
            <a:endParaRPr sz="1100">
              <a:solidFill>
                <a:srgbClr val="424242"/>
              </a:solidFill>
            </a:endParaRPr>
          </a:p>
          <a:p>
            <a:pPr indent="-228600" lvl="0" marL="13716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rgbClr val="424242"/>
                </a:solidFill>
              </a:rPr>
              <a:t>Success - Did you achieve your desired results? What were your success metrics? How did your project make an impact on the current field of Quantum Science? [~30-60 seconds]</a:t>
            </a:r>
            <a:endParaRPr sz="1100">
              <a:solidFill>
                <a:srgbClr val="424242"/>
              </a:solidFill>
            </a:endParaRPr>
          </a:p>
          <a:p>
            <a:pPr indent="-228600" lvl="0" marL="13716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rgbClr val="424242"/>
                </a:solidFill>
              </a:rPr>
              <a:t>Future scope - What are some future steps you would recommend to extend your project? What limitations are you facing today stopping you from achieving your future recommendations?  [~30 seconds]</a:t>
            </a:r>
            <a:endParaRPr sz="1100">
              <a:solidFill>
                <a:srgbClr val="424242"/>
              </a:solidFill>
            </a:endParaRPr>
          </a:p>
          <a:p>
            <a:pPr indent="-22860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rgbClr val="424242"/>
                </a:solidFill>
              </a:rPr>
              <a:t>The Womanium Logo [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1100">
                <a:solidFill>
                  <a:srgbClr val="424242"/>
                </a:solidFill>
              </a:rPr>
              <a:t>] should be clearly visible on your presentation.</a:t>
            </a:r>
            <a:endParaRPr sz="1100">
              <a:solidFill>
                <a:srgbClr val="424242"/>
              </a:solidFill>
            </a:endParaRPr>
          </a:p>
          <a:p>
            <a:pPr indent="-22860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rgbClr val="424242"/>
                </a:solidFill>
              </a:rPr>
              <a:t>Each presentation slide must display/ mention “Womanium Quantum+AI Project”.</a:t>
            </a:r>
            <a:endParaRPr sz="1100">
              <a:solidFill>
                <a:srgbClr val="424242"/>
              </a:solidFill>
            </a:endParaRPr>
          </a:p>
          <a:p>
            <a:pPr indent="-228600" lvl="0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rgbClr val="424242"/>
                </a:solidFill>
              </a:rPr>
              <a:t>You are NOT allowed to use any third-party images/ logos without proper references in your presentation.</a:t>
            </a:r>
            <a:endParaRPr sz="1100">
              <a:solidFill>
                <a:srgbClr val="42424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r>
              <a:rPr lang="en"/>
              <a:t>) Participants need to implement, optimize, one of the following quantum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algorithms using Classiq: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a) Classically verifiable quantum advantage from a computational Bell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b) Exponential quantum speedup in simulating coupled classical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oscillators.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c) Evidence for the utility of quantum computing before fault tolerance.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4. Project Tasks/ Deliverables: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2) The first step will be to implement a toy problem of the chosen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This should be a simple implementation (the simplest possible) that covers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a) Encoding of the problem.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b) The key algorithmic building blocks of the chosen paper (e.g.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Hamiltonian simulation).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c) The readout and post-processing.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implementation should be scalable, such that it is clear how to extend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a more complicated scenario, and it should be checked and tested using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simulator.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3) The second step is to enlarge the problem for a more complicated scenario.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 this step, the actual problems from the papers should be implemented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(e.g. the actual Hamiltonian that is shown in the paper should 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implemented). Resources estimation in terms of circuit depth, circuit width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and number of 2-qubit gates should be made and compared across several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hardwares.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4) The last step would be to optimize the solution for the most adequate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hardware that was found in the second step.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Deliverables: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Slides that summarize the 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The .qmod and .qprog files for each step.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The Python Jupyter notebooks of each step (if applicable).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