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Lst>
  <p:sldSz cy="6858000" cx="12192000"/>
  <p:notesSz cx="6858000" cy="9144000"/>
  <p:embeddedFontLst>
    <p:embeddedFont>
      <p:font typeface="Play"/>
      <p:regular r:id="rId12"/>
      <p:bold r:id="rId13"/>
    </p:embeddedFont>
    <p:embeddedFont>
      <p:font typeface="Garamond"/>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gTuDaEb6ii2xnwyhhz6EgjLuby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lay-bold.fntdata"/><Relationship Id="rId12" Type="http://schemas.openxmlformats.org/officeDocument/2006/relationships/font" Target="fonts/Play-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Garamond-bold.fntdata"/><Relationship Id="rId14" Type="http://schemas.openxmlformats.org/officeDocument/2006/relationships/font" Target="fonts/Garamond-regular.fntdata"/><Relationship Id="rId17" Type="http://schemas.openxmlformats.org/officeDocument/2006/relationships/font" Target="fonts/Garamond-boldItalic.fntdata"/><Relationship Id="rId16" Type="http://schemas.openxmlformats.org/officeDocument/2006/relationships/font" Target="fonts/Garamond-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f1b9bf3fe1_1_2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2f1b9bf3fe1_1_2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4" name="Google Shape;14;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1" name="Google Shape;7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7" name="Google Shape;7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6" name="Shape 86"/>
        <p:cNvGrpSpPr/>
        <p:nvPr/>
      </p:nvGrpSpPr>
      <p:grpSpPr>
        <a:xfrm>
          <a:off x="0" y="0"/>
          <a:ext cx="0" cy="0"/>
          <a:chOff x="0" y="0"/>
          <a:chExt cx="0" cy="0"/>
        </a:xfrm>
      </p:grpSpPr>
      <p:sp>
        <p:nvSpPr>
          <p:cNvPr id="87" name="Google Shape;87;g2f1b9bf3fe1_1_246"/>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lt1"/>
              </a:buClr>
              <a:buSzPts val="6000"/>
              <a:buFont typeface="Play"/>
              <a:buNone/>
              <a:defRPr sz="6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8" name="Google Shape;88;g2f1b9bf3fe1_1_246"/>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lt1"/>
              </a:buClr>
              <a:buSzPts val="2400"/>
              <a:buNone/>
              <a:defRPr sz="2400"/>
            </a:lvl1pPr>
            <a:lvl2pPr lvl="1" rtl="0" algn="ctr">
              <a:lnSpc>
                <a:spcPct val="90000"/>
              </a:lnSpc>
              <a:spcBef>
                <a:spcPts val="500"/>
              </a:spcBef>
              <a:spcAft>
                <a:spcPts val="0"/>
              </a:spcAft>
              <a:buClr>
                <a:schemeClr val="lt1"/>
              </a:buClr>
              <a:buSzPts val="2000"/>
              <a:buNone/>
              <a:defRPr sz="2000"/>
            </a:lvl2pPr>
            <a:lvl3pPr lvl="2" rtl="0" algn="ctr">
              <a:lnSpc>
                <a:spcPct val="90000"/>
              </a:lnSpc>
              <a:spcBef>
                <a:spcPts val="500"/>
              </a:spcBef>
              <a:spcAft>
                <a:spcPts val="0"/>
              </a:spcAft>
              <a:buClr>
                <a:schemeClr val="lt1"/>
              </a:buClr>
              <a:buSzPts val="1800"/>
              <a:buNone/>
              <a:defRPr sz="1800"/>
            </a:lvl3pPr>
            <a:lvl4pPr lvl="3" rtl="0" algn="ctr">
              <a:lnSpc>
                <a:spcPct val="90000"/>
              </a:lnSpc>
              <a:spcBef>
                <a:spcPts val="500"/>
              </a:spcBef>
              <a:spcAft>
                <a:spcPts val="0"/>
              </a:spcAft>
              <a:buClr>
                <a:schemeClr val="lt1"/>
              </a:buClr>
              <a:buSzPts val="1600"/>
              <a:buNone/>
              <a:defRPr sz="1600"/>
            </a:lvl4pPr>
            <a:lvl5pPr lvl="4" rtl="0" algn="ctr">
              <a:lnSpc>
                <a:spcPct val="90000"/>
              </a:lnSpc>
              <a:spcBef>
                <a:spcPts val="500"/>
              </a:spcBef>
              <a:spcAft>
                <a:spcPts val="0"/>
              </a:spcAft>
              <a:buClr>
                <a:schemeClr val="lt1"/>
              </a:buClr>
              <a:buSzPts val="1600"/>
              <a:buNone/>
              <a:defRPr sz="1600"/>
            </a:lvl5pPr>
            <a:lvl6pPr lvl="5" rtl="0" algn="ctr">
              <a:lnSpc>
                <a:spcPct val="90000"/>
              </a:lnSpc>
              <a:spcBef>
                <a:spcPts val="500"/>
              </a:spcBef>
              <a:spcAft>
                <a:spcPts val="0"/>
              </a:spcAft>
              <a:buClr>
                <a:schemeClr val="lt1"/>
              </a:buClr>
              <a:buSzPts val="1600"/>
              <a:buNone/>
              <a:defRPr sz="1600"/>
            </a:lvl6pPr>
            <a:lvl7pPr lvl="6" rtl="0" algn="ctr">
              <a:lnSpc>
                <a:spcPct val="90000"/>
              </a:lnSpc>
              <a:spcBef>
                <a:spcPts val="500"/>
              </a:spcBef>
              <a:spcAft>
                <a:spcPts val="0"/>
              </a:spcAft>
              <a:buClr>
                <a:schemeClr val="lt1"/>
              </a:buClr>
              <a:buSzPts val="1600"/>
              <a:buNone/>
              <a:defRPr sz="1600"/>
            </a:lvl7pPr>
            <a:lvl8pPr lvl="7" rtl="0" algn="ctr">
              <a:lnSpc>
                <a:spcPct val="90000"/>
              </a:lnSpc>
              <a:spcBef>
                <a:spcPts val="500"/>
              </a:spcBef>
              <a:spcAft>
                <a:spcPts val="0"/>
              </a:spcAft>
              <a:buClr>
                <a:schemeClr val="lt1"/>
              </a:buClr>
              <a:buSzPts val="1600"/>
              <a:buNone/>
              <a:defRPr sz="1600"/>
            </a:lvl8pPr>
            <a:lvl9pPr lvl="8" rtl="0" algn="ctr">
              <a:lnSpc>
                <a:spcPct val="90000"/>
              </a:lnSpc>
              <a:spcBef>
                <a:spcPts val="500"/>
              </a:spcBef>
              <a:spcAft>
                <a:spcPts val="0"/>
              </a:spcAft>
              <a:buClr>
                <a:schemeClr val="lt1"/>
              </a:buClr>
              <a:buSzPts val="1600"/>
              <a:buNone/>
              <a:defRPr sz="1600"/>
            </a:lvl9pPr>
          </a:lstStyle>
          <a:p/>
        </p:txBody>
      </p:sp>
      <p:sp>
        <p:nvSpPr>
          <p:cNvPr id="89" name="Google Shape;89;g2f1b9bf3fe1_1_24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0" name="Google Shape;90;g2f1b9bf3fe1_1_24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1" name="Google Shape;91;g2f1b9bf3fe1_1_24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2" name="Shape 92"/>
        <p:cNvGrpSpPr/>
        <p:nvPr/>
      </p:nvGrpSpPr>
      <p:grpSpPr>
        <a:xfrm>
          <a:off x="0" y="0"/>
          <a:ext cx="0" cy="0"/>
          <a:chOff x="0" y="0"/>
          <a:chExt cx="0" cy="0"/>
        </a:xfrm>
      </p:grpSpPr>
      <p:sp>
        <p:nvSpPr>
          <p:cNvPr id="93" name="Google Shape;93;g2f1b9bf3fe1_1_25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4" name="Google Shape;94;g2f1b9bf3fe1_1_25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lt1"/>
              </a:buClr>
              <a:buSzPts val="1800"/>
              <a:buChar char="•"/>
              <a:defRPr/>
            </a:lvl1pPr>
            <a:lvl2pPr indent="-342900" lvl="1" marL="914400" rtl="0" algn="l">
              <a:lnSpc>
                <a:spcPct val="90000"/>
              </a:lnSpc>
              <a:spcBef>
                <a:spcPts val="500"/>
              </a:spcBef>
              <a:spcAft>
                <a:spcPts val="0"/>
              </a:spcAft>
              <a:buClr>
                <a:schemeClr val="lt1"/>
              </a:buClr>
              <a:buSzPts val="1800"/>
              <a:buChar char="•"/>
              <a:defRPr/>
            </a:lvl2pPr>
            <a:lvl3pPr indent="-342900" lvl="2" marL="1371600" rtl="0" algn="l">
              <a:lnSpc>
                <a:spcPct val="90000"/>
              </a:lnSpc>
              <a:spcBef>
                <a:spcPts val="500"/>
              </a:spcBef>
              <a:spcAft>
                <a:spcPts val="0"/>
              </a:spcAft>
              <a:buClr>
                <a:schemeClr val="lt1"/>
              </a:buClr>
              <a:buSzPts val="1800"/>
              <a:buChar char="•"/>
              <a:defRPr/>
            </a:lvl3pPr>
            <a:lvl4pPr indent="-342900" lvl="3" marL="1828800" rtl="0" algn="l">
              <a:lnSpc>
                <a:spcPct val="90000"/>
              </a:lnSpc>
              <a:spcBef>
                <a:spcPts val="500"/>
              </a:spcBef>
              <a:spcAft>
                <a:spcPts val="0"/>
              </a:spcAft>
              <a:buClr>
                <a:schemeClr val="lt1"/>
              </a:buClr>
              <a:buSzPts val="1800"/>
              <a:buChar char="•"/>
              <a:defRPr/>
            </a:lvl4pPr>
            <a:lvl5pPr indent="-342900" lvl="4" marL="2286000" rtl="0" algn="l">
              <a:lnSpc>
                <a:spcPct val="90000"/>
              </a:lnSpc>
              <a:spcBef>
                <a:spcPts val="500"/>
              </a:spcBef>
              <a:spcAft>
                <a:spcPts val="0"/>
              </a:spcAft>
              <a:buClr>
                <a:schemeClr val="lt1"/>
              </a:buClr>
              <a:buSzPts val="1800"/>
              <a:buChar char="•"/>
              <a:defRPr/>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95" name="Google Shape;95;g2f1b9bf3fe1_1_25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6" name="Google Shape;96;g2f1b9bf3fe1_1_25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7" name="Google Shape;97;g2f1b9bf3fe1_1_25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8" name="Shape 98"/>
        <p:cNvGrpSpPr/>
        <p:nvPr/>
      </p:nvGrpSpPr>
      <p:grpSpPr>
        <a:xfrm>
          <a:off x="0" y="0"/>
          <a:ext cx="0" cy="0"/>
          <a:chOff x="0" y="0"/>
          <a:chExt cx="0" cy="0"/>
        </a:xfrm>
      </p:grpSpPr>
      <p:sp>
        <p:nvSpPr>
          <p:cNvPr id="99" name="Google Shape;99;g2f1b9bf3fe1_1_258"/>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lt1"/>
              </a:buClr>
              <a:buSzPts val="6000"/>
              <a:buFont typeface="Play"/>
              <a:buNone/>
              <a:defRPr sz="6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0" name="Google Shape;100;g2f1b9bf3fe1_1_258"/>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E9E9E9"/>
              </a:buClr>
              <a:buSzPts val="2400"/>
              <a:buNone/>
              <a:defRPr sz="2400">
                <a:solidFill>
                  <a:srgbClr val="E9E9E9"/>
                </a:solidFill>
              </a:defRPr>
            </a:lvl1pPr>
            <a:lvl2pPr indent="-228600" lvl="1" marL="914400" rtl="0" algn="l">
              <a:lnSpc>
                <a:spcPct val="90000"/>
              </a:lnSpc>
              <a:spcBef>
                <a:spcPts val="500"/>
              </a:spcBef>
              <a:spcAft>
                <a:spcPts val="0"/>
              </a:spcAft>
              <a:buClr>
                <a:srgbClr val="E9E9E9"/>
              </a:buClr>
              <a:buSzPts val="2000"/>
              <a:buNone/>
              <a:defRPr sz="2000">
                <a:solidFill>
                  <a:srgbClr val="E9E9E9"/>
                </a:solidFill>
              </a:defRPr>
            </a:lvl2pPr>
            <a:lvl3pPr indent="-228600" lvl="2" marL="1371600" rtl="0" algn="l">
              <a:lnSpc>
                <a:spcPct val="90000"/>
              </a:lnSpc>
              <a:spcBef>
                <a:spcPts val="500"/>
              </a:spcBef>
              <a:spcAft>
                <a:spcPts val="0"/>
              </a:spcAft>
              <a:buClr>
                <a:srgbClr val="E9E9E9"/>
              </a:buClr>
              <a:buSzPts val="1800"/>
              <a:buNone/>
              <a:defRPr sz="1800">
                <a:solidFill>
                  <a:srgbClr val="E9E9E9"/>
                </a:solidFill>
              </a:defRPr>
            </a:lvl3pPr>
            <a:lvl4pPr indent="-228600" lvl="3" marL="1828800" rtl="0" algn="l">
              <a:lnSpc>
                <a:spcPct val="90000"/>
              </a:lnSpc>
              <a:spcBef>
                <a:spcPts val="500"/>
              </a:spcBef>
              <a:spcAft>
                <a:spcPts val="0"/>
              </a:spcAft>
              <a:buClr>
                <a:srgbClr val="E9E9E9"/>
              </a:buClr>
              <a:buSzPts val="1600"/>
              <a:buNone/>
              <a:defRPr sz="1600">
                <a:solidFill>
                  <a:srgbClr val="E9E9E9"/>
                </a:solidFill>
              </a:defRPr>
            </a:lvl4pPr>
            <a:lvl5pPr indent="-228600" lvl="4" marL="2286000" rtl="0" algn="l">
              <a:lnSpc>
                <a:spcPct val="90000"/>
              </a:lnSpc>
              <a:spcBef>
                <a:spcPts val="500"/>
              </a:spcBef>
              <a:spcAft>
                <a:spcPts val="0"/>
              </a:spcAft>
              <a:buClr>
                <a:srgbClr val="E9E9E9"/>
              </a:buClr>
              <a:buSzPts val="1600"/>
              <a:buNone/>
              <a:defRPr sz="1600">
                <a:solidFill>
                  <a:srgbClr val="E9E9E9"/>
                </a:solidFill>
              </a:defRPr>
            </a:lvl5pPr>
            <a:lvl6pPr indent="-228600" lvl="5" marL="2743200" rtl="0" algn="l">
              <a:lnSpc>
                <a:spcPct val="90000"/>
              </a:lnSpc>
              <a:spcBef>
                <a:spcPts val="500"/>
              </a:spcBef>
              <a:spcAft>
                <a:spcPts val="0"/>
              </a:spcAft>
              <a:buClr>
                <a:srgbClr val="E9E9E9"/>
              </a:buClr>
              <a:buSzPts val="1600"/>
              <a:buNone/>
              <a:defRPr sz="1600">
                <a:solidFill>
                  <a:srgbClr val="E9E9E9"/>
                </a:solidFill>
              </a:defRPr>
            </a:lvl6pPr>
            <a:lvl7pPr indent="-228600" lvl="6" marL="3200400" rtl="0" algn="l">
              <a:lnSpc>
                <a:spcPct val="90000"/>
              </a:lnSpc>
              <a:spcBef>
                <a:spcPts val="500"/>
              </a:spcBef>
              <a:spcAft>
                <a:spcPts val="0"/>
              </a:spcAft>
              <a:buClr>
                <a:srgbClr val="E9E9E9"/>
              </a:buClr>
              <a:buSzPts val="1600"/>
              <a:buNone/>
              <a:defRPr sz="1600">
                <a:solidFill>
                  <a:srgbClr val="E9E9E9"/>
                </a:solidFill>
              </a:defRPr>
            </a:lvl7pPr>
            <a:lvl8pPr indent="-228600" lvl="7" marL="3657600" rtl="0" algn="l">
              <a:lnSpc>
                <a:spcPct val="90000"/>
              </a:lnSpc>
              <a:spcBef>
                <a:spcPts val="500"/>
              </a:spcBef>
              <a:spcAft>
                <a:spcPts val="0"/>
              </a:spcAft>
              <a:buClr>
                <a:srgbClr val="E9E9E9"/>
              </a:buClr>
              <a:buSzPts val="1600"/>
              <a:buNone/>
              <a:defRPr sz="1600">
                <a:solidFill>
                  <a:srgbClr val="E9E9E9"/>
                </a:solidFill>
              </a:defRPr>
            </a:lvl8pPr>
            <a:lvl9pPr indent="-228600" lvl="8" marL="4114800" rtl="0" algn="l">
              <a:lnSpc>
                <a:spcPct val="90000"/>
              </a:lnSpc>
              <a:spcBef>
                <a:spcPts val="500"/>
              </a:spcBef>
              <a:spcAft>
                <a:spcPts val="0"/>
              </a:spcAft>
              <a:buClr>
                <a:srgbClr val="E9E9E9"/>
              </a:buClr>
              <a:buSzPts val="1600"/>
              <a:buNone/>
              <a:defRPr sz="1600">
                <a:solidFill>
                  <a:srgbClr val="E9E9E9"/>
                </a:solidFill>
              </a:defRPr>
            </a:lvl9pPr>
          </a:lstStyle>
          <a:p/>
        </p:txBody>
      </p:sp>
      <p:sp>
        <p:nvSpPr>
          <p:cNvPr id="101" name="Google Shape;101;g2f1b9bf3fe1_1_25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2" name="Google Shape;102;g2f1b9bf3fe1_1_25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3" name="Google Shape;103;g2f1b9bf3fe1_1_25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4" name="Shape 104"/>
        <p:cNvGrpSpPr/>
        <p:nvPr/>
      </p:nvGrpSpPr>
      <p:grpSpPr>
        <a:xfrm>
          <a:off x="0" y="0"/>
          <a:ext cx="0" cy="0"/>
          <a:chOff x="0" y="0"/>
          <a:chExt cx="0" cy="0"/>
        </a:xfrm>
      </p:grpSpPr>
      <p:sp>
        <p:nvSpPr>
          <p:cNvPr id="105" name="Google Shape;105;g2f1b9bf3fe1_1_26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6" name="Google Shape;106;g2f1b9bf3fe1_1_264"/>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lt1"/>
              </a:buClr>
              <a:buSzPts val="1800"/>
              <a:buChar char="•"/>
              <a:defRPr/>
            </a:lvl1pPr>
            <a:lvl2pPr indent="-342900" lvl="1" marL="914400" rtl="0" algn="l">
              <a:lnSpc>
                <a:spcPct val="90000"/>
              </a:lnSpc>
              <a:spcBef>
                <a:spcPts val="500"/>
              </a:spcBef>
              <a:spcAft>
                <a:spcPts val="0"/>
              </a:spcAft>
              <a:buClr>
                <a:schemeClr val="lt1"/>
              </a:buClr>
              <a:buSzPts val="1800"/>
              <a:buChar char="•"/>
              <a:defRPr/>
            </a:lvl2pPr>
            <a:lvl3pPr indent="-342900" lvl="2" marL="1371600" rtl="0" algn="l">
              <a:lnSpc>
                <a:spcPct val="90000"/>
              </a:lnSpc>
              <a:spcBef>
                <a:spcPts val="500"/>
              </a:spcBef>
              <a:spcAft>
                <a:spcPts val="0"/>
              </a:spcAft>
              <a:buClr>
                <a:schemeClr val="lt1"/>
              </a:buClr>
              <a:buSzPts val="1800"/>
              <a:buChar char="•"/>
              <a:defRPr/>
            </a:lvl3pPr>
            <a:lvl4pPr indent="-342900" lvl="3" marL="1828800" rtl="0" algn="l">
              <a:lnSpc>
                <a:spcPct val="90000"/>
              </a:lnSpc>
              <a:spcBef>
                <a:spcPts val="500"/>
              </a:spcBef>
              <a:spcAft>
                <a:spcPts val="0"/>
              </a:spcAft>
              <a:buClr>
                <a:schemeClr val="lt1"/>
              </a:buClr>
              <a:buSzPts val="1800"/>
              <a:buChar char="•"/>
              <a:defRPr/>
            </a:lvl4pPr>
            <a:lvl5pPr indent="-342900" lvl="4" marL="2286000" rtl="0" algn="l">
              <a:lnSpc>
                <a:spcPct val="90000"/>
              </a:lnSpc>
              <a:spcBef>
                <a:spcPts val="500"/>
              </a:spcBef>
              <a:spcAft>
                <a:spcPts val="0"/>
              </a:spcAft>
              <a:buClr>
                <a:schemeClr val="lt1"/>
              </a:buClr>
              <a:buSzPts val="1800"/>
              <a:buChar char="•"/>
              <a:defRPr/>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107" name="Google Shape;107;g2f1b9bf3fe1_1_264"/>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lt1"/>
              </a:buClr>
              <a:buSzPts val="1800"/>
              <a:buChar char="•"/>
              <a:defRPr/>
            </a:lvl1pPr>
            <a:lvl2pPr indent="-342900" lvl="1" marL="914400" rtl="0" algn="l">
              <a:lnSpc>
                <a:spcPct val="90000"/>
              </a:lnSpc>
              <a:spcBef>
                <a:spcPts val="500"/>
              </a:spcBef>
              <a:spcAft>
                <a:spcPts val="0"/>
              </a:spcAft>
              <a:buClr>
                <a:schemeClr val="lt1"/>
              </a:buClr>
              <a:buSzPts val="1800"/>
              <a:buChar char="•"/>
              <a:defRPr/>
            </a:lvl2pPr>
            <a:lvl3pPr indent="-342900" lvl="2" marL="1371600" rtl="0" algn="l">
              <a:lnSpc>
                <a:spcPct val="90000"/>
              </a:lnSpc>
              <a:spcBef>
                <a:spcPts val="500"/>
              </a:spcBef>
              <a:spcAft>
                <a:spcPts val="0"/>
              </a:spcAft>
              <a:buClr>
                <a:schemeClr val="lt1"/>
              </a:buClr>
              <a:buSzPts val="1800"/>
              <a:buChar char="•"/>
              <a:defRPr/>
            </a:lvl3pPr>
            <a:lvl4pPr indent="-342900" lvl="3" marL="1828800" rtl="0" algn="l">
              <a:lnSpc>
                <a:spcPct val="90000"/>
              </a:lnSpc>
              <a:spcBef>
                <a:spcPts val="500"/>
              </a:spcBef>
              <a:spcAft>
                <a:spcPts val="0"/>
              </a:spcAft>
              <a:buClr>
                <a:schemeClr val="lt1"/>
              </a:buClr>
              <a:buSzPts val="1800"/>
              <a:buChar char="•"/>
              <a:defRPr/>
            </a:lvl4pPr>
            <a:lvl5pPr indent="-342900" lvl="4" marL="2286000" rtl="0" algn="l">
              <a:lnSpc>
                <a:spcPct val="90000"/>
              </a:lnSpc>
              <a:spcBef>
                <a:spcPts val="500"/>
              </a:spcBef>
              <a:spcAft>
                <a:spcPts val="0"/>
              </a:spcAft>
              <a:buClr>
                <a:schemeClr val="lt1"/>
              </a:buClr>
              <a:buSzPts val="1800"/>
              <a:buChar char="•"/>
              <a:defRPr/>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108" name="Google Shape;108;g2f1b9bf3fe1_1_26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9" name="Google Shape;109;g2f1b9bf3fe1_1_26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g2f1b9bf3fe1_1_26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1" name="Shape 111"/>
        <p:cNvGrpSpPr/>
        <p:nvPr/>
      </p:nvGrpSpPr>
      <p:grpSpPr>
        <a:xfrm>
          <a:off x="0" y="0"/>
          <a:ext cx="0" cy="0"/>
          <a:chOff x="0" y="0"/>
          <a:chExt cx="0" cy="0"/>
        </a:xfrm>
      </p:grpSpPr>
      <p:sp>
        <p:nvSpPr>
          <p:cNvPr id="112" name="Google Shape;112;g2f1b9bf3fe1_1_271"/>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g2f1b9bf3fe1_1_271"/>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lt1"/>
              </a:buClr>
              <a:buSzPts val="2400"/>
              <a:buNone/>
              <a:defRPr b="1" sz="2400"/>
            </a:lvl1pPr>
            <a:lvl2pPr indent="-228600" lvl="1" marL="914400" rtl="0" algn="l">
              <a:lnSpc>
                <a:spcPct val="90000"/>
              </a:lnSpc>
              <a:spcBef>
                <a:spcPts val="500"/>
              </a:spcBef>
              <a:spcAft>
                <a:spcPts val="0"/>
              </a:spcAft>
              <a:buClr>
                <a:schemeClr val="lt1"/>
              </a:buClr>
              <a:buSzPts val="2000"/>
              <a:buNone/>
              <a:defRPr b="1" sz="2000"/>
            </a:lvl2pPr>
            <a:lvl3pPr indent="-228600" lvl="2" marL="1371600" rtl="0" algn="l">
              <a:lnSpc>
                <a:spcPct val="90000"/>
              </a:lnSpc>
              <a:spcBef>
                <a:spcPts val="500"/>
              </a:spcBef>
              <a:spcAft>
                <a:spcPts val="0"/>
              </a:spcAft>
              <a:buClr>
                <a:schemeClr val="lt1"/>
              </a:buClr>
              <a:buSzPts val="1800"/>
              <a:buNone/>
              <a:defRPr b="1" sz="1800"/>
            </a:lvl3pPr>
            <a:lvl4pPr indent="-228600" lvl="3" marL="1828800" rtl="0" algn="l">
              <a:lnSpc>
                <a:spcPct val="90000"/>
              </a:lnSpc>
              <a:spcBef>
                <a:spcPts val="500"/>
              </a:spcBef>
              <a:spcAft>
                <a:spcPts val="0"/>
              </a:spcAft>
              <a:buClr>
                <a:schemeClr val="lt1"/>
              </a:buClr>
              <a:buSzPts val="1600"/>
              <a:buNone/>
              <a:defRPr b="1" sz="1600"/>
            </a:lvl4pPr>
            <a:lvl5pPr indent="-228600" lvl="4" marL="2286000" rtl="0" algn="l">
              <a:lnSpc>
                <a:spcPct val="90000"/>
              </a:lnSpc>
              <a:spcBef>
                <a:spcPts val="500"/>
              </a:spcBef>
              <a:spcAft>
                <a:spcPts val="0"/>
              </a:spcAft>
              <a:buClr>
                <a:schemeClr val="lt1"/>
              </a:buClr>
              <a:buSzPts val="1600"/>
              <a:buNone/>
              <a:defRPr b="1" sz="1600"/>
            </a:lvl5pPr>
            <a:lvl6pPr indent="-228600" lvl="5" marL="2743200" rtl="0" algn="l">
              <a:lnSpc>
                <a:spcPct val="90000"/>
              </a:lnSpc>
              <a:spcBef>
                <a:spcPts val="5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114" name="Google Shape;114;g2f1b9bf3fe1_1_271"/>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lt1"/>
              </a:buClr>
              <a:buSzPts val="1800"/>
              <a:buChar char="•"/>
              <a:defRPr/>
            </a:lvl1pPr>
            <a:lvl2pPr indent="-342900" lvl="1" marL="914400" rtl="0" algn="l">
              <a:lnSpc>
                <a:spcPct val="90000"/>
              </a:lnSpc>
              <a:spcBef>
                <a:spcPts val="500"/>
              </a:spcBef>
              <a:spcAft>
                <a:spcPts val="0"/>
              </a:spcAft>
              <a:buClr>
                <a:schemeClr val="lt1"/>
              </a:buClr>
              <a:buSzPts val="1800"/>
              <a:buChar char="•"/>
              <a:defRPr/>
            </a:lvl2pPr>
            <a:lvl3pPr indent="-342900" lvl="2" marL="1371600" rtl="0" algn="l">
              <a:lnSpc>
                <a:spcPct val="90000"/>
              </a:lnSpc>
              <a:spcBef>
                <a:spcPts val="500"/>
              </a:spcBef>
              <a:spcAft>
                <a:spcPts val="0"/>
              </a:spcAft>
              <a:buClr>
                <a:schemeClr val="lt1"/>
              </a:buClr>
              <a:buSzPts val="1800"/>
              <a:buChar char="•"/>
              <a:defRPr/>
            </a:lvl3pPr>
            <a:lvl4pPr indent="-342900" lvl="3" marL="1828800" rtl="0" algn="l">
              <a:lnSpc>
                <a:spcPct val="90000"/>
              </a:lnSpc>
              <a:spcBef>
                <a:spcPts val="500"/>
              </a:spcBef>
              <a:spcAft>
                <a:spcPts val="0"/>
              </a:spcAft>
              <a:buClr>
                <a:schemeClr val="lt1"/>
              </a:buClr>
              <a:buSzPts val="1800"/>
              <a:buChar char="•"/>
              <a:defRPr/>
            </a:lvl4pPr>
            <a:lvl5pPr indent="-342900" lvl="4" marL="2286000" rtl="0" algn="l">
              <a:lnSpc>
                <a:spcPct val="90000"/>
              </a:lnSpc>
              <a:spcBef>
                <a:spcPts val="500"/>
              </a:spcBef>
              <a:spcAft>
                <a:spcPts val="0"/>
              </a:spcAft>
              <a:buClr>
                <a:schemeClr val="lt1"/>
              </a:buClr>
              <a:buSzPts val="1800"/>
              <a:buChar char="•"/>
              <a:defRPr/>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115" name="Google Shape;115;g2f1b9bf3fe1_1_271"/>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lt1"/>
              </a:buClr>
              <a:buSzPts val="2400"/>
              <a:buNone/>
              <a:defRPr b="1" sz="2400"/>
            </a:lvl1pPr>
            <a:lvl2pPr indent="-228600" lvl="1" marL="914400" rtl="0" algn="l">
              <a:lnSpc>
                <a:spcPct val="90000"/>
              </a:lnSpc>
              <a:spcBef>
                <a:spcPts val="500"/>
              </a:spcBef>
              <a:spcAft>
                <a:spcPts val="0"/>
              </a:spcAft>
              <a:buClr>
                <a:schemeClr val="lt1"/>
              </a:buClr>
              <a:buSzPts val="2000"/>
              <a:buNone/>
              <a:defRPr b="1" sz="2000"/>
            </a:lvl2pPr>
            <a:lvl3pPr indent="-228600" lvl="2" marL="1371600" rtl="0" algn="l">
              <a:lnSpc>
                <a:spcPct val="90000"/>
              </a:lnSpc>
              <a:spcBef>
                <a:spcPts val="500"/>
              </a:spcBef>
              <a:spcAft>
                <a:spcPts val="0"/>
              </a:spcAft>
              <a:buClr>
                <a:schemeClr val="lt1"/>
              </a:buClr>
              <a:buSzPts val="1800"/>
              <a:buNone/>
              <a:defRPr b="1" sz="1800"/>
            </a:lvl3pPr>
            <a:lvl4pPr indent="-228600" lvl="3" marL="1828800" rtl="0" algn="l">
              <a:lnSpc>
                <a:spcPct val="90000"/>
              </a:lnSpc>
              <a:spcBef>
                <a:spcPts val="500"/>
              </a:spcBef>
              <a:spcAft>
                <a:spcPts val="0"/>
              </a:spcAft>
              <a:buClr>
                <a:schemeClr val="lt1"/>
              </a:buClr>
              <a:buSzPts val="1600"/>
              <a:buNone/>
              <a:defRPr b="1" sz="1600"/>
            </a:lvl4pPr>
            <a:lvl5pPr indent="-228600" lvl="4" marL="2286000" rtl="0" algn="l">
              <a:lnSpc>
                <a:spcPct val="90000"/>
              </a:lnSpc>
              <a:spcBef>
                <a:spcPts val="500"/>
              </a:spcBef>
              <a:spcAft>
                <a:spcPts val="0"/>
              </a:spcAft>
              <a:buClr>
                <a:schemeClr val="lt1"/>
              </a:buClr>
              <a:buSzPts val="1600"/>
              <a:buNone/>
              <a:defRPr b="1" sz="1600"/>
            </a:lvl5pPr>
            <a:lvl6pPr indent="-228600" lvl="5" marL="2743200" rtl="0" algn="l">
              <a:lnSpc>
                <a:spcPct val="90000"/>
              </a:lnSpc>
              <a:spcBef>
                <a:spcPts val="5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116" name="Google Shape;116;g2f1b9bf3fe1_1_271"/>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lt1"/>
              </a:buClr>
              <a:buSzPts val="1800"/>
              <a:buChar char="•"/>
              <a:defRPr/>
            </a:lvl1pPr>
            <a:lvl2pPr indent="-342900" lvl="1" marL="914400" rtl="0" algn="l">
              <a:lnSpc>
                <a:spcPct val="90000"/>
              </a:lnSpc>
              <a:spcBef>
                <a:spcPts val="500"/>
              </a:spcBef>
              <a:spcAft>
                <a:spcPts val="0"/>
              </a:spcAft>
              <a:buClr>
                <a:schemeClr val="lt1"/>
              </a:buClr>
              <a:buSzPts val="1800"/>
              <a:buChar char="•"/>
              <a:defRPr/>
            </a:lvl2pPr>
            <a:lvl3pPr indent="-342900" lvl="2" marL="1371600" rtl="0" algn="l">
              <a:lnSpc>
                <a:spcPct val="90000"/>
              </a:lnSpc>
              <a:spcBef>
                <a:spcPts val="500"/>
              </a:spcBef>
              <a:spcAft>
                <a:spcPts val="0"/>
              </a:spcAft>
              <a:buClr>
                <a:schemeClr val="lt1"/>
              </a:buClr>
              <a:buSzPts val="1800"/>
              <a:buChar char="•"/>
              <a:defRPr/>
            </a:lvl3pPr>
            <a:lvl4pPr indent="-342900" lvl="3" marL="1828800" rtl="0" algn="l">
              <a:lnSpc>
                <a:spcPct val="90000"/>
              </a:lnSpc>
              <a:spcBef>
                <a:spcPts val="500"/>
              </a:spcBef>
              <a:spcAft>
                <a:spcPts val="0"/>
              </a:spcAft>
              <a:buClr>
                <a:schemeClr val="lt1"/>
              </a:buClr>
              <a:buSzPts val="1800"/>
              <a:buChar char="•"/>
              <a:defRPr/>
            </a:lvl4pPr>
            <a:lvl5pPr indent="-342900" lvl="4" marL="2286000" rtl="0" algn="l">
              <a:lnSpc>
                <a:spcPct val="90000"/>
              </a:lnSpc>
              <a:spcBef>
                <a:spcPts val="500"/>
              </a:spcBef>
              <a:spcAft>
                <a:spcPts val="0"/>
              </a:spcAft>
              <a:buClr>
                <a:schemeClr val="lt1"/>
              </a:buClr>
              <a:buSzPts val="1800"/>
              <a:buChar char="•"/>
              <a:defRPr/>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117" name="Google Shape;117;g2f1b9bf3fe1_1_27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8" name="Google Shape;118;g2f1b9bf3fe1_1_27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g2f1b9bf3fe1_1_27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0" name="Shape 120"/>
        <p:cNvGrpSpPr/>
        <p:nvPr/>
      </p:nvGrpSpPr>
      <p:grpSpPr>
        <a:xfrm>
          <a:off x="0" y="0"/>
          <a:ext cx="0" cy="0"/>
          <a:chOff x="0" y="0"/>
          <a:chExt cx="0" cy="0"/>
        </a:xfrm>
      </p:grpSpPr>
      <p:sp>
        <p:nvSpPr>
          <p:cNvPr id="121" name="Google Shape;121;g2f1b9bf3fe1_1_28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2" name="Google Shape;122;g2f1b9bf3fe1_1_28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3" name="Google Shape;123;g2f1b9bf3fe1_1_28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4" name="Google Shape;124;g2f1b9bf3fe1_1_28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g2f1b9bf3fe1_1_28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g2f1b9bf3fe1_1_28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8" name="Google Shape;128;g2f1b9bf3fe1_1_28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9" name="Shape 129"/>
        <p:cNvGrpSpPr/>
        <p:nvPr/>
      </p:nvGrpSpPr>
      <p:grpSpPr>
        <a:xfrm>
          <a:off x="0" y="0"/>
          <a:ext cx="0" cy="0"/>
          <a:chOff x="0" y="0"/>
          <a:chExt cx="0" cy="0"/>
        </a:xfrm>
      </p:grpSpPr>
      <p:sp>
        <p:nvSpPr>
          <p:cNvPr id="130" name="Google Shape;130;g2f1b9bf3fe1_1_289"/>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lt1"/>
              </a:buClr>
              <a:buSzPts val="3200"/>
              <a:buFont typeface="Play"/>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1" name="Google Shape;131;g2f1b9bf3fe1_1_289"/>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lt1"/>
              </a:buClr>
              <a:buSzPts val="3200"/>
              <a:buChar char="•"/>
              <a:defRPr sz="3200"/>
            </a:lvl1pPr>
            <a:lvl2pPr indent="-406400" lvl="1" marL="914400" rtl="0" algn="l">
              <a:lnSpc>
                <a:spcPct val="90000"/>
              </a:lnSpc>
              <a:spcBef>
                <a:spcPts val="500"/>
              </a:spcBef>
              <a:spcAft>
                <a:spcPts val="0"/>
              </a:spcAft>
              <a:buClr>
                <a:schemeClr val="lt1"/>
              </a:buClr>
              <a:buSzPts val="2800"/>
              <a:buChar char="•"/>
              <a:defRPr sz="2800"/>
            </a:lvl2pPr>
            <a:lvl3pPr indent="-381000" lvl="2" marL="1371600" rtl="0" algn="l">
              <a:lnSpc>
                <a:spcPct val="90000"/>
              </a:lnSpc>
              <a:spcBef>
                <a:spcPts val="500"/>
              </a:spcBef>
              <a:spcAft>
                <a:spcPts val="0"/>
              </a:spcAft>
              <a:buClr>
                <a:schemeClr val="lt1"/>
              </a:buClr>
              <a:buSzPts val="2400"/>
              <a:buChar char="•"/>
              <a:defRPr sz="2400"/>
            </a:lvl3pPr>
            <a:lvl4pPr indent="-355600" lvl="3" marL="1828800" rtl="0" algn="l">
              <a:lnSpc>
                <a:spcPct val="90000"/>
              </a:lnSpc>
              <a:spcBef>
                <a:spcPts val="500"/>
              </a:spcBef>
              <a:spcAft>
                <a:spcPts val="0"/>
              </a:spcAft>
              <a:buClr>
                <a:schemeClr val="lt1"/>
              </a:buClr>
              <a:buSzPts val="2000"/>
              <a:buChar char="•"/>
              <a:defRPr sz="2000"/>
            </a:lvl4pPr>
            <a:lvl5pPr indent="-355600" lvl="4" marL="2286000" rtl="0" algn="l">
              <a:lnSpc>
                <a:spcPct val="90000"/>
              </a:lnSpc>
              <a:spcBef>
                <a:spcPts val="500"/>
              </a:spcBef>
              <a:spcAft>
                <a:spcPts val="0"/>
              </a:spcAft>
              <a:buClr>
                <a:schemeClr val="lt1"/>
              </a:buClr>
              <a:buSzPts val="2000"/>
              <a:buChar char="•"/>
              <a:defRPr sz="2000"/>
            </a:lvl5pPr>
            <a:lvl6pPr indent="-355600" lvl="5" marL="2743200" rtl="0" algn="l">
              <a:lnSpc>
                <a:spcPct val="90000"/>
              </a:lnSpc>
              <a:spcBef>
                <a:spcPts val="500"/>
              </a:spcBef>
              <a:spcAft>
                <a:spcPts val="0"/>
              </a:spcAft>
              <a:buClr>
                <a:schemeClr val="lt1"/>
              </a:buClr>
              <a:buSzPts val="2000"/>
              <a:buChar char="•"/>
              <a:defRPr sz="2000"/>
            </a:lvl6pPr>
            <a:lvl7pPr indent="-355600" lvl="6" marL="3200400" rtl="0" algn="l">
              <a:lnSpc>
                <a:spcPct val="90000"/>
              </a:lnSpc>
              <a:spcBef>
                <a:spcPts val="500"/>
              </a:spcBef>
              <a:spcAft>
                <a:spcPts val="0"/>
              </a:spcAft>
              <a:buClr>
                <a:schemeClr val="lt1"/>
              </a:buClr>
              <a:buSzPts val="2000"/>
              <a:buChar char="•"/>
              <a:defRPr sz="2000"/>
            </a:lvl7pPr>
            <a:lvl8pPr indent="-355600" lvl="7" marL="3657600" rtl="0" algn="l">
              <a:lnSpc>
                <a:spcPct val="90000"/>
              </a:lnSpc>
              <a:spcBef>
                <a:spcPts val="500"/>
              </a:spcBef>
              <a:spcAft>
                <a:spcPts val="0"/>
              </a:spcAft>
              <a:buClr>
                <a:schemeClr val="lt1"/>
              </a:buClr>
              <a:buSzPts val="2000"/>
              <a:buChar char="•"/>
              <a:defRPr sz="2000"/>
            </a:lvl8pPr>
            <a:lvl9pPr indent="-355600" lvl="8" marL="4114800" rtl="0" algn="l">
              <a:lnSpc>
                <a:spcPct val="90000"/>
              </a:lnSpc>
              <a:spcBef>
                <a:spcPts val="500"/>
              </a:spcBef>
              <a:spcAft>
                <a:spcPts val="0"/>
              </a:spcAft>
              <a:buClr>
                <a:schemeClr val="lt1"/>
              </a:buClr>
              <a:buSzPts val="2000"/>
              <a:buChar char="•"/>
              <a:defRPr sz="2000"/>
            </a:lvl9pPr>
          </a:lstStyle>
          <a:p/>
        </p:txBody>
      </p:sp>
      <p:sp>
        <p:nvSpPr>
          <p:cNvPr id="132" name="Google Shape;132;g2f1b9bf3fe1_1_289"/>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lt1"/>
              </a:buClr>
              <a:buSzPts val="1600"/>
              <a:buNone/>
              <a:defRPr sz="1600"/>
            </a:lvl1pPr>
            <a:lvl2pPr indent="-228600" lvl="1" marL="914400" rtl="0" algn="l">
              <a:lnSpc>
                <a:spcPct val="90000"/>
              </a:lnSpc>
              <a:spcBef>
                <a:spcPts val="500"/>
              </a:spcBef>
              <a:spcAft>
                <a:spcPts val="0"/>
              </a:spcAft>
              <a:buClr>
                <a:schemeClr val="lt1"/>
              </a:buClr>
              <a:buSzPts val="1400"/>
              <a:buNone/>
              <a:defRPr sz="1400"/>
            </a:lvl2pPr>
            <a:lvl3pPr indent="-228600" lvl="2" marL="1371600" rtl="0" algn="l">
              <a:lnSpc>
                <a:spcPct val="90000"/>
              </a:lnSpc>
              <a:spcBef>
                <a:spcPts val="500"/>
              </a:spcBef>
              <a:spcAft>
                <a:spcPts val="0"/>
              </a:spcAft>
              <a:buClr>
                <a:schemeClr val="lt1"/>
              </a:buClr>
              <a:buSzPts val="1200"/>
              <a:buNone/>
              <a:defRPr sz="1200"/>
            </a:lvl3pPr>
            <a:lvl4pPr indent="-228600" lvl="3" marL="1828800" rtl="0" algn="l">
              <a:lnSpc>
                <a:spcPct val="90000"/>
              </a:lnSpc>
              <a:spcBef>
                <a:spcPts val="500"/>
              </a:spcBef>
              <a:spcAft>
                <a:spcPts val="0"/>
              </a:spcAft>
              <a:buClr>
                <a:schemeClr val="lt1"/>
              </a:buClr>
              <a:buSzPts val="1000"/>
              <a:buNone/>
              <a:defRPr sz="1000"/>
            </a:lvl4pPr>
            <a:lvl5pPr indent="-228600" lvl="4" marL="2286000" rtl="0" algn="l">
              <a:lnSpc>
                <a:spcPct val="90000"/>
              </a:lnSpc>
              <a:spcBef>
                <a:spcPts val="500"/>
              </a:spcBef>
              <a:spcAft>
                <a:spcPts val="0"/>
              </a:spcAft>
              <a:buClr>
                <a:schemeClr val="lt1"/>
              </a:buClr>
              <a:buSzPts val="1000"/>
              <a:buNone/>
              <a:defRPr sz="1000"/>
            </a:lvl5pPr>
            <a:lvl6pPr indent="-228600" lvl="5" marL="2743200" rtl="0" algn="l">
              <a:lnSpc>
                <a:spcPct val="90000"/>
              </a:lnSpc>
              <a:spcBef>
                <a:spcPts val="500"/>
              </a:spcBef>
              <a:spcAft>
                <a:spcPts val="0"/>
              </a:spcAft>
              <a:buClr>
                <a:schemeClr val="lt1"/>
              </a:buClr>
              <a:buSzPts val="1000"/>
              <a:buNone/>
              <a:defRPr sz="1000"/>
            </a:lvl6pPr>
            <a:lvl7pPr indent="-228600" lvl="6" marL="3200400" rtl="0" algn="l">
              <a:lnSpc>
                <a:spcPct val="90000"/>
              </a:lnSpc>
              <a:spcBef>
                <a:spcPts val="500"/>
              </a:spcBef>
              <a:spcAft>
                <a:spcPts val="0"/>
              </a:spcAft>
              <a:buClr>
                <a:schemeClr val="lt1"/>
              </a:buClr>
              <a:buSzPts val="1000"/>
              <a:buNone/>
              <a:defRPr sz="1000"/>
            </a:lvl7pPr>
            <a:lvl8pPr indent="-228600" lvl="7" marL="3657600" rtl="0" algn="l">
              <a:lnSpc>
                <a:spcPct val="90000"/>
              </a:lnSpc>
              <a:spcBef>
                <a:spcPts val="500"/>
              </a:spcBef>
              <a:spcAft>
                <a:spcPts val="0"/>
              </a:spcAft>
              <a:buClr>
                <a:schemeClr val="lt1"/>
              </a:buClr>
              <a:buSzPts val="1000"/>
              <a:buNone/>
              <a:defRPr sz="1000"/>
            </a:lvl8pPr>
            <a:lvl9pPr indent="-228600" lvl="8" marL="4114800" rtl="0" algn="l">
              <a:lnSpc>
                <a:spcPct val="90000"/>
              </a:lnSpc>
              <a:spcBef>
                <a:spcPts val="500"/>
              </a:spcBef>
              <a:spcAft>
                <a:spcPts val="0"/>
              </a:spcAft>
              <a:buClr>
                <a:schemeClr val="lt1"/>
              </a:buClr>
              <a:buSzPts val="1000"/>
              <a:buNone/>
              <a:defRPr sz="1000"/>
            </a:lvl9pPr>
          </a:lstStyle>
          <a:p/>
        </p:txBody>
      </p:sp>
      <p:sp>
        <p:nvSpPr>
          <p:cNvPr id="133" name="Google Shape;133;g2f1b9bf3fe1_1_28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4" name="Google Shape;134;g2f1b9bf3fe1_1_28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5" name="Google Shape;135;g2f1b9bf3fe1_1_28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0" name="Google Shape;20;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6" name="Shape 136"/>
        <p:cNvGrpSpPr/>
        <p:nvPr/>
      </p:nvGrpSpPr>
      <p:grpSpPr>
        <a:xfrm>
          <a:off x="0" y="0"/>
          <a:ext cx="0" cy="0"/>
          <a:chOff x="0" y="0"/>
          <a:chExt cx="0" cy="0"/>
        </a:xfrm>
      </p:grpSpPr>
      <p:sp>
        <p:nvSpPr>
          <p:cNvPr id="137" name="Google Shape;137;g2f1b9bf3fe1_1_296"/>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lt1"/>
              </a:buClr>
              <a:buSzPts val="3200"/>
              <a:buFont typeface="Play"/>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8" name="Google Shape;138;g2f1b9bf3fe1_1_296"/>
          <p:cNvSpPr/>
          <p:nvPr>
            <p:ph idx="2" type="pic"/>
          </p:nvPr>
        </p:nvSpPr>
        <p:spPr>
          <a:xfrm>
            <a:off x="5183188" y="987425"/>
            <a:ext cx="6172200" cy="4873500"/>
          </a:xfrm>
          <a:prstGeom prst="rect">
            <a:avLst/>
          </a:prstGeom>
          <a:noFill/>
          <a:ln>
            <a:noFill/>
          </a:ln>
        </p:spPr>
      </p:sp>
      <p:sp>
        <p:nvSpPr>
          <p:cNvPr id="139" name="Google Shape;139;g2f1b9bf3fe1_1_296"/>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lt1"/>
              </a:buClr>
              <a:buSzPts val="1600"/>
              <a:buNone/>
              <a:defRPr sz="1600"/>
            </a:lvl1pPr>
            <a:lvl2pPr indent="-228600" lvl="1" marL="914400" rtl="0" algn="l">
              <a:lnSpc>
                <a:spcPct val="90000"/>
              </a:lnSpc>
              <a:spcBef>
                <a:spcPts val="500"/>
              </a:spcBef>
              <a:spcAft>
                <a:spcPts val="0"/>
              </a:spcAft>
              <a:buClr>
                <a:schemeClr val="lt1"/>
              </a:buClr>
              <a:buSzPts val="1400"/>
              <a:buNone/>
              <a:defRPr sz="1400"/>
            </a:lvl2pPr>
            <a:lvl3pPr indent="-228600" lvl="2" marL="1371600" rtl="0" algn="l">
              <a:lnSpc>
                <a:spcPct val="90000"/>
              </a:lnSpc>
              <a:spcBef>
                <a:spcPts val="500"/>
              </a:spcBef>
              <a:spcAft>
                <a:spcPts val="0"/>
              </a:spcAft>
              <a:buClr>
                <a:schemeClr val="lt1"/>
              </a:buClr>
              <a:buSzPts val="1200"/>
              <a:buNone/>
              <a:defRPr sz="1200"/>
            </a:lvl3pPr>
            <a:lvl4pPr indent="-228600" lvl="3" marL="1828800" rtl="0" algn="l">
              <a:lnSpc>
                <a:spcPct val="90000"/>
              </a:lnSpc>
              <a:spcBef>
                <a:spcPts val="500"/>
              </a:spcBef>
              <a:spcAft>
                <a:spcPts val="0"/>
              </a:spcAft>
              <a:buClr>
                <a:schemeClr val="lt1"/>
              </a:buClr>
              <a:buSzPts val="1000"/>
              <a:buNone/>
              <a:defRPr sz="1000"/>
            </a:lvl4pPr>
            <a:lvl5pPr indent="-228600" lvl="4" marL="2286000" rtl="0" algn="l">
              <a:lnSpc>
                <a:spcPct val="90000"/>
              </a:lnSpc>
              <a:spcBef>
                <a:spcPts val="500"/>
              </a:spcBef>
              <a:spcAft>
                <a:spcPts val="0"/>
              </a:spcAft>
              <a:buClr>
                <a:schemeClr val="lt1"/>
              </a:buClr>
              <a:buSzPts val="1000"/>
              <a:buNone/>
              <a:defRPr sz="1000"/>
            </a:lvl5pPr>
            <a:lvl6pPr indent="-228600" lvl="5" marL="2743200" rtl="0" algn="l">
              <a:lnSpc>
                <a:spcPct val="90000"/>
              </a:lnSpc>
              <a:spcBef>
                <a:spcPts val="500"/>
              </a:spcBef>
              <a:spcAft>
                <a:spcPts val="0"/>
              </a:spcAft>
              <a:buClr>
                <a:schemeClr val="lt1"/>
              </a:buClr>
              <a:buSzPts val="1000"/>
              <a:buNone/>
              <a:defRPr sz="1000"/>
            </a:lvl6pPr>
            <a:lvl7pPr indent="-228600" lvl="6" marL="3200400" rtl="0" algn="l">
              <a:lnSpc>
                <a:spcPct val="90000"/>
              </a:lnSpc>
              <a:spcBef>
                <a:spcPts val="500"/>
              </a:spcBef>
              <a:spcAft>
                <a:spcPts val="0"/>
              </a:spcAft>
              <a:buClr>
                <a:schemeClr val="lt1"/>
              </a:buClr>
              <a:buSzPts val="1000"/>
              <a:buNone/>
              <a:defRPr sz="1000"/>
            </a:lvl7pPr>
            <a:lvl8pPr indent="-228600" lvl="7" marL="3657600" rtl="0" algn="l">
              <a:lnSpc>
                <a:spcPct val="90000"/>
              </a:lnSpc>
              <a:spcBef>
                <a:spcPts val="500"/>
              </a:spcBef>
              <a:spcAft>
                <a:spcPts val="0"/>
              </a:spcAft>
              <a:buClr>
                <a:schemeClr val="lt1"/>
              </a:buClr>
              <a:buSzPts val="1000"/>
              <a:buNone/>
              <a:defRPr sz="1000"/>
            </a:lvl8pPr>
            <a:lvl9pPr indent="-228600" lvl="8" marL="4114800" rtl="0" algn="l">
              <a:lnSpc>
                <a:spcPct val="90000"/>
              </a:lnSpc>
              <a:spcBef>
                <a:spcPts val="500"/>
              </a:spcBef>
              <a:spcAft>
                <a:spcPts val="0"/>
              </a:spcAft>
              <a:buClr>
                <a:schemeClr val="lt1"/>
              </a:buClr>
              <a:buSzPts val="1000"/>
              <a:buNone/>
              <a:defRPr sz="1000"/>
            </a:lvl9pPr>
          </a:lstStyle>
          <a:p/>
        </p:txBody>
      </p:sp>
      <p:sp>
        <p:nvSpPr>
          <p:cNvPr id="140" name="Google Shape;140;g2f1b9bf3fe1_1_29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1" name="Google Shape;141;g2f1b9bf3fe1_1_29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g2f1b9bf3fe1_1_29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3" name="Shape 143"/>
        <p:cNvGrpSpPr/>
        <p:nvPr/>
      </p:nvGrpSpPr>
      <p:grpSpPr>
        <a:xfrm>
          <a:off x="0" y="0"/>
          <a:ext cx="0" cy="0"/>
          <a:chOff x="0" y="0"/>
          <a:chExt cx="0" cy="0"/>
        </a:xfrm>
      </p:grpSpPr>
      <p:sp>
        <p:nvSpPr>
          <p:cNvPr id="144" name="Google Shape;144;g2f1b9bf3fe1_1_30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5" name="Google Shape;145;g2f1b9bf3fe1_1_303"/>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lt1"/>
              </a:buClr>
              <a:buSzPts val="1800"/>
              <a:buChar char="•"/>
              <a:defRPr/>
            </a:lvl1pPr>
            <a:lvl2pPr indent="-342900" lvl="1" marL="914400" rtl="0" algn="l">
              <a:lnSpc>
                <a:spcPct val="90000"/>
              </a:lnSpc>
              <a:spcBef>
                <a:spcPts val="500"/>
              </a:spcBef>
              <a:spcAft>
                <a:spcPts val="0"/>
              </a:spcAft>
              <a:buClr>
                <a:schemeClr val="lt1"/>
              </a:buClr>
              <a:buSzPts val="1800"/>
              <a:buChar char="•"/>
              <a:defRPr/>
            </a:lvl2pPr>
            <a:lvl3pPr indent="-342900" lvl="2" marL="1371600" rtl="0" algn="l">
              <a:lnSpc>
                <a:spcPct val="90000"/>
              </a:lnSpc>
              <a:spcBef>
                <a:spcPts val="500"/>
              </a:spcBef>
              <a:spcAft>
                <a:spcPts val="0"/>
              </a:spcAft>
              <a:buClr>
                <a:schemeClr val="lt1"/>
              </a:buClr>
              <a:buSzPts val="1800"/>
              <a:buChar char="•"/>
              <a:defRPr/>
            </a:lvl3pPr>
            <a:lvl4pPr indent="-342900" lvl="3" marL="1828800" rtl="0" algn="l">
              <a:lnSpc>
                <a:spcPct val="90000"/>
              </a:lnSpc>
              <a:spcBef>
                <a:spcPts val="500"/>
              </a:spcBef>
              <a:spcAft>
                <a:spcPts val="0"/>
              </a:spcAft>
              <a:buClr>
                <a:schemeClr val="lt1"/>
              </a:buClr>
              <a:buSzPts val="1800"/>
              <a:buChar char="•"/>
              <a:defRPr/>
            </a:lvl4pPr>
            <a:lvl5pPr indent="-342900" lvl="4" marL="2286000" rtl="0" algn="l">
              <a:lnSpc>
                <a:spcPct val="90000"/>
              </a:lnSpc>
              <a:spcBef>
                <a:spcPts val="500"/>
              </a:spcBef>
              <a:spcAft>
                <a:spcPts val="0"/>
              </a:spcAft>
              <a:buClr>
                <a:schemeClr val="lt1"/>
              </a:buClr>
              <a:buSzPts val="1800"/>
              <a:buChar char="•"/>
              <a:defRPr/>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146" name="Google Shape;146;g2f1b9bf3fe1_1_30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7" name="Google Shape;147;g2f1b9bf3fe1_1_30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8" name="Google Shape;148;g2f1b9bf3fe1_1_30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9" name="Shape 149"/>
        <p:cNvGrpSpPr/>
        <p:nvPr/>
      </p:nvGrpSpPr>
      <p:grpSpPr>
        <a:xfrm>
          <a:off x="0" y="0"/>
          <a:ext cx="0" cy="0"/>
          <a:chOff x="0" y="0"/>
          <a:chExt cx="0" cy="0"/>
        </a:xfrm>
      </p:grpSpPr>
      <p:sp>
        <p:nvSpPr>
          <p:cNvPr id="150" name="Google Shape;150;g2f1b9bf3fe1_1_309"/>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1" name="Google Shape;151;g2f1b9bf3fe1_1_309"/>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lt1"/>
              </a:buClr>
              <a:buSzPts val="1800"/>
              <a:buChar char="•"/>
              <a:defRPr/>
            </a:lvl1pPr>
            <a:lvl2pPr indent="-342900" lvl="1" marL="914400" rtl="0" algn="l">
              <a:lnSpc>
                <a:spcPct val="90000"/>
              </a:lnSpc>
              <a:spcBef>
                <a:spcPts val="500"/>
              </a:spcBef>
              <a:spcAft>
                <a:spcPts val="0"/>
              </a:spcAft>
              <a:buClr>
                <a:schemeClr val="lt1"/>
              </a:buClr>
              <a:buSzPts val="1800"/>
              <a:buChar char="•"/>
              <a:defRPr/>
            </a:lvl2pPr>
            <a:lvl3pPr indent="-342900" lvl="2" marL="1371600" rtl="0" algn="l">
              <a:lnSpc>
                <a:spcPct val="90000"/>
              </a:lnSpc>
              <a:spcBef>
                <a:spcPts val="500"/>
              </a:spcBef>
              <a:spcAft>
                <a:spcPts val="0"/>
              </a:spcAft>
              <a:buClr>
                <a:schemeClr val="lt1"/>
              </a:buClr>
              <a:buSzPts val="1800"/>
              <a:buChar char="•"/>
              <a:defRPr/>
            </a:lvl3pPr>
            <a:lvl4pPr indent="-342900" lvl="3" marL="1828800" rtl="0" algn="l">
              <a:lnSpc>
                <a:spcPct val="90000"/>
              </a:lnSpc>
              <a:spcBef>
                <a:spcPts val="500"/>
              </a:spcBef>
              <a:spcAft>
                <a:spcPts val="0"/>
              </a:spcAft>
              <a:buClr>
                <a:schemeClr val="lt1"/>
              </a:buClr>
              <a:buSzPts val="1800"/>
              <a:buChar char="•"/>
              <a:defRPr/>
            </a:lvl4pPr>
            <a:lvl5pPr indent="-342900" lvl="4" marL="2286000" rtl="0" algn="l">
              <a:lnSpc>
                <a:spcPct val="90000"/>
              </a:lnSpc>
              <a:spcBef>
                <a:spcPts val="500"/>
              </a:spcBef>
              <a:spcAft>
                <a:spcPts val="0"/>
              </a:spcAft>
              <a:buClr>
                <a:schemeClr val="lt1"/>
              </a:buClr>
              <a:buSzPts val="1800"/>
              <a:buChar char="•"/>
              <a:defRPr/>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152" name="Google Shape;152;g2f1b9bf3fe1_1_30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3" name="Google Shape;153;g2f1b9bf3fe1_1_30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4" name="Google Shape;154;g2f1b9bf3fe1_1_30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9E9E9"/>
              </a:buClr>
              <a:buSzPts val="2400"/>
              <a:buNone/>
              <a:defRPr sz="2400">
                <a:solidFill>
                  <a:srgbClr val="E9E9E9"/>
                </a:solidFill>
              </a:defRPr>
            </a:lvl1pPr>
            <a:lvl2pPr indent="-228600" lvl="1" marL="914400" algn="l">
              <a:lnSpc>
                <a:spcPct val="90000"/>
              </a:lnSpc>
              <a:spcBef>
                <a:spcPts val="500"/>
              </a:spcBef>
              <a:spcAft>
                <a:spcPts val="0"/>
              </a:spcAft>
              <a:buClr>
                <a:srgbClr val="E9E9E9"/>
              </a:buClr>
              <a:buSzPts val="2000"/>
              <a:buNone/>
              <a:defRPr sz="2000">
                <a:solidFill>
                  <a:srgbClr val="E9E9E9"/>
                </a:solidFill>
              </a:defRPr>
            </a:lvl2pPr>
            <a:lvl3pPr indent="-228600" lvl="2" marL="1371600" algn="l">
              <a:lnSpc>
                <a:spcPct val="90000"/>
              </a:lnSpc>
              <a:spcBef>
                <a:spcPts val="500"/>
              </a:spcBef>
              <a:spcAft>
                <a:spcPts val="0"/>
              </a:spcAft>
              <a:buClr>
                <a:srgbClr val="E9E9E9"/>
              </a:buClr>
              <a:buSzPts val="1800"/>
              <a:buNone/>
              <a:defRPr sz="1800">
                <a:solidFill>
                  <a:srgbClr val="E9E9E9"/>
                </a:solidFill>
              </a:defRPr>
            </a:lvl3pPr>
            <a:lvl4pPr indent="-228600" lvl="3" marL="1828800" algn="l">
              <a:lnSpc>
                <a:spcPct val="90000"/>
              </a:lnSpc>
              <a:spcBef>
                <a:spcPts val="500"/>
              </a:spcBef>
              <a:spcAft>
                <a:spcPts val="0"/>
              </a:spcAft>
              <a:buClr>
                <a:srgbClr val="E9E9E9"/>
              </a:buClr>
              <a:buSzPts val="1600"/>
              <a:buNone/>
              <a:defRPr sz="1600">
                <a:solidFill>
                  <a:srgbClr val="E9E9E9"/>
                </a:solidFill>
              </a:defRPr>
            </a:lvl4pPr>
            <a:lvl5pPr indent="-228600" lvl="4" marL="2286000" algn="l">
              <a:lnSpc>
                <a:spcPct val="90000"/>
              </a:lnSpc>
              <a:spcBef>
                <a:spcPts val="500"/>
              </a:spcBef>
              <a:spcAft>
                <a:spcPts val="0"/>
              </a:spcAft>
              <a:buClr>
                <a:srgbClr val="E9E9E9"/>
              </a:buClr>
              <a:buSzPts val="1600"/>
              <a:buNone/>
              <a:defRPr sz="1600">
                <a:solidFill>
                  <a:srgbClr val="E9E9E9"/>
                </a:solidFill>
              </a:defRPr>
            </a:lvl5pPr>
            <a:lvl6pPr indent="-228600" lvl="5" marL="2743200" algn="l">
              <a:lnSpc>
                <a:spcPct val="90000"/>
              </a:lnSpc>
              <a:spcBef>
                <a:spcPts val="500"/>
              </a:spcBef>
              <a:spcAft>
                <a:spcPts val="0"/>
              </a:spcAft>
              <a:buClr>
                <a:srgbClr val="E9E9E9"/>
              </a:buClr>
              <a:buSzPts val="1600"/>
              <a:buNone/>
              <a:defRPr sz="1600">
                <a:solidFill>
                  <a:srgbClr val="E9E9E9"/>
                </a:solidFill>
              </a:defRPr>
            </a:lvl6pPr>
            <a:lvl7pPr indent="-228600" lvl="6" marL="3200400" algn="l">
              <a:lnSpc>
                <a:spcPct val="90000"/>
              </a:lnSpc>
              <a:spcBef>
                <a:spcPts val="500"/>
              </a:spcBef>
              <a:spcAft>
                <a:spcPts val="0"/>
              </a:spcAft>
              <a:buClr>
                <a:srgbClr val="E9E9E9"/>
              </a:buClr>
              <a:buSzPts val="1600"/>
              <a:buNone/>
              <a:defRPr sz="1600">
                <a:solidFill>
                  <a:srgbClr val="E9E9E9"/>
                </a:solidFill>
              </a:defRPr>
            </a:lvl7pPr>
            <a:lvl8pPr indent="-228600" lvl="7" marL="3657600" algn="l">
              <a:lnSpc>
                <a:spcPct val="90000"/>
              </a:lnSpc>
              <a:spcBef>
                <a:spcPts val="500"/>
              </a:spcBef>
              <a:spcAft>
                <a:spcPts val="0"/>
              </a:spcAft>
              <a:buClr>
                <a:srgbClr val="E9E9E9"/>
              </a:buClr>
              <a:buSzPts val="1600"/>
              <a:buNone/>
              <a:defRPr sz="1600">
                <a:solidFill>
                  <a:srgbClr val="E9E9E9"/>
                </a:solidFill>
              </a:defRPr>
            </a:lvl8pPr>
            <a:lvl9pPr indent="-228600" lvl="8" marL="4114800" algn="l">
              <a:lnSpc>
                <a:spcPct val="90000"/>
              </a:lnSpc>
              <a:spcBef>
                <a:spcPts val="500"/>
              </a:spcBef>
              <a:spcAft>
                <a:spcPts val="0"/>
              </a:spcAft>
              <a:buClr>
                <a:srgbClr val="E9E9E9"/>
              </a:buClr>
              <a:buSzPts val="1600"/>
              <a:buNone/>
              <a:defRPr sz="1600">
                <a:solidFill>
                  <a:srgbClr val="E9E9E9"/>
                </a:solidFill>
              </a:defRPr>
            </a:lvl9pPr>
          </a:lstStyle>
          <a:p/>
        </p:txBody>
      </p:sp>
      <p:sp>
        <p:nvSpPr>
          <p:cNvPr id="26" name="Google Shape;26;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2" name="Google Shape;32;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3" name="Google Shape;3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9" name="Google Shape;39;p1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0" name="Google Shape;40;p1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1" name="Google Shape;41;p1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2" name="Google Shape;4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lvl1pPr>
            <a:lvl2pPr indent="-406400" lvl="1" marL="914400" algn="l">
              <a:lnSpc>
                <a:spcPct val="90000"/>
              </a:lnSpc>
              <a:spcBef>
                <a:spcPts val="500"/>
              </a:spcBef>
              <a:spcAft>
                <a:spcPts val="0"/>
              </a:spcAft>
              <a:buClr>
                <a:schemeClr val="lt1"/>
              </a:buClr>
              <a:buSzPts val="2800"/>
              <a:buChar char="•"/>
              <a:defRPr sz="2800"/>
            </a:lvl2pPr>
            <a:lvl3pPr indent="-381000" lvl="2" marL="1371600" algn="l">
              <a:lnSpc>
                <a:spcPct val="90000"/>
              </a:lnSpc>
              <a:spcBef>
                <a:spcPts val="500"/>
              </a:spcBef>
              <a:spcAft>
                <a:spcPts val="0"/>
              </a:spcAft>
              <a:buClr>
                <a:schemeClr val="lt1"/>
              </a:buClr>
              <a:buSzPts val="2400"/>
              <a:buChar char="•"/>
              <a:defRPr sz="2400"/>
            </a:lvl3pPr>
            <a:lvl4pPr indent="-355600" lvl="3" marL="1828800" algn="l">
              <a:lnSpc>
                <a:spcPct val="90000"/>
              </a:lnSpc>
              <a:spcBef>
                <a:spcPts val="500"/>
              </a:spcBef>
              <a:spcAft>
                <a:spcPts val="0"/>
              </a:spcAft>
              <a:buClr>
                <a:schemeClr val="lt1"/>
              </a:buClr>
              <a:buSzPts val="2000"/>
              <a:buChar char="•"/>
              <a:defRPr sz="2000"/>
            </a:lvl4pPr>
            <a:lvl5pPr indent="-355600" lvl="4" marL="2286000" algn="l">
              <a:lnSpc>
                <a:spcPct val="9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57" name="Google Shape;57;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58" name="Google Shape;5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p:nvPr>
            <p:ph idx="2" type="pic"/>
          </p:nvPr>
        </p:nvSpPr>
        <p:spPr>
          <a:xfrm>
            <a:off x="5183188" y="987425"/>
            <a:ext cx="6172200" cy="4873625"/>
          </a:xfrm>
          <a:prstGeom prst="rect">
            <a:avLst/>
          </a:prstGeom>
          <a:noFill/>
          <a:ln>
            <a:noFill/>
          </a:ln>
        </p:spPr>
      </p:sp>
      <p:sp>
        <p:nvSpPr>
          <p:cNvPr id="64" name="Google Shape;64;p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5" name="Google Shape;6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Play"/>
              <a:buNone/>
              <a:defRPr b="0" i="0" sz="4400" u="none" cap="none" strike="noStrike">
                <a:solidFill>
                  <a:schemeClr val="lt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8" name="Google Shape;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E9E9E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 name="Google Shape;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E9E9E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 name="Google Shape;1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E9E9E9"/>
                </a:solidFill>
                <a:latin typeface="Arial"/>
                <a:ea typeface="Arial"/>
                <a:cs typeface="Arial"/>
                <a:sym typeface="Arial"/>
              </a:defRPr>
            </a:lvl1pPr>
            <a:lvl2pPr indent="0" lvl="1" marL="0" marR="0" rtl="0" algn="r">
              <a:spcBef>
                <a:spcPts val="0"/>
              </a:spcBef>
              <a:buNone/>
              <a:defRPr b="0" i="0" sz="1200" u="none" cap="none" strike="noStrike">
                <a:solidFill>
                  <a:srgbClr val="E9E9E9"/>
                </a:solidFill>
                <a:latin typeface="Arial"/>
                <a:ea typeface="Arial"/>
                <a:cs typeface="Arial"/>
                <a:sym typeface="Arial"/>
              </a:defRPr>
            </a:lvl2pPr>
            <a:lvl3pPr indent="0" lvl="2" marL="0" marR="0" rtl="0" algn="r">
              <a:spcBef>
                <a:spcPts val="0"/>
              </a:spcBef>
              <a:buNone/>
              <a:defRPr b="0" i="0" sz="1200" u="none" cap="none" strike="noStrike">
                <a:solidFill>
                  <a:srgbClr val="E9E9E9"/>
                </a:solidFill>
                <a:latin typeface="Arial"/>
                <a:ea typeface="Arial"/>
                <a:cs typeface="Arial"/>
                <a:sym typeface="Arial"/>
              </a:defRPr>
            </a:lvl3pPr>
            <a:lvl4pPr indent="0" lvl="3" marL="0" marR="0" rtl="0" algn="r">
              <a:spcBef>
                <a:spcPts val="0"/>
              </a:spcBef>
              <a:buNone/>
              <a:defRPr b="0" i="0" sz="1200" u="none" cap="none" strike="noStrike">
                <a:solidFill>
                  <a:srgbClr val="E9E9E9"/>
                </a:solidFill>
                <a:latin typeface="Arial"/>
                <a:ea typeface="Arial"/>
                <a:cs typeface="Arial"/>
                <a:sym typeface="Arial"/>
              </a:defRPr>
            </a:lvl4pPr>
            <a:lvl5pPr indent="0" lvl="4" marL="0" marR="0" rtl="0" algn="r">
              <a:spcBef>
                <a:spcPts val="0"/>
              </a:spcBef>
              <a:buNone/>
              <a:defRPr b="0" i="0" sz="1200" u="none" cap="none" strike="noStrike">
                <a:solidFill>
                  <a:srgbClr val="E9E9E9"/>
                </a:solidFill>
                <a:latin typeface="Arial"/>
                <a:ea typeface="Arial"/>
                <a:cs typeface="Arial"/>
                <a:sym typeface="Arial"/>
              </a:defRPr>
            </a:lvl5pPr>
            <a:lvl6pPr indent="0" lvl="5" marL="0" marR="0" rtl="0" algn="r">
              <a:spcBef>
                <a:spcPts val="0"/>
              </a:spcBef>
              <a:buNone/>
              <a:defRPr b="0" i="0" sz="1200" u="none" cap="none" strike="noStrike">
                <a:solidFill>
                  <a:srgbClr val="E9E9E9"/>
                </a:solidFill>
                <a:latin typeface="Arial"/>
                <a:ea typeface="Arial"/>
                <a:cs typeface="Arial"/>
                <a:sym typeface="Arial"/>
              </a:defRPr>
            </a:lvl6pPr>
            <a:lvl7pPr indent="0" lvl="6" marL="0" marR="0" rtl="0" algn="r">
              <a:spcBef>
                <a:spcPts val="0"/>
              </a:spcBef>
              <a:buNone/>
              <a:defRPr b="0" i="0" sz="1200" u="none" cap="none" strike="noStrike">
                <a:solidFill>
                  <a:srgbClr val="E9E9E9"/>
                </a:solidFill>
                <a:latin typeface="Arial"/>
                <a:ea typeface="Arial"/>
                <a:cs typeface="Arial"/>
                <a:sym typeface="Arial"/>
              </a:defRPr>
            </a:lvl7pPr>
            <a:lvl8pPr indent="0" lvl="7" marL="0" marR="0" rtl="0" algn="r">
              <a:spcBef>
                <a:spcPts val="0"/>
              </a:spcBef>
              <a:buNone/>
              <a:defRPr b="0" i="0" sz="1200" u="none" cap="none" strike="noStrike">
                <a:solidFill>
                  <a:srgbClr val="E9E9E9"/>
                </a:solidFill>
                <a:latin typeface="Arial"/>
                <a:ea typeface="Arial"/>
                <a:cs typeface="Arial"/>
                <a:sym typeface="Arial"/>
              </a:defRPr>
            </a:lvl8pPr>
            <a:lvl9pPr indent="0" lvl="8" marL="0" marR="0" rtl="0" algn="r">
              <a:spcBef>
                <a:spcPts val="0"/>
              </a:spcBef>
              <a:buNone/>
              <a:defRPr b="0" i="0" sz="1200" u="none" cap="none" strike="noStrike">
                <a:solidFill>
                  <a:srgbClr val="E9E9E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0" name="Shape 80"/>
        <p:cNvGrpSpPr/>
        <p:nvPr/>
      </p:nvGrpSpPr>
      <p:grpSpPr>
        <a:xfrm>
          <a:off x="0" y="0"/>
          <a:ext cx="0" cy="0"/>
          <a:chOff x="0" y="0"/>
          <a:chExt cx="0" cy="0"/>
        </a:xfrm>
      </p:grpSpPr>
      <p:sp>
        <p:nvSpPr>
          <p:cNvPr id="81" name="Google Shape;81;g2f1b9bf3fe1_1_24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Play"/>
              <a:buNone/>
              <a:defRPr b="0" i="0" sz="4400" u="none" cap="none" strike="noStrike">
                <a:solidFill>
                  <a:schemeClr val="lt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2" name="Google Shape;82;g2f1b9bf3fe1_1_24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83" name="Google Shape;83;g2f1b9bf3fe1_1_24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E9E9E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84" name="Google Shape;84;g2f1b9bf3fe1_1_24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E9E9E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85" name="Google Shape;85;g2f1b9bf3fe1_1_24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E9E9E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4.png"/><Relationship Id="rId11" Type="http://schemas.openxmlformats.org/officeDocument/2006/relationships/hyperlink" Target="https://arxiv.org/abs/2303.13012v3" TargetMode="External"/><Relationship Id="rId10" Type="http://schemas.openxmlformats.org/officeDocument/2006/relationships/hyperlink" Target="https://arxiv.org/abs/2303.13012v3" TargetMode="External"/><Relationship Id="rId9" Type="http://schemas.openxmlformats.org/officeDocument/2006/relationships/hyperlink" Target="https://arxiv.org/abs/2303.13012v3" TargetMode="External"/><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11.png"/><Relationship Id="rId8"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hyperlink" Target="https://arxiv.org/abs/2303.13012v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hyperlink" Target="https://arxiv.org/abs/quant-ph/0209131v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
          <p:cNvSpPr txBox="1"/>
          <p:nvPr>
            <p:ph idx="1" type="subTitle"/>
          </p:nvPr>
        </p:nvSpPr>
        <p:spPr>
          <a:xfrm>
            <a:off x="1544782" y="3602037"/>
            <a:ext cx="9102436" cy="2431435"/>
          </a:xfrm>
          <a:prstGeom prst="rect">
            <a:avLst/>
          </a:prstGeom>
          <a:noFill/>
          <a:ln>
            <a:noFill/>
          </a:ln>
        </p:spPr>
        <p:txBody>
          <a:bodyPr anchorCtr="0" anchor="t" bIns="45700" lIns="91425" spcFirstLastPara="1" rIns="91425" wrap="square" tIns="45700">
            <a:normAutofit fontScale="25000" lnSpcReduction="20000"/>
          </a:bodyPr>
          <a:lstStyle/>
          <a:p>
            <a:pPr indent="0" lvl="0" marL="0" rtl="0" algn="ctr">
              <a:lnSpc>
                <a:spcPct val="90000"/>
              </a:lnSpc>
              <a:spcBef>
                <a:spcPts val="0"/>
              </a:spcBef>
              <a:spcAft>
                <a:spcPts val="0"/>
              </a:spcAft>
              <a:buClr>
                <a:srgbClr val="595959"/>
              </a:buClr>
              <a:buSzPct val="100000"/>
              <a:buNone/>
            </a:pPr>
            <a:r>
              <a:rPr b="0" i="0" lang="en-US" sz="11200" u="none" strike="noStrike">
                <a:solidFill>
                  <a:srgbClr val="595959"/>
                </a:solidFill>
                <a:latin typeface="Garamond"/>
                <a:ea typeface="Garamond"/>
                <a:cs typeface="Garamond"/>
                <a:sym typeface="Garamond"/>
              </a:rPr>
              <a:t>By Team: Quantum Cats</a:t>
            </a:r>
            <a:endParaRPr/>
          </a:p>
          <a:p>
            <a:pPr indent="0" lvl="0" marL="0" rtl="0" algn="ctr">
              <a:lnSpc>
                <a:spcPct val="90000"/>
              </a:lnSpc>
              <a:spcBef>
                <a:spcPts val="0"/>
              </a:spcBef>
              <a:spcAft>
                <a:spcPts val="0"/>
              </a:spcAft>
              <a:buClr>
                <a:schemeClr val="lt1"/>
              </a:buClr>
              <a:buSzPct val="100000"/>
              <a:buNone/>
            </a:pPr>
            <a:r>
              <a:t/>
            </a:r>
            <a:endParaRPr b="0" sz="11200">
              <a:latin typeface="Garamond"/>
              <a:ea typeface="Garamond"/>
              <a:cs typeface="Garamond"/>
              <a:sym typeface="Garamond"/>
            </a:endParaRPr>
          </a:p>
          <a:p>
            <a:pPr indent="0" lvl="0" marL="0" rtl="0" algn="ctr">
              <a:lnSpc>
                <a:spcPct val="90000"/>
              </a:lnSpc>
              <a:spcBef>
                <a:spcPts val="0"/>
              </a:spcBef>
              <a:spcAft>
                <a:spcPts val="0"/>
              </a:spcAft>
              <a:buClr>
                <a:srgbClr val="595959"/>
              </a:buClr>
              <a:buSzPct val="100000"/>
              <a:buNone/>
            </a:pPr>
            <a:r>
              <a:rPr b="0" i="0" lang="en-US" sz="11200" u="none" strike="noStrike">
                <a:solidFill>
                  <a:srgbClr val="595959"/>
                </a:solidFill>
                <a:latin typeface="Garamond"/>
                <a:ea typeface="Garamond"/>
                <a:cs typeface="Garamond"/>
                <a:sym typeface="Garamond"/>
              </a:rPr>
              <a:t>Mahroo Mirabdolhagh Hazaveh</a:t>
            </a:r>
            <a:endParaRPr b="0" sz="11200">
              <a:latin typeface="Garamond"/>
              <a:ea typeface="Garamond"/>
              <a:cs typeface="Garamond"/>
              <a:sym typeface="Garamond"/>
            </a:endParaRPr>
          </a:p>
          <a:p>
            <a:pPr indent="0" lvl="0" marL="0" rtl="0" algn="ctr">
              <a:lnSpc>
                <a:spcPct val="90000"/>
              </a:lnSpc>
              <a:spcBef>
                <a:spcPts val="0"/>
              </a:spcBef>
              <a:spcAft>
                <a:spcPts val="0"/>
              </a:spcAft>
              <a:buClr>
                <a:srgbClr val="595959"/>
              </a:buClr>
              <a:buSzPct val="100000"/>
              <a:buNone/>
            </a:pPr>
            <a:r>
              <a:rPr b="0" i="0" lang="en-US" sz="11200" u="none" strike="noStrike">
                <a:solidFill>
                  <a:srgbClr val="595959"/>
                </a:solidFill>
                <a:latin typeface="Garamond"/>
                <a:ea typeface="Garamond"/>
                <a:cs typeface="Garamond"/>
                <a:sym typeface="Garamond"/>
              </a:rPr>
              <a:t>Cynthia Cruz Sanchez</a:t>
            </a:r>
            <a:endParaRPr/>
          </a:p>
          <a:p>
            <a:pPr indent="0" lvl="0" marL="0" rtl="0" algn="ctr">
              <a:lnSpc>
                <a:spcPct val="90000"/>
              </a:lnSpc>
              <a:spcBef>
                <a:spcPts val="0"/>
              </a:spcBef>
              <a:spcAft>
                <a:spcPts val="0"/>
              </a:spcAft>
              <a:buClr>
                <a:srgbClr val="595959"/>
              </a:buClr>
              <a:buSzPct val="100000"/>
              <a:buNone/>
            </a:pPr>
            <a:r>
              <a:rPr b="0" i="0" lang="en-US" sz="11200" u="none" strike="noStrike">
                <a:solidFill>
                  <a:srgbClr val="595959"/>
                </a:solidFill>
                <a:latin typeface="Garamond"/>
                <a:ea typeface="Garamond"/>
                <a:cs typeface="Garamond"/>
                <a:sym typeface="Garamond"/>
              </a:rPr>
              <a:t>Johanna Nemec</a:t>
            </a:r>
            <a:endParaRPr/>
          </a:p>
          <a:p>
            <a:pPr indent="0" lvl="0" marL="0" rtl="0" algn="r">
              <a:lnSpc>
                <a:spcPct val="90000"/>
              </a:lnSpc>
              <a:spcBef>
                <a:spcPts val="0"/>
              </a:spcBef>
              <a:spcAft>
                <a:spcPts val="0"/>
              </a:spcAft>
              <a:buClr>
                <a:schemeClr val="lt1"/>
              </a:buClr>
              <a:buSzPct val="100000"/>
              <a:buNone/>
            </a:pPr>
            <a:r>
              <a:t/>
            </a:r>
            <a:endParaRPr sz="11200">
              <a:latin typeface="Garamond"/>
              <a:ea typeface="Garamond"/>
              <a:cs typeface="Garamond"/>
              <a:sym typeface="Garamond"/>
            </a:endParaRPr>
          </a:p>
          <a:p>
            <a:pPr indent="0" lvl="0" marL="0" rtl="0" algn="ctr">
              <a:lnSpc>
                <a:spcPct val="90000"/>
              </a:lnSpc>
              <a:spcBef>
                <a:spcPts val="0"/>
              </a:spcBef>
              <a:spcAft>
                <a:spcPts val="0"/>
              </a:spcAft>
              <a:buClr>
                <a:srgbClr val="595959"/>
              </a:buClr>
              <a:buSzPct val="100000"/>
              <a:buNone/>
            </a:pPr>
            <a:r>
              <a:rPr b="0" i="0" lang="en-US" sz="6400" u="none" strike="noStrike">
                <a:solidFill>
                  <a:srgbClr val="595959"/>
                </a:solidFill>
                <a:latin typeface="Arial"/>
                <a:ea typeface="Arial"/>
                <a:cs typeface="Arial"/>
                <a:sym typeface="Arial"/>
              </a:rPr>
              <a:t>Womanium Quantum + AI Project 2024</a:t>
            </a:r>
            <a:endParaRPr b="0" sz="6400"/>
          </a:p>
          <a:p>
            <a:pPr indent="0" lvl="0" marL="0" rtl="0" algn="ctr">
              <a:lnSpc>
                <a:spcPct val="90000"/>
              </a:lnSpc>
              <a:spcBef>
                <a:spcPts val="1000"/>
              </a:spcBef>
              <a:spcAft>
                <a:spcPts val="0"/>
              </a:spcAft>
              <a:buClr>
                <a:schemeClr val="lt1"/>
              </a:buClr>
              <a:buSzPct val="100000"/>
              <a:buNone/>
            </a:pPr>
            <a:br>
              <a:rPr lang="en-US"/>
            </a:br>
            <a:br>
              <a:rPr lang="en-US"/>
            </a:br>
            <a:endParaRPr/>
          </a:p>
        </p:txBody>
      </p:sp>
      <p:sp>
        <p:nvSpPr>
          <p:cNvPr id="160" name="Google Shape;160;p1"/>
          <p:cNvSpPr/>
          <p:nvPr/>
        </p:nvSpPr>
        <p:spPr>
          <a:xfrm>
            <a:off x="0" y="6234545"/>
            <a:ext cx="12192000" cy="623455"/>
          </a:xfrm>
          <a:prstGeom prst="rect">
            <a:avLst/>
          </a:prstGeom>
          <a:solidFill>
            <a:srgbClr val="C59A00"/>
          </a:solidFill>
          <a:ln cap="flat" cmpd="sng" w="19050">
            <a:solidFill>
              <a:srgbClr val="6B550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61" name="Google Shape;161;p1"/>
          <p:cNvPicPr preferRelativeResize="0"/>
          <p:nvPr/>
        </p:nvPicPr>
        <p:blipFill rotWithShape="1">
          <a:blip r:embed="rId3">
            <a:alphaModFix/>
          </a:blip>
          <a:srcRect b="0" l="0" r="0" t="0"/>
          <a:stretch/>
        </p:blipFill>
        <p:spPr>
          <a:xfrm>
            <a:off x="3564082" y="6358534"/>
            <a:ext cx="5063836" cy="375475"/>
          </a:xfrm>
          <a:prstGeom prst="rect">
            <a:avLst/>
          </a:prstGeom>
          <a:noFill/>
          <a:ln>
            <a:noFill/>
          </a:ln>
        </p:spPr>
      </p:pic>
      <p:sp>
        <p:nvSpPr>
          <p:cNvPr id="162" name="Google Shape;162;p1"/>
          <p:cNvSpPr txBox="1"/>
          <p:nvPr/>
        </p:nvSpPr>
        <p:spPr>
          <a:xfrm>
            <a:off x="0" y="1025912"/>
            <a:ext cx="12192000" cy="1815882"/>
          </a:xfrm>
          <a:prstGeom prst="rect">
            <a:avLst/>
          </a:prstGeom>
          <a:solidFill>
            <a:srgbClr val="C59A0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ctr">
              <a:spcBef>
                <a:spcPts val="0"/>
              </a:spcBef>
              <a:spcAft>
                <a:spcPts val="0"/>
              </a:spcAft>
              <a:buNone/>
            </a:pPr>
            <a:r>
              <a:rPr b="1" i="0" lang="en-US" sz="4400" u="none" cap="none" strike="noStrike">
                <a:solidFill>
                  <a:srgbClr val="000000"/>
                </a:solidFill>
                <a:latin typeface="Garamond"/>
                <a:ea typeface="Garamond"/>
                <a:cs typeface="Garamond"/>
                <a:sym typeface="Garamond"/>
              </a:rPr>
              <a:t>Development of Novel Algorithms</a:t>
            </a:r>
            <a:endParaRPr/>
          </a:p>
          <a:p>
            <a:pPr indent="0" lvl="0" marL="0" marR="0" rtl="0" algn="ctr">
              <a:spcBef>
                <a:spcPts val="0"/>
              </a:spcBef>
              <a:spcAft>
                <a:spcPts val="0"/>
              </a:spcAft>
              <a:buNone/>
            </a:pPr>
            <a:r>
              <a:rPr b="0" i="0" lang="en-US" sz="3200" u="none" cap="none" strike="noStrike">
                <a:solidFill>
                  <a:srgbClr val="41342E"/>
                </a:solidFill>
                <a:latin typeface="Garamond"/>
                <a:ea typeface="Garamond"/>
                <a:cs typeface="Garamond"/>
                <a:sym typeface="Garamond"/>
              </a:rPr>
              <a:t>Exponential quantum speedup in simulating coupled classical oscillators</a:t>
            </a:r>
            <a:endParaRPr b="1" i="0" sz="3200" u="none" cap="none" strike="noStrike">
              <a:solidFill>
                <a:srgbClr val="41342E"/>
              </a:solidFill>
              <a:latin typeface="Garamond"/>
              <a:ea typeface="Garamond"/>
              <a:cs typeface="Garamond"/>
              <a:sym typeface="Garamond"/>
            </a:endParaRPr>
          </a:p>
          <a:p>
            <a:pPr indent="0" lvl="0" marL="0" marR="0" rtl="0" algn="ctr">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6" name="Shape 166"/>
        <p:cNvGrpSpPr/>
        <p:nvPr/>
      </p:nvGrpSpPr>
      <p:grpSpPr>
        <a:xfrm>
          <a:off x="0" y="0"/>
          <a:ext cx="0" cy="0"/>
          <a:chOff x="0" y="0"/>
          <a:chExt cx="0" cy="0"/>
        </a:xfrm>
      </p:grpSpPr>
      <p:sp>
        <p:nvSpPr>
          <p:cNvPr id="167" name="Google Shape;167;g2f1b9bf3fe1_1_224"/>
          <p:cNvSpPr txBox="1"/>
          <p:nvPr>
            <p:ph type="title"/>
          </p:nvPr>
        </p:nvSpPr>
        <p:spPr>
          <a:xfrm>
            <a:off x="0" y="18256"/>
            <a:ext cx="12192000" cy="868500"/>
          </a:xfrm>
          <a:prstGeom prst="rect">
            <a:avLst/>
          </a:prstGeom>
          <a:solidFill>
            <a:srgbClr val="C59A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Garamond"/>
              <a:buNone/>
            </a:pPr>
            <a:r>
              <a:rPr b="1" i="0" lang="en-US">
                <a:solidFill>
                  <a:schemeClr val="dk1"/>
                </a:solidFill>
                <a:latin typeface="Garamond"/>
                <a:ea typeface="Garamond"/>
                <a:cs typeface="Garamond"/>
                <a:sym typeface="Garamond"/>
              </a:rPr>
              <a:t>Problem Statement</a:t>
            </a:r>
            <a:endParaRPr b="1">
              <a:solidFill>
                <a:schemeClr val="dk1"/>
              </a:solidFill>
              <a:latin typeface="Garamond"/>
              <a:ea typeface="Garamond"/>
              <a:cs typeface="Garamond"/>
              <a:sym typeface="Garamond"/>
            </a:endParaRPr>
          </a:p>
        </p:txBody>
      </p:sp>
      <p:sp>
        <p:nvSpPr>
          <p:cNvPr id="168" name="Google Shape;168;g2f1b9bf3fe1_1_224"/>
          <p:cNvSpPr/>
          <p:nvPr/>
        </p:nvSpPr>
        <p:spPr>
          <a:xfrm>
            <a:off x="0" y="6556917"/>
            <a:ext cx="12192000" cy="301200"/>
          </a:xfrm>
          <a:prstGeom prst="rect">
            <a:avLst/>
          </a:prstGeom>
          <a:solidFill>
            <a:schemeClr val="accent1"/>
          </a:solidFill>
          <a:ln cap="flat" cmpd="sng" w="19050">
            <a:solidFill>
              <a:srgbClr val="6B550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9" name="Google Shape;169;g2f1b9bf3fe1_1_224"/>
          <p:cNvSpPr/>
          <p:nvPr/>
        </p:nvSpPr>
        <p:spPr>
          <a:xfrm>
            <a:off x="7482468" y="6556917"/>
            <a:ext cx="4709400" cy="282900"/>
          </a:xfrm>
          <a:prstGeom prst="rect">
            <a:avLst/>
          </a:prstGeom>
          <a:solidFill>
            <a:srgbClr val="C96F06"/>
          </a:solidFill>
          <a:ln cap="flat" cmpd="sng" w="19050">
            <a:solidFill>
              <a:srgbClr val="6B550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aramond"/>
                <a:ea typeface="Garamond"/>
                <a:cs typeface="Garamond"/>
                <a:sym typeface="Garamond"/>
              </a:rPr>
              <a:t>Womanium Quantum+AI Project</a:t>
            </a:r>
            <a:endParaRPr b="0" i="0" sz="1800" u="none" cap="none" strike="noStrike">
              <a:solidFill>
                <a:schemeClr val="dk1"/>
              </a:solidFill>
              <a:latin typeface="Garamond"/>
              <a:ea typeface="Garamond"/>
              <a:cs typeface="Garamond"/>
              <a:sym typeface="Garamond"/>
            </a:endParaRPr>
          </a:p>
        </p:txBody>
      </p:sp>
      <p:pic>
        <p:nvPicPr>
          <p:cNvPr id="170" name="Google Shape;170;g2f1b9bf3fe1_1_224"/>
          <p:cNvPicPr preferRelativeResize="0"/>
          <p:nvPr/>
        </p:nvPicPr>
        <p:blipFill rotWithShape="1">
          <a:blip r:embed="rId3">
            <a:alphaModFix/>
          </a:blip>
          <a:srcRect b="53047" l="0" r="0" t="0"/>
          <a:stretch/>
        </p:blipFill>
        <p:spPr>
          <a:xfrm>
            <a:off x="2819399" y="1627508"/>
            <a:ext cx="6553200" cy="1737087"/>
          </a:xfrm>
          <a:prstGeom prst="rect">
            <a:avLst/>
          </a:prstGeom>
          <a:noFill/>
          <a:ln>
            <a:noFill/>
          </a:ln>
        </p:spPr>
      </p:pic>
      <p:pic>
        <p:nvPicPr>
          <p:cNvPr id="171" name="Google Shape;171;g2f1b9bf3fe1_1_224"/>
          <p:cNvPicPr preferRelativeResize="0"/>
          <p:nvPr/>
        </p:nvPicPr>
        <p:blipFill rotWithShape="1">
          <a:blip r:embed="rId4">
            <a:alphaModFix/>
          </a:blip>
          <a:srcRect b="0" l="0" r="0" t="0"/>
          <a:stretch/>
        </p:blipFill>
        <p:spPr>
          <a:xfrm>
            <a:off x="913499" y="3364600"/>
            <a:ext cx="3356077" cy="2525950"/>
          </a:xfrm>
          <a:prstGeom prst="rect">
            <a:avLst/>
          </a:prstGeom>
          <a:noFill/>
          <a:ln>
            <a:noFill/>
          </a:ln>
        </p:spPr>
      </p:pic>
      <p:sp>
        <p:nvSpPr>
          <p:cNvPr id="172" name="Google Shape;172;g2f1b9bf3fe1_1_224"/>
          <p:cNvSpPr txBox="1"/>
          <p:nvPr/>
        </p:nvSpPr>
        <p:spPr>
          <a:xfrm>
            <a:off x="553357" y="1065896"/>
            <a:ext cx="109854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595959"/>
                </a:solidFill>
                <a:latin typeface="Garamond"/>
                <a:ea typeface="Garamond"/>
                <a:cs typeface="Garamond"/>
                <a:sym typeface="Garamond"/>
              </a:rPr>
              <a:t>Implementing algorithm of exponential speedup of harmonic oscillator based on simplification assumptions in the following paper and utilizing ClassiQ:</a:t>
            </a:r>
            <a:endParaRPr b="0" i="0" sz="1800" u="none" cap="none" strike="noStrike">
              <a:solidFill>
                <a:schemeClr val="lt1"/>
              </a:solidFill>
              <a:latin typeface="Garamond"/>
              <a:ea typeface="Garamond"/>
              <a:cs typeface="Garamond"/>
              <a:sym typeface="Garamond"/>
            </a:endParaRPr>
          </a:p>
        </p:txBody>
      </p:sp>
      <p:pic>
        <p:nvPicPr>
          <p:cNvPr id="173" name="Google Shape;173;g2f1b9bf3fe1_1_224"/>
          <p:cNvPicPr preferRelativeResize="0"/>
          <p:nvPr/>
        </p:nvPicPr>
        <p:blipFill rotWithShape="1">
          <a:blip r:embed="rId5">
            <a:alphaModFix/>
          </a:blip>
          <a:srcRect b="0" l="0" r="0" t="0"/>
          <a:stretch/>
        </p:blipFill>
        <p:spPr>
          <a:xfrm>
            <a:off x="5522687" y="3493405"/>
            <a:ext cx="2391228" cy="1215709"/>
          </a:xfrm>
          <a:prstGeom prst="rect">
            <a:avLst/>
          </a:prstGeom>
          <a:noFill/>
          <a:ln>
            <a:noFill/>
          </a:ln>
        </p:spPr>
      </p:pic>
      <p:pic>
        <p:nvPicPr>
          <p:cNvPr id="174" name="Google Shape;174;g2f1b9bf3fe1_1_224"/>
          <p:cNvPicPr preferRelativeResize="0"/>
          <p:nvPr/>
        </p:nvPicPr>
        <p:blipFill rotWithShape="1">
          <a:blip r:embed="rId6">
            <a:alphaModFix/>
          </a:blip>
          <a:srcRect b="0" l="0" r="0" t="0"/>
          <a:stretch/>
        </p:blipFill>
        <p:spPr>
          <a:xfrm>
            <a:off x="5337629" y="4812617"/>
            <a:ext cx="2761343" cy="1139296"/>
          </a:xfrm>
          <a:prstGeom prst="rect">
            <a:avLst/>
          </a:prstGeom>
          <a:noFill/>
          <a:ln>
            <a:noFill/>
          </a:ln>
        </p:spPr>
      </p:pic>
      <p:pic>
        <p:nvPicPr>
          <p:cNvPr id="175" name="Google Shape;175;g2f1b9bf3fe1_1_224"/>
          <p:cNvPicPr preferRelativeResize="0"/>
          <p:nvPr/>
        </p:nvPicPr>
        <p:blipFill rotWithShape="1">
          <a:blip r:embed="rId7">
            <a:alphaModFix/>
          </a:blip>
          <a:srcRect b="0" l="0" r="0" t="0"/>
          <a:stretch/>
        </p:blipFill>
        <p:spPr>
          <a:xfrm>
            <a:off x="8491765" y="3695710"/>
            <a:ext cx="2786743" cy="680484"/>
          </a:xfrm>
          <a:prstGeom prst="rect">
            <a:avLst/>
          </a:prstGeom>
          <a:noFill/>
          <a:ln>
            <a:noFill/>
          </a:ln>
        </p:spPr>
      </p:pic>
      <p:pic>
        <p:nvPicPr>
          <p:cNvPr id="176" name="Google Shape;176;g2f1b9bf3fe1_1_224"/>
          <p:cNvPicPr preferRelativeResize="0"/>
          <p:nvPr/>
        </p:nvPicPr>
        <p:blipFill rotWithShape="1">
          <a:blip r:embed="rId8">
            <a:alphaModFix/>
          </a:blip>
          <a:srcRect b="0" l="0" r="0" t="0"/>
          <a:stretch/>
        </p:blipFill>
        <p:spPr>
          <a:xfrm>
            <a:off x="8603382" y="4963738"/>
            <a:ext cx="2675127" cy="767979"/>
          </a:xfrm>
          <a:prstGeom prst="rect">
            <a:avLst/>
          </a:prstGeom>
          <a:noFill/>
          <a:ln>
            <a:noFill/>
          </a:ln>
        </p:spPr>
      </p:pic>
      <p:sp>
        <p:nvSpPr>
          <p:cNvPr id="177" name="Google Shape;177;g2f1b9bf3fe1_1_224"/>
          <p:cNvSpPr txBox="1"/>
          <p:nvPr/>
        </p:nvSpPr>
        <p:spPr>
          <a:xfrm>
            <a:off x="0" y="0"/>
            <a:ext cx="30000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highlight>
                  <a:srgbClr val="FFFFFF"/>
                </a:highlight>
                <a:latin typeface="Arial"/>
                <a:ea typeface="Arial"/>
                <a:cs typeface="Arial"/>
                <a:sym typeface="Arial"/>
              </a:rPr>
              <a:t>r </a:t>
            </a:r>
            <a:r>
              <a:rPr b="0" i="0" lang="en-US" sz="900" u="none" cap="none" strike="noStrike">
                <a:solidFill>
                  <a:schemeClr val="hlink"/>
                </a:solidFill>
                <a:highlight>
                  <a:srgbClr val="FFFFFF"/>
                </a:highlight>
                <a:uFill>
                  <a:noFill/>
                </a:uFill>
                <a:latin typeface="Arial"/>
                <a:ea typeface="Arial"/>
                <a:cs typeface="Arial"/>
                <a:sym typeface="Arial"/>
                <a:hlinkClick r:id="rId9"/>
              </a:rPr>
              <a:t>arXiv:2303.13012v3</a:t>
            </a:r>
            <a:r>
              <a:rPr b="1" i="0" lang="en-US" sz="900" u="none" cap="none" strike="noStrike">
                <a:solidFill>
                  <a:schemeClr val="dk1"/>
                </a:solidFill>
                <a:highlight>
                  <a:srgbClr val="FFFFFF"/>
                </a:highlight>
                <a:latin typeface="Arial"/>
                <a:ea typeface="Arial"/>
                <a:cs typeface="Arial"/>
                <a:sym typeface="Arial"/>
              </a:rPr>
              <a:t> [quant-ph]</a:t>
            </a:r>
            <a:endParaRPr b="0" i="0" sz="1400" u="none" cap="none" strike="noStrike">
              <a:solidFill>
                <a:srgbClr val="000000"/>
              </a:solidFill>
              <a:latin typeface="Arial"/>
              <a:ea typeface="Arial"/>
              <a:cs typeface="Arial"/>
              <a:sym typeface="Arial"/>
            </a:endParaRPr>
          </a:p>
        </p:txBody>
      </p:sp>
      <p:sp>
        <p:nvSpPr>
          <p:cNvPr id="178" name="Google Shape;178;g2f1b9bf3fe1_1_224"/>
          <p:cNvSpPr txBox="1"/>
          <p:nvPr/>
        </p:nvSpPr>
        <p:spPr>
          <a:xfrm>
            <a:off x="5522675" y="5801125"/>
            <a:ext cx="5719500" cy="46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highlight>
                  <a:srgbClr val="FFFFFF"/>
                </a:highlight>
                <a:latin typeface="Arial"/>
                <a:ea typeface="Arial"/>
                <a:cs typeface="Arial"/>
                <a:sym typeface="Arial"/>
              </a:rPr>
              <a:t>key equations from paper -  </a:t>
            </a:r>
            <a:r>
              <a:rPr b="0" i="0" lang="en-US" sz="1200" u="none" cap="none" strike="noStrike">
                <a:solidFill>
                  <a:schemeClr val="hlink"/>
                </a:solidFill>
                <a:highlight>
                  <a:srgbClr val="FFFFFF"/>
                </a:highlight>
                <a:uFill>
                  <a:noFill/>
                </a:uFill>
                <a:latin typeface="Arial"/>
                <a:ea typeface="Arial"/>
                <a:cs typeface="Arial"/>
                <a:sym typeface="Arial"/>
                <a:hlinkClick r:id="rId10"/>
              </a:rPr>
              <a:t>arXiv:2303.13012v3</a:t>
            </a:r>
            <a:r>
              <a:rPr b="1" i="0" lang="en-US" sz="1200" u="none" cap="none" strike="noStrike">
                <a:solidFill>
                  <a:schemeClr val="dk1"/>
                </a:solidFill>
                <a:highlight>
                  <a:srgbClr val="FFFFFF"/>
                </a:highlight>
                <a:latin typeface="Arial"/>
                <a:ea typeface="Arial"/>
                <a:cs typeface="Arial"/>
                <a:sym typeface="Arial"/>
              </a:rPr>
              <a:t> [quant-ph]</a:t>
            </a:r>
            <a:endParaRPr b="0" i="0" sz="1200" u="none" cap="none" strike="noStrike">
              <a:solidFill>
                <a:schemeClr val="dk1"/>
              </a:solidFill>
              <a:highlight>
                <a:srgbClr val="FFFFFF"/>
              </a:highlight>
              <a:latin typeface="Arial"/>
              <a:ea typeface="Arial"/>
              <a:cs typeface="Arial"/>
              <a:sym typeface="Arial"/>
            </a:endParaRPr>
          </a:p>
        </p:txBody>
      </p:sp>
      <p:sp>
        <p:nvSpPr>
          <p:cNvPr id="179" name="Google Shape;179;g2f1b9bf3fe1_1_224"/>
          <p:cNvSpPr txBox="1"/>
          <p:nvPr/>
        </p:nvSpPr>
        <p:spPr>
          <a:xfrm>
            <a:off x="913500" y="5890550"/>
            <a:ext cx="4709400" cy="46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Fig 1 Oscillators </a:t>
            </a:r>
            <a:r>
              <a:rPr b="0" i="0" lang="en-US" sz="1200" u="none" cap="none" strike="noStrike">
                <a:solidFill>
                  <a:schemeClr val="dk1"/>
                </a:solidFill>
                <a:highlight>
                  <a:srgbClr val="FFFFFF"/>
                </a:highlight>
                <a:latin typeface="Arial"/>
                <a:ea typeface="Arial"/>
                <a:cs typeface="Arial"/>
                <a:sym typeface="Arial"/>
              </a:rPr>
              <a:t>- </a:t>
            </a:r>
            <a:r>
              <a:rPr b="0" i="0" lang="en-US" sz="1200" u="none" cap="none" strike="noStrike">
                <a:solidFill>
                  <a:schemeClr val="hlink"/>
                </a:solidFill>
                <a:highlight>
                  <a:srgbClr val="FFFFFF"/>
                </a:highlight>
                <a:uFill>
                  <a:noFill/>
                </a:uFill>
                <a:latin typeface="Arial"/>
                <a:ea typeface="Arial"/>
                <a:cs typeface="Arial"/>
                <a:sym typeface="Arial"/>
                <a:hlinkClick r:id="rId11"/>
              </a:rPr>
              <a:t>arXiv:2303.13012v3</a:t>
            </a:r>
            <a:r>
              <a:rPr b="1" i="0" lang="en-US" sz="1200" u="none" cap="none" strike="noStrike">
                <a:solidFill>
                  <a:schemeClr val="dk1"/>
                </a:solidFill>
                <a:highlight>
                  <a:srgbClr val="FFFFFF"/>
                </a:highlight>
                <a:latin typeface="Arial"/>
                <a:ea typeface="Arial"/>
                <a:cs typeface="Arial"/>
                <a:sym typeface="Arial"/>
              </a:rPr>
              <a:t> [quant-ph]</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
          <p:cNvSpPr txBox="1"/>
          <p:nvPr>
            <p:ph type="title"/>
          </p:nvPr>
        </p:nvSpPr>
        <p:spPr>
          <a:xfrm>
            <a:off x="0" y="18256"/>
            <a:ext cx="12192000" cy="868436"/>
          </a:xfrm>
          <a:prstGeom prst="rect">
            <a:avLst/>
          </a:prstGeom>
          <a:solidFill>
            <a:srgbClr val="C59A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Garamond"/>
              <a:buNone/>
            </a:pPr>
            <a:r>
              <a:rPr b="1" i="0" lang="en-US">
                <a:solidFill>
                  <a:schemeClr val="dk1"/>
                </a:solidFill>
                <a:latin typeface="Garamond"/>
                <a:ea typeface="Garamond"/>
                <a:cs typeface="Garamond"/>
                <a:sym typeface="Garamond"/>
              </a:rPr>
              <a:t>Project </a:t>
            </a:r>
            <a:r>
              <a:rPr b="1" lang="en-US">
                <a:solidFill>
                  <a:schemeClr val="dk1"/>
                </a:solidFill>
                <a:latin typeface="Garamond"/>
                <a:ea typeface="Garamond"/>
                <a:cs typeface="Garamond"/>
                <a:sym typeface="Garamond"/>
              </a:rPr>
              <a:t>S</a:t>
            </a:r>
            <a:r>
              <a:rPr b="1" i="0" lang="en-US">
                <a:solidFill>
                  <a:schemeClr val="dk1"/>
                </a:solidFill>
                <a:latin typeface="Garamond"/>
                <a:ea typeface="Garamond"/>
                <a:cs typeface="Garamond"/>
                <a:sym typeface="Garamond"/>
              </a:rPr>
              <a:t>olution Part I</a:t>
            </a:r>
            <a:endParaRPr b="1">
              <a:solidFill>
                <a:schemeClr val="dk1"/>
              </a:solidFill>
              <a:latin typeface="Garamond"/>
              <a:ea typeface="Garamond"/>
              <a:cs typeface="Garamond"/>
              <a:sym typeface="Garamond"/>
            </a:endParaRPr>
          </a:p>
        </p:txBody>
      </p:sp>
      <p:sp>
        <p:nvSpPr>
          <p:cNvPr id="185" name="Google Shape;185;p3"/>
          <p:cNvSpPr txBox="1"/>
          <p:nvPr>
            <p:ph idx="1" type="body"/>
          </p:nvPr>
        </p:nvSpPr>
        <p:spPr>
          <a:xfrm>
            <a:off x="838200" y="1825625"/>
            <a:ext cx="6732000" cy="43512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115000"/>
              </a:lnSpc>
              <a:spcBef>
                <a:spcPts val="0"/>
              </a:spcBef>
              <a:spcAft>
                <a:spcPts val="0"/>
              </a:spcAft>
              <a:buClr>
                <a:schemeClr val="lt1"/>
              </a:buClr>
              <a:buSzPts val="2800"/>
              <a:buChar char="•"/>
            </a:pPr>
            <a:r>
              <a:rPr lang="en-US"/>
              <a:t>Simple case of the Glued Tree Problem</a:t>
            </a:r>
            <a:endParaRPr/>
          </a:p>
          <a:p>
            <a:pPr indent="-292100" lvl="2" marL="1143000" rtl="0" algn="l">
              <a:lnSpc>
                <a:spcPct val="115000"/>
              </a:lnSpc>
              <a:spcBef>
                <a:spcPts val="1000"/>
              </a:spcBef>
              <a:spcAft>
                <a:spcPts val="0"/>
              </a:spcAft>
              <a:buClr>
                <a:schemeClr val="lt1"/>
              </a:buClr>
              <a:buSzPts val="2800"/>
              <a:buChar char="•"/>
            </a:pPr>
            <a:r>
              <a:rPr lang="en-US" sz="2800"/>
              <a:t>Proof of </a:t>
            </a:r>
            <a:r>
              <a:rPr lang="en-US" sz="2800"/>
              <a:t>concept</a:t>
            </a:r>
            <a:r>
              <a:rPr lang="en-US" sz="2800"/>
              <a:t> </a:t>
            </a:r>
            <a:endParaRPr sz="2800"/>
          </a:p>
          <a:p>
            <a:pPr indent="-292100" lvl="2" marL="1143000" rtl="0" algn="l">
              <a:lnSpc>
                <a:spcPct val="115000"/>
              </a:lnSpc>
              <a:spcBef>
                <a:spcPts val="1000"/>
              </a:spcBef>
              <a:spcAft>
                <a:spcPts val="0"/>
              </a:spcAft>
              <a:buClr>
                <a:schemeClr val="lt1"/>
              </a:buClr>
              <a:buSzPts val="2800"/>
              <a:buChar char="•"/>
            </a:pPr>
            <a:r>
              <a:rPr lang="en-US" sz="2800"/>
              <a:t>I</a:t>
            </a:r>
            <a:r>
              <a:rPr lang="en-US" sz="2800"/>
              <a:t>nitial state would set to zero</a:t>
            </a:r>
            <a:endParaRPr sz="2800"/>
          </a:p>
          <a:p>
            <a:pPr indent="-292100" lvl="2" marL="1143000" rtl="0" algn="l">
              <a:lnSpc>
                <a:spcPct val="115000"/>
              </a:lnSpc>
              <a:spcBef>
                <a:spcPts val="1000"/>
              </a:spcBef>
              <a:spcAft>
                <a:spcPts val="0"/>
              </a:spcAft>
              <a:buClr>
                <a:schemeClr val="lt1"/>
              </a:buClr>
              <a:buSzPts val="2800"/>
              <a:buChar char="•"/>
            </a:pPr>
            <a:r>
              <a:rPr lang="en-US" sz="2800"/>
              <a:t>All the masses and the spring constants  are equal to 1 for all the elements</a:t>
            </a:r>
            <a:endParaRPr sz="2800"/>
          </a:p>
          <a:p>
            <a:pPr indent="0" lvl="0" marL="228600" rtl="0" algn="l">
              <a:lnSpc>
                <a:spcPct val="90000"/>
              </a:lnSpc>
              <a:spcBef>
                <a:spcPts val="1000"/>
              </a:spcBef>
              <a:spcAft>
                <a:spcPts val="0"/>
              </a:spcAft>
              <a:buNone/>
            </a:pPr>
            <a:r>
              <a:t/>
            </a:r>
            <a:endParaRPr/>
          </a:p>
          <a:p>
            <a:pPr indent="-50800" lvl="0" marL="228600" rtl="0" algn="l">
              <a:lnSpc>
                <a:spcPct val="90000"/>
              </a:lnSpc>
              <a:spcBef>
                <a:spcPts val="1000"/>
              </a:spcBef>
              <a:spcAft>
                <a:spcPts val="0"/>
              </a:spcAft>
              <a:buClr>
                <a:schemeClr val="lt1"/>
              </a:buClr>
              <a:buSzPts val="2800"/>
              <a:buNone/>
            </a:pPr>
            <a:r>
              <a:t/>
            </a:r>
            <a:endParaRPr/>
          </a:p>
          <a:p>
            <a:pPr indent="-50800" lvl="0" marL="228600" rtl="0" algn="l">
              <a:lnSpc>
                <a:spcPct val="90000"/>
              </a:lnSpc>
              <a:spcBef>
                <a:spcPts val="1000"/>
              </a:spcBef>
              <a:spcAft>
                <a:spcPts val="0"/>
              </a:spcAft>
              <a:buClr>
                <a:schemeClr val="lt1"/>
              </a:buClr>
              <a:buSzPts val="2800"/>
              <a:buNone/>
            </a:pPr>
            <a:r>
              <a:t/>
            </a:r>
            <a:endParaRPr/>
          </a:p>
        </p:txBody>
      </p:sp>
      <p:sp>
        <p:nvSpPr>
          <p:cNvPr id="186" name="Google Shape;186;p3"/>
          <p:cNvSpPr/>
          <p:nvPr/>
        </p:nvSpPr>
        <p:spPr>
          <a:xfrm>
            <a:off x="0" y="6556917"/>
            <a:ext cx="12192000" cy="301083"/>
          </a:xfrm>
          <a:prstGeom prst="rect">
            <a:avLst/>
          </a:prstGeom>
          <a:solidFill>
            <a:schemeClr val="accent1"/>
          </a:solidFill>
          <a:ln cap="flat" cmpd="sng" w="19050">
            <a:solidFill>
              <a:srgbClr val="6B550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7" name="Google Shape;187;p3"/>
          <p:cNvSpPr/>
          <p:nvPr/>
        </p:nvSpPr>
        <p:spPr>
          <a:xfrm>
            <a:off x="7482468" y="6556917"/>
            <a:ext cx="4709532" cy="282827"/>
          </a:xfrm>
          <a:prstGeom prst="rect">
            <a:avLst/>
          </a:prstGeom>
          <a:solidFill>
            <a:srgbClr val="C96F06"/>
          </a:solidFill>
          <a:ln cap="flat" cmpd="sng" w="19050">
            <a:solidFill>
              <a:srgbClr val="6B550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Garamond"/>
                <a:ea typeface="Garamond"/>
                <a:cs typeface="Garamond"/>
                <a:sym typeface="Garamond"/>
              </a:rPr>
              <a:t>Womanium Quantum+AI Project</a:t>
            </a:r>
            <a:endParaRPr b="0" i="0" sz="1800" u="none" cap="none" strike="noStrike">
              <a:solidFill>
                <a:schemeClr val="dk1"/>
              </a:solidFill>
              <a:latin typeface="Garamond"/>
              <a:ea typeface="Garamond"/>
              <a:cs typeface="Garamond"/>
              <a:sym typeface="Garamond"/>
            </a:endParaRPr>
          </a:p>
        </p:txBody>
      </p:sp>
      <p:pic>
        <p:nvPicPr>
          <p:cNvPr id="188" name="Google Shape;188;p3"/>
          <p:cNvPicPr preferRelativeResize="0"/>
          <p:nvPr/>
        </p:nvPicPr>
        <p:blipFill>
          <a:blip r:embed="rId3">
            <a:alphaModFix/>
          </a:blip>
          <a:stretch>
            <a:fillRect/>
          </a:stretch>
        </p:blipFill>
        <p:spPr>
          <a:xfrm>
            <a:off x="7413325" y="3281025"/>
            <a:ext cx="4026524" cy="2438601"/>
          </a:xfrm>
          <a:prstGeom prst="rect">
            <a:avLst/>
          </a:prstGeom>
          <a:noFill/>
          <a:ln>
            <a:noFill/>
          </a:ln>
        </p:spPr>
      </p:pic>
      <p:sp>
        <p:nvSpPr>
          <p:cNvPr id="189" name="Google Shape;189;p3"/>
          <p:cNvSpPr txBox="1"/>
          <p:nvPr/>
        </p:nvSpPr>
        <p:spPr>
          <a:xfrm>
            <a:off x="7257900" y="5719625"/>
            <a:ext cx="47931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a:solidFill>
                  <a:schemeClr val="lt1"/>
                </a:solidFill>
              </a:rPr>
              <a:t>Fig 2 Glued Tree Diagram</a:t>
            </a:r>
            <a:r>
              <a:rPr lang="en-US" sz="1200">
                <a:solidFill>
                  <a:schemeClr val="lt1"/>
                </a:solidFill>
              </a:rPr>
              <a:t>   </a:t>
            </a:r>
            <a:r>
              <a:rPr lang="en-US" sz="1200">
                <a:solidFill>
                  <a:schemeClr val="lt1"/>
                </a:solidFill>
                <a:uFill>
                  <a:noFill/>
                </a:uFill>
                <a:hlinkClick r:id="rId4">
                  <a:extLst>
                    <a:ext uri="{A12FA001-AC4F-418D-AE19-62706E023703}">
                      <ahyp:hlinkClr val="tx"/>
                    </a:ext>
                  </a:extLst>
                </a:hlinkClick>
              </a:rPr>
              <a:t>arXiv:2303.13012v3</a:t>
            </a:r>
            <a:r>
              <a:rPr b="1" lang="en-US" sz="1200">
                <a:solidFill>
                  <a:schemeClr val="lt1"/>
                </a:solidFill>
              </a:rPr>
              <a:t> [quant-ph]</a:t>
            </a:r>
            <a:endParaRPr sz="1200">
              <a:solidFill>
                <a:schemeClr val="lt1"/>
              </a:solidFill>
            </a:endParaRPr>
          </a:p>
          <a:p>
            <a:pPr indent="0" lvl="0" marL="0" rtl="0" algn="l">
              <a:spcBef>
                <a:spcPts val="0"/>
              </a:spcBef>
              <a:spcAft>
                <a:spcPts val="0"/>
              </a:spcAft>
              <a:buNone/>
            </a:pPr>
            <a:r>
              <a:rPr lang="en-US" sz="1200">
                <a:solidFill>
                  <a:schemeClr val="lt1"/>
                </a:solidFill>
              </a:rPr>
              <a:t> </a:t>
            </a:r>
            <a:endParaRPr sz="12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4"/>
          <p:cNvSpPr txBox="1"/>
          <p:nvPr>
            <p:ph idx="1" type="body"/>
          </p:nvPr>
        </p:nvSpPr>
        <p:spPr>
          <a:xfrm>
            <a:off x="838200" y="1312000"/>
            <a:ext cx="56865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115000"/>
              </a:lnSpc>
              <a:spcBef>
                <a:spcPts val="0"/>
              </a:spcBef>
              <a:spcAft>
                <a:spcPts val="0"/>
              </a:spcAft>
              <a:buClr>
                <a:schemeClr val="lt1"/>
              </a:buClr>
              <a:buSzPts val="2800"/>
              <a:buChar char="•"/>
            </a:pPr>
            <a:r>
              <a:rPr lang="en-US"/>
              <a:t>Generalized Case</a:t>
            </a:r>
            <a:endParaRPr/>
          </a:p>
          <a:p>
            <a:pPr indent="-228600" lvl="0" marL="228600" rtl="0" algn="l">
              <a:lnSpc>
                <a:spcPct val="115000"/>
              </a:lnSpc>
              <a:spcBef>
                <a:spcPts val="1000"/>
              </a:spcBef>
              <a:spcAft>
                <a:spcPts val="0"/>
              </a:spcAft>
              <a:buClr>
                <a:schemeClr val="lt1"/>
              </a:buClr>
              <a:buSzPts val="2800"/>
              <a:buChar char="•"/>
            </a:pPr>
            <a:r>
              <a:rPr lang="en-US"/>
              <a:t>A</a:t>
            </a:r>
            <a:r>
              <a:rPr lang="en-US"/>
              <a:t>ccess to Kappa Matrix, Mass Matrix, Position Matrix</a:t>
            </a:r>
            <a:endParaRPr/>
          </a:p>
          <a:p>
            <a:pPr indent="-228600" lvl="0" marL="228600" rtl="0" algn="l">
              <a:lnSpc>
                <a:spcPct val="115000"/>
              </a:lnSpc>
              <a:spcBef>
                <a:spcPts val="1000"/>
              </a:spcBef>
              <a:spcAft>
                <a:spcPts val="0"/>
              </a:spcAft>
              <a:buClr>
                <a:schemeClr val="lt1"/>
              </a:buClr>
              <a:buSzPts val="2800"/>
              <a:buChar char="•"/>
            </a:pPr>
            <a:r>
              <a:rPr lang="en-US"/>
              <a:t>Impacting the state preparation and the Hamiltonian Simulation</a:t>
            </a:r>
            <a:endParaRPr/>
          </a:p>
          <a:p>
            <a:pPr indent="-228600" lvl="0" marL="228600" rtl="0" algn="l">
              <a:lnSpc>
                <a:spcPct val="115000"/>
              </a:lnSpc>
              <a:spcBef>
                <a:spcPts val="1000"/>
              </a:spcBef>
              <a:spcAft>
                <a:spcPts val="0"/>
              </a:spcAft>
              <a:buClr>
                <a:schemeClr val="lt1"/>
              </a:buClr>
              <a:buSzPts val="2800"/>
              <a:buChar char="•"/>
            </a:pPr>
            <a:r>
              <a:rPr lang="en-US"/>
              <a:t>All the building Blocks represent the Grover Search </a:t>
            </a:r>
            <a:endParaRPr/>
          </a:p>
          <a:p>
            <a:pPr indent="-228600" lvl="0" marL="228600" rtl="0" algn="l">
              <a:lnSpc>
                <a:spcPct val="115000"/>
              </a:lnSpc>
              <a:spcBef>
                <a:spcPts val="1000"/>
              </a:spcBef>
              <a:spcAft>
                <a:spcPts val="0"/>
              </a:spcAft>
              <a:buClr>
                <a:schemeClr val="lt1"/>
              </a:buClr>
              <a:buSzPts val="2800"/>
              <a:buChar char="•"/>
            </a:pPr>
            <a:r>
              <a:rPr lang="en-US"/>
              <a:t>A set of Ancilla Qubits plus one Ancilla for the inequality test</a:t>
            </a:r>
            <a:endParaRPr/>
          </a:p>
          <a:p>
            <a:pPr indent="-50800" lvl="0" marL="228600" rtl="0" algn="l">
              <a:lnSpc>
                <a:spcPct val="115000"/>
              </a:lnSpc>
              <a:spcBef>
                <a:spcPts val="1000"/>
              </a:spcBef>
              <a:spcAft>
                <a:spcPts val="0"/>
              </a:spcAft>
              <a:buClr>
                <a:schemeClr val="lt1"/>
              </a:buClr>
              <a:buSzPts val="2800"/>
              <a:buNone/>
            </a:pPr>
            <a:r>
              <a:t/>
            </a:r>
            <a:endParaRPr/>
          </a:p>
        </p:txBody>
      </p:sp>
      <p:sp>
        <p:nvSpPr>
          <p:cNvPr id="195" name="Google Shape;195;p4"/>
          <p:cNvSpPr txBox="1"/>
          <p:nvPr>
            <p:ph type="title"/>
          </p:nvPr>
        </p:nvSpPr>
        <p:spPr>
          <a:xfrm>
            <a:off x="0" y="18256"/>
            <a:ext cx="12192000" cy="868436"/>
          </a:xfrm>
          <a:prstGeom prst="rect">
            <a:avLst/>
          </a:prstGeom>
          <a:solidFill>
            <a:srgbClr val="C59A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Garamond"/>
              <a:buNone/>
            </a:pPr>
            <a:r>
              <a:rPr b="1" i="0" lang="en-US">
                <a:solidFill>
                  <a:schemeClr val="dk1"/>
                </a:solidFill>
                <a:latin typeface="Garamond"/>
                <a:ea typeface="Garamond"/>
                <a:cs typeface="Garamond"/>
                <a:sym typeface="Garamond"/>
              </a:rPr>
              <a:t>Project </a:t>
            </a:r>
            <a:r>
              <a:rPr b="1" lang="en-US">
                <a:solidFill>
                  <a:schemeClr val="dk1"/>
                </a:solidFill>
                <a:latin typeface="Garamond"/>
                <a:ea typeface="Garamond"/>
                <a:cs typeface="Garamond"/>
                <a:sym typeface="Garamond"/>
              </a:rPr>
              <a:t>S</a:t>
            </a:r>
            <a:r>
              <a:rPr b="1" i="0" lang="en-US">
                <a:solidFill>
                  <a:schemeClr val="dk1"/>
                </a:solidFill>
                <a:latin typeface="Garamond"/>
                <a:ea typeface="Garamond"/>
                <a:cs typeface="Garamond"/>
                <a:sym typeface="Garamond"/>
              </a:rPr>
              <a:t>olution Part II</a:t>
            </a:r>
            <a:endParaRPr b="1">
              <a:solidFill>
                <a:schemeClr val="dk1"/>
              </a:solidFill>
              <a:latin typeface="Garamond"/>
              <a:ea typeface="Garamond"/>
              <a:cs typeface="Garamond"/>
              <a:sym typeface="Garamond"/>
            </a:endParaRPr>
          </a:p>
        </p:txBody>
      </p:sp>
      <p:sp>
        <p:nvSpPr>
          <p:cNvPr id="196" name="Google Shape;196;p4"/>
          <p:cNvSpPr/>
          <p:nvPr/>
        </p:nvSpPr>
        <p:spPr>
          <a:xfrm>
            <a:off x="0" y="6556917"/>
            <a:ext cx="12192000" cy="301083"/>
          </a:xfrm>
          <a:prstGeom prst="rect">
            <a:avLst/>
          </a:prstGeom>
          <a:solidFill>
            <a:schemeClr val="accent1"/>
          </a:solidFill>
          <a:ln cap="flat" cmpd="sng" w="19050">
            <a:solidFill>
              <a:srgbClr val="6B550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7" name="Google Shape;197;p4"/>
          <p:cNvSpPr/>
          <p:nvPr/>
        </p:nvSpPr>
        <p:spPr>
          <a:xfrm>
            <a:off x="7482468" y="6556917"/>
            <a:ext cx="4709532" cy="282827"/>
          </a:xfrm>
          <a:prstGeom prst="rect">
            <a:avLst/>
          </a:prstGeom>
          <a:solidFill>
            <a:srgbClr val="C96F06"/>
          </a:solidFill>
          <a:ln cap="flat" cmpd="sng" w="19050">
            <a:solidFill>
              <a:srgbClr val="6B550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Garamond"/>
                <a:ea typeface="Garamond"/>
                <a:cs typeface="Garamond"/>
                <a:sym typeface="Garamond"/>
              </a:rPr>
              <a:t>Womanium Quantum+AI Project</a:t>
            </a:r>
            <a:endParaRPr b="0" i="0" sz="1800" u="none" cap="none" strike="noStrike">
              <a:solidFill>
                <a:schemeClr val="dk1"/>
              </a:solidFill>
              <a:latin typeface="Garamond"/>
              <a:ea typeface="Garamond"/>
              <a:cs typeface="Garamond"/>
              <a:sym typeface="Garamond"/>
            </a:endParaRPr>
          </a:p>
        </p:txBody>
      </p:sp>
      <p:pic>
        <p:nvPicPr>
          <p:cNvPr id="198" name="Google Shape;198;p4"/>
          <p:cNvPicPr preferRelativeResize="0"/>
          <p:nvPr/>
        </p:nvPicPr>
        <p:blipFill>
          <a:blip r:embed="rId3">
            <a:alphaModFix/>
          </a:blip>
          <a:stretch>
            <a:fillRect/>
          </a:stretch>
        </p:blipFill>
        <p:spPr>
          <a:xfrm>
            <a:off x="6663200" y="1899792"/>
            <a:ext cx="5362500" cy="3889467"/>
          </a:xfrm>
          <a:prstGeom prst="rect">
            <a:avLst/>
          </a:prstGeom>
          <a:noFill/>
          <a:ln>
            <a:noFill/>
          </a:ln>
        </p:spPr>
      </p:pic>
      <p:sp>
        <p:nvSpPr>
          <p:cNvPr id="199" name="Google Shape;199;p4"/>
          <p:cNvSpPr txBox="1"/>
          <p:nvPr/>
        </p:nvSpPr>
        <p:spPr>
          <a:xfrm>
            <a:off x="9939925" y="5511375"/>
            <a:ext cx="3276300" cy="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hlink"/>
                </a:solidFill>
                <a:highlight>
                  <a:srgbClr val="FFFFFF"/>
                </a:highlight>
                <a:uFill>
                  <a:noFill/>
                </a:uFill>
                <a:hlinkClick r:id="rId4"/>
              </a:rPr>
              <a:t>arXiv:quant-ph/0209131v2</a:t>
            </a:r>
            <a:r>
              <a:rPr lang="en-US" sz="1200">
                <a:solidFill>
                  <a:schemeClr val="dk1"/>
                </a:solidFill>
                <a:highlight>
                  <a:srgbClr val="FFFFFF"/>
                </a:highlight>
              </a:rPr>
              <a:t> </a:t>
            </a:r>
            <a:endParaRPr sz="12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5"/>
          <p:cNvSpPr/>
          <p:nvPr/>
        </p:nvSpPr>
        <p:spPr>
          <a:xfrm>
            <a:off x="9564950" y="3335875"/>
            <a:ext cx="2432700" cy="18465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accent1"/>
              </a:highlight>
            </a:endParaRPr>
          </a:p>
        </p:txBody>
      </p:sp>
      <p:sp>
        <p:nvSpPr>
          <p:cNvPr id="205" name="Google Shape;205;p5"/>
          <p:cNvSpPr txBox="1"/>
          <p:nvPr>
            <p:ph type="title"/>
          </p:nvPr>
        </p:nvSpPr>
        <p:spPr>
          <a:xfrm>
            <a:off x="-299650" y="18231"/>
            <a:ext cx="12192000" cy="868500"/>
          </a:xfrm>
          <a:prstGeom prst="rect">
            <a:avLst/>
          </a:prstGeom>
          <a:solidFill>
            <a:srgbClr val="C59A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Garamond"/>
              <a:buNone/>
            </a:pPr>
            <a:r>
              <a:rPr b="1" i="0" lang="en-US">
                <a:solidFill>
                  <a:schemeClr val="dk1"/>
                </a:solidFill>
                <a:latin typeface="Garamond"/>
                <a:ea typeface="Garamond"/>
                <a:cs typeface="Garamond"/>
                <a:sym typeface="Garamond"/>
              </a:rPr>
              <a:t>Success!</a:t>
            </a:r>
            <a:endParaRPr b="1">
              <a:solidFill>
                <a:schemeClr val="dk1"/>
              </a:solidFill>
              <a:latin typeface="Garamond"/>
              <a:ea typeface="Garamond"/>
              <a:cs typeface="Garamond"/>
              <a:sym typeface="Garamond"/>
            </a:endParaRPr>
          </a:p>
        </p:txBody>
      </p:sp>
      <p:sp>
        <p:nvSpPr>
          <p:cNvPr id="206" name="Google Shape;206;p5"/>
          <p:cNvSpPr txBox="1"/>
          <p:nvPr>
            <p:ph idx="1" type="body"/>
          </p:nvPr>
        </p:nvSpPr>
        <p:spPr>
          <a:xfrm>
            <a:off x="616075" y="1235550"/>
            <a:ext cx="9226800" cy="5511300"/>
          </a:xfrm>
          <a:prstGeom prst="rect">
            <a:avLst/>
          </a:prstGeom>
          <a:noFill/>
          <a:ln>
            <a:noFill/>
          </a:ln>
        </p:spPr>
        <p:txBody>
          <a:bodyPr anchorCtr="0" anchor="t" bIns="45700" lIns="91425" spcFirstLastPara="1" rIns="91425" wrap="square" tIns="45700">
            <a:normAutofit/>
          </a:bodyPr>
          <a:lstStyle/>
          <a:p>
            <a:pPr indent="-228600" lvl="0" marL="228600" rtl="0" algn="l">
              <a:lnSpc>
                <a:spcPct val="115000"/>
              </a:lnSpc>
              <a:spcBef>
                <a:spcPts val="0"/>
              </a:spcBef>
              <a:spcAft>
                <a:spcPts val="0"/>
              </a:spcAft>
              <a:buClr>
                <a:srgbClr val="D8D8D8"/>
              </a:buClr>
              <a:buSzPts val="2800"/>
              <a:buChar char="•"/>
            </a:pPr>
            <a:r>
              <a:rPr i="0" lang="en-US" u="none" strike="noStrike">
                <a:solidFill>
                  <a:srgbClr val="D8D8D8"/>
                </a:solidFill>
              </a:rPr>
              <a:t>Members learned a lot, met knew friends, turned in a team project, &amp; had fun!</a:t>
            </a:r>
            <a:endParaRPr/>
          </a:p>
          <a:p>
            <a:pPr indent="-228600" lvl="0" marL="228600" rtl="0" algn="l">
              <a:lnSpc>
                <a:spcPct val="115000"/>
              </a:lnSpc>
              <a:spcBef>
                <a:spcPts val="0"/>
              </a:spcBef>
              <a:spcAft>
                <a:spcPts val="0"/>
              </a:spcAft>
              <a:buClr>
                <a:srgbClr val="D8D8D8"/>
              </a:buClr>
              <a:buSzPts val="2800"/>
              <a:buChar char="•"/>
            </a:pPr>
            <a:r>
              <a:rPr i="0" lang="en-US" u="none" strike="noStrike">
                <a:solidFill>
                  <a:srgbClr val="D8D8D8"/>
                </a:solidFill>
              </a:rPr>
              <a:t>Practiced literature review as sought additional outside sources, while tried to get a grasp of problem statement and other past work</a:t>
            </a:r>
            <a:endParaRPr/>
          </a:p>
          <a:p>
            <a:pPr indent="-228600" lvl="0" marL="228600" rtl="0" algn="l">
              <a:lnSpc>
                <a:spcPct val="115000"/>
              </a:lnSpc>
              <a:spcBef>
                <a:spcPts val="0"/>
              </a:spcBef>
              <a:spcAft>
                <a:spcPts val="0"/>
              </a:spcAft>
              <a:buClr>
                <a:srgbClr val="D8D8D8"/>
              </a:buClr>
              <a:buSzPts val="2800"/>
              <a:buChar char="•"/>
            </a:pPr>
            <a:r>
              <a:rPr i="0" lang="en-US" u="none" strike="noStrike">
                <a:solidFill>
                  <a:srgbClr val="D8D8D8"/>
                </a:solidFill>
              </a:rPr>
              <a:t>Utilized Github for the first time</a:t>
            </a:r>
            <a:endParaRPr/>
          </a:p>
          <a:p>
            <a:pPr indent="-228600" lvl="0" marL="228600" rtl="0" algn="l">
              <a:lnSpc>
                <a:spcPct val="115000"/>
              </a:lnSpc>
              <a:spcBef>
                <a:spcPts val="0"/>
              </a:spcBef>
              <a:spcAft>
                <a:spcPts val="0"/>
              </a:spcAft>
              <a:buClr>
                <a:srgbClr val="D8D8D8"/>
              </a:buClr>
              <a:buSzPts val="2800"/>
              <a:buChar char="•"/>
            </a:pPr>
            <a:r>
              <a:rPr i="0" lang="en-US" u="none" strike="noStrike">
                <a:solidFill>
                  <a:srgbClr val="D8D8D8"/>
                </a:solidFill>
              </a:rPr>
              <a:t>New contributing members to the quantum computing research community</a:t>
            </a:r>
            <a:endParaRPr/>
          </a:p>
          <a:p>
            <a:pPr indent="-228600" lvl="0" marL="228600" rtl="0" algn="l">
              <a:lnSpc>
                <a:spcPct val="115000"/>
              </a:lnSpc>
              <a:spcBef>
                <a:spcPts val="1200"/>
              </a:spcBef>
              <a:spcAft>
                <a:spcPts val="0"/>
              </a:spcAft>
              <a:buClr>
                <a:srgbClr val="D8D8D8"/>
              </a:buClr>
              <a:buSzPts val="2800"/>
              <a:buChar char="•"/>
            </a:pPr>
            <a:r>
              <a:rPr i="0" lang="en-US" u="none" strike="noStrike">
                <a:solidFill>
                  <a:srgbClr val="D8D8D8"/>
                </a:solidFill>
              </a:rPr>
              <a:t>Implemented theory into practice by coding a proposed quantum algorithm!</a:t>
            </a:r>
            <a:endParaRPr/>
          </a:p>
        </p:txBody>
      </p:sp>
      <p:sp>
        <p:nvSpPr>
          <p:cNvPr id="207" name="Google Shape;207;p5"/>
          <p:cNvSpPr/>
          <p:nvPr/>
        </p:nvSpPr>
        <p:spPr>
          <a:xfrm>
            <a:off x="0" y="6556917"/>
            <a:ext cx="12192000" cy="301083"/>
          </a:xfrm>
          <a:prstGeom prst="rect">
            <a:avLst/>
          </a:prstGeom>
          <a:solidFill>
            <a:schemeClr val="accent1"/>
          </a:solidFill>
          <a:ln cap="flat" cmpd="sng" w="19050">
            <a:solidFill>
              <a:srgbClr val="6B550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8" name="Google Shape;208;p5"/>
          <p:cNvSpPr/>
          <p:nvPr/>
        </p:nvSpPr>
        <p:spPr>
          <a:xfrm>
            <a:off x="7482468" y="6556917"/>
            <a:ext cx="4709532" cy="282827"/>
          </a:xfrm>
          <a:prstGeom prst="rect">
            <a:avLst/>
          </a:prstGeom>
          <a:solidFill>
            <a:srgbClr val="C96F06"/>
          </a:solidFill>
          <a:ln cap="flat" cmpd="sng" w="19050">
            <a:solidFill>
              <a:srgbClr val="6B550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Garamond"/>
                <a:ea typeface="Garamond"/>
                <a:cs typeface="Garamond"/>
                <a:sym typeface="Garamond"/>
              </a:rPr>
              <a:t>Womanium Quantum+AI Project</a:t>
            </a:r>
            <a:endParaRPr b="0" i="0" sz="1800" u="none" cap="none" strike="noStrike">
              <a:solidFill>
                <a:schemeClr val="dk1"/>
              </a:solidFill>
              <a:latin typeface="Garamond"/>
              <a:ea typeface="Garamond"/>
              <a:cs typeface="Garamond"/>
              <a:sym typeface="Garamond"/>
            </a:endParaRPr>
          </a:p>
        </p:txBody>
      </p:sp>
      <p:pic>
        <p:nvPicPr>
          <p:cNvPr id="209" name="Google Shape;209;p5"/>
          <p:cNvPicPr preferRelativeResize="0"/>
          <p:nvPr/>
        </p:nvPicPr>
        <p:blipFill>
          <a:blip r:embed="rId3">
            <a:alphaModFix/>
          </a:blip>
          <a:stretch>
            <a:fillRect/>
          </a:stretch>
        </p:blipFill>
        <p:spPr>
          <a:xfrm>
            <a:off x="9599949" y="3433075"/>
            <a:ext cx="2292301" cy="959425"/>
          </a:xfrm>
          <a:prstGeom prst="rect">
            <a:avLst/>
          </a:prstGeom>
          <a:noFill/>
          <a:ln>
            <a:noFill/>
          </a:ln>
        </p:spPr>
      </p:pic>
      <p:sp>
        <p:nvSpPr>
          <p:cNvPr id="210" name="Google Shape;210;p5"/>
          <p:cNvSpPr txBox="1"/>
          <p:nvPr/>
        </p:nvSpPr>
        <p:spPr>
          <a:xfrm>
            <a:off x="9670250" y="4323075"/>
            <a:ext cx="22221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lt1"/>
                </a:solidFill>
              </a:rPr>
              <a:t>Quantum Harmonic Cats Team Github Repo </a:t>
            </a:r>
            <a:endParaRPr sz="1200">
              <a:solidFill>
                <a:schemeClr val="lt1"/>
              </a:solidFill>
            </a:endParaRPr>
          </a:p>
          <a:p>
            <a:pPr indent="0" lvl="0" marL="0" rtl="0" algn="l">
              <a:spcBef>
                <a:spcPts val="0"/>
              </a:spcBef>
              <a:spcAft>
                <a:spcPts val="0"/>
              </a:spcAft>
              <a:buNone/>
            </a:pPr>
            <a:r>
              <a:rPr lang="en-US" sz="1200">
                <a:solidFill>
                  <a:schemeClr val="lt1"/>
                </a:solidFill>
              </a:rPr>
              <a:t>https://github.com/CynthiaCruzSanchez/Womanium-Project</a:t>
            </a:r>
            <a:endParaRPr sz="1200">
              <a:solidFill>
                <a:schemeClr val="lt1"/>
              </a:solidFill>
            </a:endParaRPr>
          </a:p>
        </p:txBody>
      </p:sp>
      <p:pic>
        <p:nvPicPr>
          <p:cNvPr id="211" name="Google Shape;211;p5"/>
          <p:cNvPicPr preferRelativeResize="0"/>
          <p:nvPr/>
        </p:nvPicPr>
        <p:blipFill>
          <a:blip r:embed="rId4">
            <a:alphaModFix/>
          </a:blip>
          <a:stretch>
            <a:fillRect/>
          </a:stretch>
        </p:blipFill>
        <p:spPr>
          <a:xfrm>
            <a:off x="9988312" y="1238301"/>
            <a:ext cx="1724825" cy="1746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6"/>
          <p:cNvSpPr txBox="1"/>
          <p:nvPr>
            <p:ph type="title"/>
          </p:nvPr>
        </p:nvSpPr>
        <p:spPr>
          <a:xfrm>
            <a:off x="0" y="18256"/>
            <a:ext cx="12192000" cy="868500"/>
          </a:xfrm>
          <a:prstGeom prst="rect">
            <a:avLst/>
          </a:prstGeom>
          <a:solidFill>
            <a:srgbClr val="C59A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Garamond"/>
              <a:buNone/>
            </a:pPr>
            <a:r>
              <a:rPr b="1" i="0" lang="en-US">
                <a:solidFill>
                  <a:schemeClr val="dk1"/>
                </a:solidFill>
                <a:latin typeface="Garamond"/>
                <a:ea typeface="Garamond"/>
                <a:cs typeface="Garamond"/>
                <a:sym typeface="Garamond"/>
              </a:rPr>
              <a:t>Future Scope</a:t>
            </a:r>
            <a:endParaRPr b="1">
              <a:solidFill>
                <a:schemeClr val="dk1"/>
              </a:solidFill>
              <a:latin typeface="Garamond"/>
              <a:ea typeface="Garamond"/>
              <a:cs typeface="Garamond"/>
              <a:sym typeface="Garamond"/>
            </a:endParaRPr>
          </a:p>
        </p:txBody>
      </p:sp>
      <p:sp>
        <p:nvSpPr>
          <p:cNvPr id="217" name="Google Shape;217;p6"/>
          <p:cNvSpPr txBox="1"/>
          <p:nvPr>
            <p:ph idx="1" type="body"/>
          </p:nvPr>
        </p:nvSpPr>
        <p:spPr>
          <a:xfrm>
            <a:off x="838200" y="886700"/>
            <a:ext cx="10515600" cy="6045900"/>
          </a:xfrm>
          <a:prstGeom prst="rect">
            <a:avLst/>
          </a:prstGeom>
          <a:noFill/>
          <a:ln>
            <a:noFill/>
          </a:ln>
        </p:spPr>
        <p:txBody>
          <a:bodyPr anchorCtr="0" anchor="t" bIns="45700" lIns="91425" spcFirstLastPara="1" rIns="91425" wrap="square" tIns="45700">
            <a:noAutofit/>
          </a:bodyPr>
          <a:lstStyle/>
          <a:p>
            <a:pPr indent="-292100" lvl="1" marL="685800" rtl="0" algn="l">
              <a:lnSpc>
                <a:spcPct val="100000"/>
              </a:lnSpc>
              <a:spcBef>
                <a:spcPts val="1000"/>
              </a:spcBef>
              <a:spcAft>
                <a:spcPts val="0"/>
              </a:spcAft>
              <a:buClr>
                <a:srgbClr val="D8D8D8"/>
              </a:buClr>
              <a:buSzPts val="2800"/>
              <a:buChar char="○"/>
            </a:pPr>
            <a:r>
              <a:rPr lang="en-US" sz="2800">
                <a:solidFill>
                  <a:srgbClr val="D8D8D8"/>
                </a:solidFill>
              </a:rPr>
              <a:t>Run the expansion code on a simulator</a:t>
            </a:r>
            <a:endParaRPr sz="2800"/>
          </a:p>
          <a:p>
            <a:pPr indent="-349250" lvl="2" marL="1200150" rtl="0" algn="l">
              <a:lnSpc>
                <a:spcPct val="100000"/>
              </a:lnSpc>
              <a:spcBef>
                <a:spcPts val="1000"/>
              </a:spcBef>
              <a:spcAft>
                <a:spcPts val="0"/>
              </a:spcAft>
              <a:buClr>
                <a:srgbClr val="D8D8D8"/>
              </a:buClr>
              <a:buSzPts val="2800"/>
              <a:buChar char="■"/>
            </a:pPr>
            <a:r>
              <a:rPr lang="en-US" sz="2800">
                <a:solidFill>
                  <a:srgbClr val="D8D8D8"/>
                </a:solidFill>
              </a:rPr>
              <a:t> Analyze result, edit and revise code if necessary</a:t>
            </a:r>
            <a:endParaRPr sz="2800">
              <a:solidFill>
                <a:srgbClr val="D8D8D8"/>
              </a:solidFill>
            </a:endParaRPr>
          </a:p>
          <a:p>
            <a:pPr indent="-292100" lvl="3" marL="1600200" rtl="0" algn="l">
              <a:lnSpc>
                <a:spcPct val="100000"/>
              </a:lnSpc>
              <a:spcBef>
                <a:spcPts val="1000"/>
              </a:spcBef>
              <a:spcAft>
                <a:spcPts val="0"/>
              </a:spcAft>
              <a:buClr>
                <a:srgbClr val="D8D8D8"/>
              </a:buClr>
              <a:buSzPts val="2800"/>
              <a:buChar char="●"/>
            </a:pPr>
            <a:r>
              <a:rPr lang="en-US" sz="2800">
                <a:solidFill>
                  <a:srgbClr val="D8D8D8"/>
                </a:solidFill>
              </a:rPr>
              <a:t>Repeating as many times as needed</a:t>
            </a:r>
            <a:endParaRPr sz="2800"/>
          </a:p>
          <a:p>
            <a:pPr indent="-292100" lvl="1" marL="685800" rtl="0" algn="l">
              <a:lnSpc>
                <a:spcPct val="100000"/>
              </a:lnSpc>
              <a:spcBef>
                <a:spcPts val="1000"/>
              </a:spcBef>
              <a:spcAft>
                <a:spcPts val="0"/>
              </a:spcAft>
              <a:buClr>
                <a:srgbClr val="D8D8D8"/>
              </a:buClr>
              <a:buSzPts val="2800"/>
              <a:buChar char="○"/>
            </a:pPr>
            <a:r>
              <a:rPr lang="en-US" sz="2800">
                <a:solidFill>
                  <a:srgbClr val="D8D8D8"/>
                </a:solidFill>
              </a:rPr>
              <a:t>Thereafter, look at optimal quantum computing hardware</a:t>
            </a:r>
            <a:endParaRPr sz="2800"/>
          </a:p>
          <a:p>
            <a:pPr indent="-349250" lvl="2" marL="1200150" rtl="0" algn="l">
              <a:lnSpc>
                <a:spcPct val="100000"/>
              </a:lnSpc>
              <a:spcBef>
                <a:spcPts val="1000"/>
              </a:spcBef>
              <a:spcAft>
                <a:spcPts val="0"/>
              </a:spcAft>
              <a:buClr>
                <a:srgbClr val="D8D8D8"/>
              </a:buClr>
              <a:buSzPts val="2800"/>
              <a:buChar char="■"/>
            </a:pPr>
            <a:r>
              <a:rPr lang="en-US" sz="2800">
                <a:solidFill>
                  <a:srgbClr val="D8D8D8"/>
                </a:solidFill>
              </a:rPr>
              <a:t>Make code compatible with desired hardware</a:t>
            </a:r>
            <a:endParaRPr sz="2800"/>
          </a:p>
          <a:p>
            <a:pPr indent="-292100" lvl="3" marL="1600200" rtl="0" algn="l">
              <a:lnSpc>
                <a:spcPct val="100000"/>
              </a:lnSpc>
              <a:spcBef>
                <a:spcPts val="1000"/>
              </a:spcBef>
              <a:spcAft>
                <a:spcPts val="0"/>
              </a:spcAft>
              <a:buClr>
                <a:srgbClr val="D8D8D8"/>
              </a:buClr>
              <a:buSzPts val="2800"/>
              <a:buChar char="●"/>
            </a:pPr>
            <a:r>
              <a:rPr lang="en-US" sz="2800">
                <a:solidFill>
                  <a:srgbClr val="D8D8D8"/>
                </a:solidFill>
              </a:rPr>
              <a:t>Implement algorithm on real computer</a:t>
            </a:r>
            <a:endParaRPr sz="2800"/>
          </a:p>
          <a:p>
            <a:pPr indent="-342900" lvl="0" marL="457200" rtl="0" algn="l">
              <a:lnSpc>
                <a:spcPct val="115000"/>
              </a:lnSpc>
              <a:spcBef>
                <a:spcPts val="1000"/>
              </a:spcBef>
              <a:spcAft>
                <a:spcPts val="0"/>
              </a:spcAft>
              <a:buClr>
                <a:srgbClr val="D8D8D8"/>
              </a:buClr>
              <a:buSzPts val="1800"/>
              <a:buChar char="➢"/>
            </a:pPr>
            <a:r>
              <a:rPr i="0" lang="en-US" u="none" strike="noStrike">
                <a:solidFill>
                  <a:srgbClr val="D8D8D8"/>
                </a:solidFill>
              </a:rPr>
              <a:t>Will seek to discuss work with outside members to get expert feedback and input, as our 	minimum 	expertise is our biggest limitation, and we want to ensure best possible work prior 	to utilizing quantum 	hardware resources. </a:t>
            </a:r>
            <a:endParaRPr>
              <a:solidFill>
                <a:srgbClr val="D8D8D8"/>
              </a:solidFill>
            </a:endParaRPr>
          </a:p>
          <a:p>
            <a:pPr indent="0" lvl="0" marL="0" rtl="0" algn="l">
              <a:lnSpc>
                <a:spcPct val="115000"/>
              </a:lnSpc>
              <a:spcBef>
                <a:spcPts val="1000"/>
              </a:spcBef>
              <a:spcAft>
                <a:spcPts val="0"/>
              </a:spcAft>
              <a:buClr>
                <a:schemeClr val="lt1"/>
              </a:buClr>
              <a:buSzPts val="2800"/>
              <a:buNone/>
            </a:pPr>
            <a:r>
              <a:t/>
            </a:r>
            <a:endParaRPr/>
          </a:p>
        </p:txBody>
      </p:sp>
      <p:sp>
        <p:nvSpPr>
          <p:cNvPr id="218" name="Google Shape;218;p6"/>
          <p:cNvSpPr/>
          <p:nvPr/>
        </p:nvSpPr>
        <p:spPr>
          <a:xfrm>
            <a:off x="0" y="6556917"/>
            <a:ext cx="12192000" cy="301200"/>
          </a:xfrm>
          <a:prstGeom prst="rect">
            <a:avLst/>
          </a:prstGeom>
          <a:solidFill>
            <a:schemeClr val="accent1"/>
          </a:solidFill>
          <a:ln cap="flat" cmpd="sng" w="19050">
            <a:solidFill>
              <a:srgbClr val="6B550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9" name="Google Shape;219;p6"/>
          <p:cNvSpPr/>
          <p:nvPr/>
        </p:nvSpPr>
        <p:spPr>
          <a:xfrm>
            <a:off x="7482468" y="6556917"/>
            <a:ext cx="4709400" cy="282900"/>
          </a:xfrm>
          <a:prstGeom prst="rect">
            <a:avLst/>
          </a:prstGeom>
          <a:solidFill>
            <a:srgbClr val="C96F06"/>
          </a:solidFill>
          <a:ln cap="flat" cmpd="sng" w="19050">
            <a:solidFill>
              <a:srgbClr val="6B550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Garamond"/>
                <a:ea typeface="Garamond"/>
                <a:cs typeface="Garamond"/>
                <a:sym typeface="Garamond"/>
              </a:rPr>
              <a:t>Womanium Quantum+AI Project</a:t>
            </a:r>
            <a:endParaRPr b="0" i="0" sz="1800" u="none" cap="none" strike="noStrike">
              <a:solidFill>
                <a:schemeClr val="dk1"/>
              </a:solidFill>
              <a:latin typeface="Garamond"/>
              <a:ea typeface="Garamond"/>
              <a:cs typeface="Garamond"/>
              <a:sym typeface="Garamon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Yellow">
      <a:dk1>
        <a:srgbClr val="000000"/>
      </a:dk1>
      <a:lt1>
        <a:srgbClr val="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Yellow">
      <a:dk1>
        <a:srgbClr val="000000"/>
      </a:dk1>
      <a:lt1>
        <a:srgbClr val="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2024-08-09T23:51:32Z</dcterms:created>
  <dc:creator>Mahroo Mir</dc:creator>
</cp:coreProperties>
</file>