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003-CF34-4611-8511-9D04033B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2FE95-E33A-48D0-9ABB-BE24C51E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A950-C36B-4050-8107-2C369EE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759B-9273-4959-9C1A-385B6EE7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9046-2452-4944-B90E-978B5F10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D659-A907-494E-8D96-AE23F7F1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CA8EC-9DDA-4732-9DF7-91BCAF48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D714-5B9B-4558-AC1D-55C44FEC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2C52-0984-4C92-9935-6CCC5662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2109-7618-4ECD-B830-3B2F339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17314-DE1E-4CB8-AAB9-F6B835DCE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967D-41E2-46A6-BCD8-36C6E70C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DD08-6358-4D31-BF4E-33E97AC9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79CE-3FC9-4C0E-9B9A-4A0F5EA3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8595-4CFE-45B5-A813-AD20BA12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4C12-1370-4990-A0A0-1468045E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73CA-FF1F-47F7-81C6-6122F118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8FFB-6BA1-41EB-A698-6FB1CC44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2CA6-5130-4F8A-BF98-550E0B1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7C13-2ECC-4F0C-B454-3EAB339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004B-AB9D-4F69-922B-98D735CA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CC4D-7FCC-43C1-9F10-E82012D7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F40-108E-4F5A-957E-A3C6BB3B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413C-C6DB-473E-BE61-2963FDE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8CE6-93DD-4A9D-ABBD-AE682F78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652-31BE-4490-BAED-C40B765D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64EA-5304-4EB9-B8D1-A002C4E5F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9169-1E54-44C8-9CA6-E9AF8591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472F5-5273-4577-8BF4-1B4D48E9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96F3-1F9C-4C48-87B1-F5858B63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D973-2BDE-4DE2-9C75-2F388D2D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ACA1-8BF0-461F-BBBD-9943AF92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F7DCE-ECA5-4306-B7E2-7058796E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5FE9-118F-44F7-84A8-A7F2CB7A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EF92B-AD0A-4555-A685-6D8DA299F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1D13E-B7D6-4008-9D0F-3BE90AAB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24C9-2426-44F2-90D3-7AC4D51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65744-429C-48AA-A2C9-D6D4AF95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820D5-1C70-4AA0-8D43-7D775EB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9D12-FD33-4CF6-AD53-BDFDC6B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84FF5-DFF9-4428-8A4C-40B04718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DD79-CEF3-4D9D-BE0C-76C370A5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C9868-A8CD-4ACE-82F8-EDF557EF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14F43-16CA-4787-BB8E-8B20939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E962B-5958-44ED-AF65-72C8715B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0AF8-0988-4B16-8AC6-CF302972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EDA-FFA6-421C-8C36-6F66F39B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86FC-229A-45B9-A783-1981F096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BE777-42A6-4B50-99E9-097EAC0B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81C5-1D73-445B-8C78-1760A051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45B4-F8BD-4204-8062-6A5BEDC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212F-2F3D-4052-B842-99A25520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057C-494B-4231-8F25-27DFB3AC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CAEB0-625C-4077-8924-4548EC798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59A9B-4DB9-49CB-B143-905F10A2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FF36-A45D-494D-BCB8-00604A22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B303-7607-4F93-A9CB-EEC70D9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998C-09C7-4E20-A0D8-B3DFEBCB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07FDD-393D-4BDF-BAD8-BBC9BC71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A9B0A-CEDD-4B99-B30E-F7086EA2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7BEC-1429-4781-87CA-39F7C1533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3EC8-CEA7-416B-84CF-8E7921980FFD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8F6F-5070-483E-A8A9-2EEB5E85D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EA41-609E-4539-9EDC-829927683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0A4-5DF6-4E12-B917-1D8175E4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" y="46158"/>
            <a:ext cx="10515600" cy="745239"/>
          </a:xfrm>
        </p:spPr>
        <p:txBody>
          <a:bodyPr/>
          <a:lstStyle/>
          <a:p>
            <a:r>
              <a:rPr lang="en-US" dirty="0"/>
              <a:t>Seq2Seq Model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B2A0C01-77C0-406B-A286-3CD735F11789}"/>
              </a:ext>
            </a:extLst>
          </p:cNvPr>
          <p:cNvGrpSpPr/>
          <p:nvPr/>
        </p:nvGrpSpPr>
        <p:grpSpPr>
          <a:xfrm>
            <a:off x="5501201" y="791397"/>
            <a:ext cx="6433693" cy="6066603"/>
            <a:chOff x="2986601" y="791397"/>
            <a:chExt cx="6433693" cy="606660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E43E7DA-ECF2-4F9F-AC63-42710B7A133E}"/>
                </a:ext>
              </a:extLst>
            </p:cNvPr>
            <p:cNvGrpSpPr/>
            <p:nvPr/>
          </p:nvGrpSpPr>
          <p:grpSpPr>
            <a:xfrm>
              <a:off x="3634875" y="1454370"/>
              <a:ext cx="5367808" cy="5325239"/>
              <a:chOff x="1042751" y="1080916"/>
              <a:chExt cx="5367808" cy="53252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4276FC-1159-4653-947B-C0C1CB8D8FEF}"/>
                  </a:ext>
                </a:extLst>
              </p:cNvPr>
              <p:cNvSpPr/>
              <p:nvPr/>
            </p:nvSpPr>
            <p:spPr>
              <a:xfrm>
                <a:off x="113030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6F9D82-E45D-4128-BCD2-5933FDB9AA2B}"/>
                  </a:ext>
                </a:extLst>
              </p:cNvPr>
              <p:cNvSpPr/>
              <p:nvPr/>
            </p:nvSpPr>
            <p:spPr>
              <a:xfrm>
                <a:off x="15049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D05B40-45C0-47B5-89F3-E6B85EEFA59C}"/>
                  </a:ext>
                </a:extLst>
              </p:cNvPr>
              <p:cNvSpPr/>
              <p:nvPr/>
            </p:nvSpPr>
            <p:spPr>
              <a:xfrm>
                <a:off x="18859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9E8B61-F681-4538-8265-284B8D7402E4}"/>
                  </a:ext>
                </a:extLst>
              </p:cNvPr>
              <p:cNvSpPr/>
              <p:nvPr/>
            </p:nvSpPr>
            <p:spPr>
              <a:xfrm>
                <a:off x="24066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BAB3F9-1B5B-4A36-A8B7-B3F33177CBB7}"/>
                  </a:ext>
                </a:extLst>
              </p:cNvPr>
              <p:cNvSpPr/>
              <p:nvPr/>
            </p:nvSpPr>
            <p:spPr>
              <a:xfrm>
                <a:off x="27368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B3FA06-B437-4EF3-93FB-F4BFCE673E62}"/>
                  </a:ext>
                </a:extLst>
              </p:cNvPr>
              <p:cNvSpPr/>
              <p:nvPr/>
            </p:nvSpPr>
            <p:spPr>
              <a:xfrm>
                <a:off x="113030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484830-5C4B-44AD-BC16-1464E357AB4C}"/>
                  </a:ext>
                </a:extLst>
              </p:cNvPr>
              <p:cNvSpPr/>
              <p:nvPr/>
            </p:nvSpPr>
            <p:spPr>
              <a:xfrm>
                <a:off x="15049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885534-5F61-41A5-B87A-49C4A3423EFA}"/>
                  </a:ext>
                </a:extLst>
              </p:cNvPr>
              <p:cNvSpPr/>
              <p:nvPr/>
            </p:nvSpPr>
            <p:spPr>
              <a:xfrm>
                <a:off x="18859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1EA28E-5282-48C7-94A4-C2E0B968754A}"/>
                  </a:ext>
                </a:extLst>
              </p:cNvPr>
              <p:cNvSpPr/>
              <p:nvPr/>
            </p:nvSpPr>
            <p:spPr>
              <a:xfrm>
                <a:off x="24066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863C2A-8FAA-4DEF-9483-916DA05383F0}"/>
                  </a:ext>
                </a:extLst>
              </p:cNvPr>
              <p:cNvSpPr/>
              <p:nvPr/>
            </p:nvSpPr>
            <p:spPr>
              <a:xfrm>
                <a:off x="27368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C66255-2262-451A-87B5-CDEAC04BA2ED}"/>
                  </a:ext>
                </a:extLst>
              </p:cNvPr>
              <p:cNvSpPr/>
              <p:nvPr/>
            </p:nvSpPr>
            <p:spPr>
              <a:xfrm>
                <a:off x="113030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5202BE-80AD-41A0-84DC-468A9291FEC6}"/>
                  </a:ext>
                </a:extLst>
              </p:cNvPr>
              <p:cNvSpPr/>
              <p:nvPr/>
            </p:nvSpPr>
            <p:spPr>
              <a:xfrm>
                <a:off x="15049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8EF136-E787-4896-879C-D1DAEA0A9A6F}"/>
                  </a:ext>
                </a:extLst>
              </p:cNvPr>
              <p:cNvSpPr/>
              <p:nvPr/>
            </p:nvSpPr>
            <p:spPr>
              <a:xfrm>
                <a:off x="18859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A8D1C1-07E1-4550-999C-EED535F33973}"/>
                  </a:ext>
                </a:extLst>
              </p:cNvPr>
              <p:cNvSpPr/>
              <p:nvPr/>
            </p:nvSpPr>
            <p:spPr>
              <a:xfrm>
                <a:off x="24066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6AA09B-035D-4E56-A95E-AAC60B85EF9B}"/>
                  </a:ext>
                </a:extLst>
              </p:cNvPr>
              <p:cNvSpPr/>
              <p:nvPr/>
            </p:nvSpPr>
            <p:spPr>
              <a:xfrm>
                <a:off x="27368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ED2746-7726-4380-9369-107934704AE5}"/>
                  </a:ext>
                </a:extLst>
              </p:cNvPr>
              <p:cNvSpPr/>
              <p:nvPr/>
            </p:nvSpPr>
            <p:spPr>
              <a:xfrm>
                <a:off x="32321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4187FE-31B9-4641-9738-7F21911F1836}"/>
                  </a:ext>
                </a:extLst>
              </p:cNvPr>
              <p:cNvSpPr/>
              <p:nvPr/>
            </p:nvSpPr>
            <p:spPr>
              <a:xfrm>
                <a:off x="3613154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3B1658-2076-4BAA-B347-12444EDFB0AC}"/>
                  </a:ext>
                </a:extLst>
              </p:cNvPr>
              <p:cNvSpPr/>
              <p:nvPr/>
            </p:nvSpPr>
            <p:spPr>
              <a:xfrm>
                <a:off x="3978276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CFAB50-9127-4D06-AA15-95D3626E4680}"/>
                  </a:ext>
                </a:extLst>
              </p:cNvPr>
              <p:cNvSpPr/>
              <p:nvPr/>
            </p:nvSpPr>
            <p:spPr>
              <a:xfrm>
                <a:off x="4419602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94AD70-7292-433A-A8C9-79EDC3131718}"/>
                  </a:ext>
                </a:extLst>
              </p:cNvPr>
              <p:cNvSpPr/>
              <p:nvPr/>
            </p:nvSpPr>
            <p:spPr>
              <a:xfrm>
                <a:off x="478790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11A625-EA43-45A4-814A-7A7367934890}"/>
                  </a:ext>
                </a:extLst>
              </p:cNvPr>
              <p:cNvSpPr/>
              <p:nvPr/>
            </p:nvSpPr>
            <p:spPr>
              <a:xfrm>
                <a:off x="32321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2D4B62-9251-457F-9A00-B7D453038359}"/>
                  </a:ext>
                </a:extLst>
              </p:cNvPr>
              <p:cNvSpPr/>
              <p:nvPr/>
            </p:nvSpPr>
            <p:spPr>
              <a:xfrm>
                <a:off x="3613154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BC138E-642E-49AB-BFB6-672F56646D3B}"/>
                  </a:ext>
                </a:extLst>
              </p:cNvPr>
              <p:cNvSpPr/>
              <p:nvPr/>
            </p:nvSpPr>
            <p:spPr>
              <a:xfrm>
                <a:off x="3978276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C1FF18-C084-4A49-A463-183ABD49F233}"/>
                  </a:ext>
                </a:extLst>
              </p:cNvPr>
              <p:cNvSpPr/>
              <p:nvPr/>
            </p:nvSpPr>
            <p:spPr>
              <a:xfrm>
                <a:off x="4419602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0268CA4-165F-4BCD-95BC-95DE1C07F391}"/>
                  </a:ext>
                </a:extLst>
              </p:cNvPr>
              <p:cNvSpPr/>
              <p:nvPr/>
            </p:nvSpPr>
            <p:spPr>
              <a:xfrm>
                <a:off x="478790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B66A2F7-8DA0-4A51-B135-BCB36C886C2D}"/>
                  </a:ext>
                </a:extLst>
              </p:cNvPr>
              <p:cNvSpPr/>
              <p:nvPr/>
            </p:nvSpPr>
            <p:spPr>
              <a:xfrm>
                <a:off x="32321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18B6C1D-92FD-4473-9129-8B87F655D170}"/>
                  </a:ext>
                </a:extLst>
              </p:cNvPr>
              <p:cNvSpPr/>
              <p:nvPr/>
            </p:nvSpPr>
            <p:spPr>
              <a:xfrm>
                <a:off x="3613154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AE0A55-A9A1-477C-9CFC-56DC4CE1147D}"/>
                  </a:ext>
                </a:extLst>
              </p:cNvPr>
              <p:cNvSpPr/>
              <p:nvPr/>
            </p:nvSpPr>
            <p:spPr>
              <a:xfrm>
                <a:off x="3978276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CC410C-ABB6-4A52-BB16-6ACFD1B54006}"/>
                  </a:ext>
                </a:extLst>
              </p:cNvPr>
              <p:cNvSpPr/>
              <p:nvPr/>
            </p:nvSpPr>
            <p:spPr>
              <a:xfrm>
                <a:off x="4419602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2D90BE-36B1-42DC-AB8F-A123729A191E}"/>
                  </a:ext>
                </a:extLst>
              </p:cNvPr>
              <p:cNvSpPr/>
              <p:nvPr/>
            </p:nvSpPr>
            <p:spPr>
              <a:xfrm>
                <a:off x="478790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756055E-DEEC-4C72-8EC0-4083E446A482}"/>
                  </a:ext>
                </a:extLst>
              </p:cNvPr>
              <p:cNvSpPr/>
              <p:nvPr/>
            </p:nvSpPr>
            <p:spPr>
              <a:xfrm>
                <a:off x="3232150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DB6F3E-9AA4-4FA1-AE2C-A0373294FB30}"/>
                  </a:ext>
                </a:extLst>
              </p:cNvPr>
              <p:cNvSpPr/>
              <p:nvPr/>
            </p:nvSpPr>
            <p:spPr>
              <a:xfrm>
                <a:off x="3613154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214504-E797-4E2D-94E9-68BDDB90D306}"/>
                  </a:ext>
                </a:extLst>
              </p:cNvPr>
              <p:cNvSpPr/>
              <p:nvPr/>
            </p:nvSpPr>
            <p:spPr>
              <a:xfrm>
                <a:off x="3978276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C3FC9A-011E-4630-AD41-D269ED7FEF55}"/>
                  </a:ext>
                </a:extLst>
              </p:cNvPr>
              <p:cNvSpPr/>
              <p:nvPr/>
            </p:nvSpPr>
            <p:spPr>
              <a:xfrm>
                <a:off x="4419602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82D28F7-3F2F-48C4-9EF7-1474414524A6}"/>
                  </a:ext>
                </a:extLst>
              </p:cNvPr>
              <p:cNvSpPr/>
              <p:nvPr/>
            </p:nvSpPr>
            <p:spPr>
              <a:xfrm>
                <a:off x="4787900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8296F4-3D1F-408B-9516-332F660CF205}"/>
                  </a:ext>
                </a:extLst>
              </p:cNvPr>
              <p:cNvSpPr txBox="1"/>
              <p:nvPr/>
            </p:nvSpPr>
            <p:spPr>
              <a:xfrm>
                <a:off x="2019300" y="2915570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F9E0FE-AA2D-4C33-8EFC-C888350FD7A1}"/>
                  </a:ext>
                </a:extLst>
              </p:cNvPr>
              <p:cNvSpPr txBox="1"/>
              <p:nvPr/>
            </p:nvSpPr>
            <p:spPr>
              <a:xfrm>
                <a:off x="4079872" y="1926067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807BFD-D585-4C82-88EC-241F3DF8A1A0}"/>
                  </a:ext>
                </a:extLst>
              </p:cNvPr>
              <p:cNvSpPr txBox="1"/>
              <p:nvPr/>
            </p:nvSpPr>
            <p:spPr>
              <a:xfrm>
                <a:off x="4079872" y="4720406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D8BB06-CFD5-4EB0-B18E-26AFAE5D1CE4}"/>
                  </a:ext>
                </a:extLst>
              </p:cNvPr>
              <p:cNvSpPr txBox="1"/>
              <p:nvPr/>
            </p:nvSpPr>
            <p:spPr>
              <a:xfrm>
                <a:off x="4081459" y="3801395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78B366-E2F6-4E20-A076-E55186BCBD7E}"/>
                  </a:ext>
                </a:extLst>
              </p:cNvPr>
              <p:cNvSpPr txBox="1"/>
              <p:nvPr/>
            </p:nvSpPr>
            <p:spPr>
              <a:xfrm>
                <a:off x="4097335" y="2943074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D8CA9E-525D-4BC4-8FAD-B711BA31BEE6}"/>
                  </a:ext>
                </a:extLst>
              </p:cNvPr>
              <p:cNvSpPr txBox="1"/>
              <p:nvPr/>
            </p:nvSpPr>
            <p:spPr>
              <a:xfrm>
                <a:off x="2019300" y="4839468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249603-CB10-469E-8476-DA3AAFA474E9}"/>
                  </a:ext>
                </a:extLst>
              </p:cNvPr>
              <p:cNvSpPr txBox="1"/>
              <p:nvPr/>
            </p:nvSpPr>
            <p:spPr>
              <a:xfrm>
                <a:off x="2035172" y="3848100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566E87-CB53-47AB-B3E5-56B28C619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450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F028ACF-A1D9-4CBF-AB46-84EE0FF61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162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D26AFC5-242F-4CA3-BE90-26C8D34EE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8500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208A43E-FE8C-44A0-A05A-2EBE97B30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237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16E6EFA-0586-4B9C-9389-564E73060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987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CBF7D18-D30F-42D5-BEC5-D463C54CC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882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9555377-2045-4828-BEE0-EDA508224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9829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9BD7B98-E41F-4127-AEDB-D06F28012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0351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7741FB8-B697-46FD-B3B6-3B54D7B31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2627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B57E367-FA3B-4189-84AD-EB73CA418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457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4BB5BF0-ABBF-430C-AFF6-C7CEF29D5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750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16D16D7-063C-479B-B62C-01DD1B1017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892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D333F3C-9DD0-431A-81E5-7C3744D05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5800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BD24517-E470-4637-8D15-11876C9DE1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967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7DA9398-9C79-4AC3-A8A9-5776CD7B3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717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3487002-17BF-4C95-89F0-5287D1A95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612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4363CE-FCF8-48CD-B307-C42A421B60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7129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6EB9284-5BE0-4A5B-8D3D-70B60002C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7651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3EB2D7-CE72-40A3-A172-C373DC091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9927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F34FBB2-3DFB-4119-8657-1EE172B212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762A95-C98D-411E-9A8C-12A68C91C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1100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0B3E363-7819-47F3-8E5E-31BEA329B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527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A4E646A-30E8-4E46-8876-7BAD62AC5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8500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3A6AB01-1F8A-4A95-BAF7-B156A39A3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1A81F5B-DA20-4697-83C9-7092970D8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352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AEF2AFC-880B-4B97-A8EF-986E804984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247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DDE3F92-A46D-4848-90C5-D870212A1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479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BFEBF224-0C3E-4F18-ACDA-C546513DE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4001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6EE66A89-97DA-49AA-AE0A-AFCD4CC08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6277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6AA1B47-FA2B-4B09-A78E-DB488CADA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22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BAE529E-6737-46EF-BBB0-CE81E6FDC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6125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3146410-BF3B-4DDB-B151-0112ADB67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7129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713BEE5-3FF5-4601-9F61-487E7820F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7651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F9281BA-71F5-4BE7-9544-938D669B2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9927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435D704D-B60D-46B2-B493-2F6C211F1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C41EB80-03CF-4340-A28C-278FFEC03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50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87A284A-8D32-46E2-80FB-3041CDF18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417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1CE7293-A36C-4C3B-A79B-786C23380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336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9D1EE70-9517-45B3-AD8A-C9B42F8E3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07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C423463-EC40-4E3F-A768-CD81C4737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350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F39801-0478-4841-AA0D-A3E76FCE4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F658AF7-F3B2-4A1B-9FF1-B64D0E863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8036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B816FF3-C37D-4342-8BF6-4B03F9093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7775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FFBE694D-96D0-4F91-AF3D-55599B853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F8CCDCC-F398-479D-B3F5-7E231A40A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325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2404CFB-CEC3-4306-8795-762D20700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486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B2EB4A3-102B-47FC-8D8D-B375799AD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175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4B60079-7728-4C5E-B68F-DEC8A4C7F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5500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6F5D6BB-41F4-4658-B821-2E7840356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602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37B7EDB-3114-4328-B982-0FF01CAC0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186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DAE977C-C95D-4FD3-9CCB-25BCACBF4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7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B4A84DB-76BB-4082-9D30-8727091EB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700" y="3121390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751EA3-C59F-4B7D-853B-692BD5C3D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700" y="4035790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BC96C74-CCDE-4920-93B4-99F597E1B455}"/>
                  </a:ext>
                </a:extLst>
              </p:cNvPr>
              <p:cNvSpPr/>
              <p:nvPr/>
            </p:nvSpPr>
            <p:spPr>
              <a:xfrm>
                <a:off x="1042751" y="5612272"/>
                <a:ext cx="1159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New York City ……</a:t>
                </a:r>
                <a:endParaRPr lang="en-US" sz="8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450855-AFBA-444F-8B17-2909C02C7C03}"/>
                  </a:ext>
                </a:extLst>
              </p:cNvPr>
              <p:cNvSpPr/>
              <p:nvPr/>
            </p:nvSpPr>
            <p:spPr>
              <a:xfrm>
                <a:off x="3135077" y="5627459"/>
                <a:ext cx="1159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&lt;GO&gt; New York ……</a:t>
                </a:r>
                <a:endParaRPr lang="en-US" sz="8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0FD0F77-6D9A-443D-80BF-6E06BF7EAFE1}"/>
                  </a:ext>
                </a:extLst>
              </p:cNvPr>
              <p:cNvSpPr/>
              <p:nvPr/>
            </p:nvSpPr>
            <p:spPr>
              <a:xfrm>
                <a:off x="2179400" y="5638189"/>
                <a:ext cx="103746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affluent areas</a:t>
                </a:r>
                <a:endParaRPr lang="en-US" sz="8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ADF2922-D224-45C6-AC5D-CF1628DC1683}"/>
                  </a:ext>
                </a:extLst>
              </p:cNvPr>
              <p:cNvSpPr/>
              <p:nvPr/>
            </p:nvSpPr>
            <p:spPr>
              <a:xfrm>
                <a:off x="4214015" y="5651728"/>
                <a:ext cx="12811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unexpected trouble</a:t>
                </a:r>
                <a:endParaRPr lang="en-US" sz="8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B9B9F76-4CF2-4C61-8C26-242B8F458BD6}"/>
                  </a:ext>
                </a:extLst>
              </p:cNvPr>
              <p:cNvSpPr/>
              <p:nvPr/>
            </p:nvSpPr>
            <p:spPr>
              <a:xfrm>
                <a:off x="3020777" y="1398359"/>
                <a:ext cx="122020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New York City  ……</a:t>
                </a:r>
                <a:endParaRPr lang="en-US" sz="800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DC488F0-919D-4403-96BC-29C60690BAE7}"/>
                  </a:ext>
                </a:extLst>
              </p:cNvPr>
              <p:cNvSpPr/>
              <p:nvPr/>
            </p:nvSpPr>
            <p:spPr>
              <a:xfrm>
                <a:off x="4099715" y="1422628"/>
                <a:ext cx="97654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Trouble &lt;EOS&gt;</a:t>
                </a:r>
                <a:endParaRPr lang="en-US" sz="800" dirty="0"/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2FBF746-CA95-4D84-9B25-39C28B8FB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3425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4490F0C-BD9E-4268-A201-8211A963B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429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7C433E4-97A9-432F-A059-AD3D5389D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4951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3CDBF2B-1633-46FF-927B-67062FC5B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7227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124973B5-0C71-48DF-99D7-A86B96909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9175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312880B-F848-4060-A634-46B58948A883}"/>
                  </a:ext>
                </a:extLst>
              </p:cNvPr>
              <p:cNvSpPr/>
              <p:nvPr/>
            </p:nvSpPr>
            <p:spPr>
              <a:xfrm>
                <a:off x="4994787" y="4854851"/>
                <a:ext cx="13388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embedding layer</a:t>
                </a:r>
                <a:endParaRPr lang="en-US" sz="1000" i="1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BB6790A-ABAD-4555-AE50-4A14EC02CEE3}"/>
                  </a:ext>
                </a:extLst>
              </p:cNvPr>
              <p:cNvSpPr/>
              <p:nvPr/>
            </p:nvSpPr>
            <p:spPr>
              <a:xfrm>
                <a:off x="4994787" y="3862950"/>
                <a:ext cx="12618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hidden layer 1</a:t>
                </a:r>
                <a:endParaRPr lang="en-US" sz="1000" i="1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6F286C8-977F-4DC5-B788-841EB16DC6EE}"/>
                  </a:ext>
                </a:extLst>
              </p:cNvPr>
              <p:cNvSpPr/>
              <p:nvPr/>
            </p:nvSpPr>
            <p:spPr>
              <a:xfrm>
                <a:off x="4994787" y="2943074"/>
                <a:ext cx="12618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hidden layer 2</a:t>
                </a:r>
                <a:endParaRPr lang="en-US" sz="1000" i="1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0A6C768-A6E9-47B5-92E1-1392D139DED4}"/>
                  </a:ext>
                </a:extLst>
              </p:cNvPr>
              <p:cNvSpPr/>
              <p:nvPr/>
            </p:nvSpPr>
            <p:spPr>
              <a:xfrm>
                <a:off x="4994787" y="2064102"/>
                <a:ext cx="1415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projection layer</a:t>
                </a:r>
                <a:endParaRPr lang="en-US" sz="1000" i="1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EE5A8A0-EBDF-4D85-AC18-B819A16489E2}"/>
                  </a:ext>
                </a:extLst>
              </p:cNvPr>
              <p:cNvSpPr/>
              <p:nvPr/>
            </p:nvSpPr>
            <p:spPr>
              <a:xfrm>
                <a:off x="4994787" y="1514961"/>
                <a:ext cx="9541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loss layer</a:t>
                </a:r>
                <a:endParaRPr lang="en-US" sz="1000" i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38C658C-85F8-470C-81E0-5BF70DD65885}"/>
                  </a:ext>
                </a:extLst>
              </p:cNvPr>
              <p:cNvSpPr/>
              <p:nvPr/>
            </p:nvSpPr>
            <p:spPr>
              <a:xfrm>
                <a:off x="3207970" y="1080916"/>
                <a:ext cx="1646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target output words</a:t>
                </a:r>
                <a:endParaRPr lang="en-US" sz="1000" i="1" dirty="0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BA8AFEDB-FA94-45B1-B54A-01523208A88B}"/>
                  </a:ext>
                </a:extLst>
              </p:cNvPr>
              <p:cNvCxnSpPr/>
              <p:nvPr/>
            </p:nvCxnSpPr>
            <p:spPr>
              <a:xfrm>
                <a:off x="3135077" y="1384287"/>
                <a:ext cx="178617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Left Brace 135">
                <a:extLst>
                  <a:ext uri="{FF2B5EF4-FFF2-40B4-BE49-F238E27FC236}">
                    <a16:creationId xmlns:a16="http://schemas.microsoft.com/office/drawing/2014/main" id="{6B6DCA73-E2F8-497B-BEF3-E55EA9BB66B3}"/>
                  </a:ext>
                </a:extLst>
              </p:cNvPr>
              <p:cNvSpPr/>
              <p:nvPr/>
            </p:nvSpPr>
            <p:spPr>
              <a:xfrm rot="16200000">
                <a:off x="1960158" y="5074792"/>
                <a:ext cx="188413" cy="1796771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Left Brace 136">
                <a:extLst>
                  <a:ext uri="{FF2B5EF4-FFF2-40B4-BE49-F238E27FC236}">
                    <a16:creationId xmlns:a16="http://schemas.microsoft.com/office/drawing/2014/main" id="{3F901B4D-B99F-4149-B96E-717A3A1E6B5F}"/>
                  </a:ext>
                </a:extLst>
              </p:cNvPr>
              <p:cNvSpPr/>
              <p:nvPr/>
            </p:nvSpPr>
            <p:spPr>
              <a:xfrm rot="16200000">
                <a:off x="4055658" y="5074792"/>
                <a:ext cx="188413" cy="1796771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4A0CEB0-1B71-40B3-BB78-F7F72ED6B2F6}"/>
                  </a:ext>
                </a:extLst>
              </p:cNvPr>
              <p:cNvSpPr/>
              <p:nvPr/>
            </p:nvSpPr>
            <p:spPr>
              <a:xfrm>
                <a:off x="1647706" y="6142694"/>
                <a:ext cx="80021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encoding</a:t>
                </a:r>
                <a:endParaRPr lang="en-US" sz="1000" b="1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B8E31BD-FC27-414B-9272-D53A3F55CEF0}"/>
                  </a:ext>
                </a:extLst>
              </p:cNvPr>
              <p:cNvSpPr/>
              <p:nvPr/>
            </p:nvSpPr>
            <p:spPr>
              <a:xfrm>
                <a:off x="3755908" y="6159934"/>
                <a:ext cx="80021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decoding</a:t>
                </a:r>
                <a:endParaRPr lang="en-US" sz="1000" b="1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6CF4006-D342-45FC-BB68-6251FB37817A}"/>
                </a:ext>
              </a:extLst>
            </p:cNvPr>
            <p:cNvSpPr/>
            <p:nvPr/>
          </p:nvSpPr>
          <p:spPr>
            <a:xfrm>
              <a:off x="2986601" y="791397"/>
              <a:ext cx="6433693" cy="606660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58406D8-E68D-4F35-924E-DC3B1FCBB502}"/>
                </a:ext>
              </a:extLst>
            </p:cNvPr>
            <p:cNvSpPr txBox="1"/>
            <p:nvPr/>
          </p:nvSpPr>
          <p:spPr>
            <a:xfrm>
              <a:off x="5128811" y="835237"/>
              <a:ext cx="21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Abstractive Model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7A227E1-434F-4075-B42A-63816FFCDEE8}"/>
              </a:ext>
            </a:extLst>
          </p:cNvPr>
          <p:cNvSpPr/>
          <p:nvPr/>
        </p:nvSpPr>
        <p:spPr>
          <a:xfrm>
            <a:off x="596720" y="782693"/>
            <a:ext cx="4314454" cy="606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D9A604-EF34-4457-8FE6-43E1743B3FAA}"/>
              </a:ext>
            </a:extLst>
          </p:cNvPr>
          <p:cNvSpPr txBox="1"/>
          <p:nvPr/>
        </p:nvSpPr>
        <p:spPr>
          <a:xfrm>
            <a:off x="1600257" y="764505"/>
            <a:ext cx="21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Extractive Model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E12E0BE3-0418-4ECF-9B79-696A40D5115B}"/>
              </a:ext>
            </a:extLst>
          </p:cNvPr>
          <p:cNvCxnSpPr/>
          <p:nvPr/>
        </p:nvCxnSpPr>
        <p:spPr>
          <a:xfrm>
            <a:off x="3581709" y="5930900"/>
            <a:ext cx="2441473" cy="202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3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Seq2Seq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 Model</dc:title>
  <dc:creator>Cynthia Hu</dc:creator>
  <cp:lastModifiedBy>Cynthia Hu</cp:lastModifiedBy>
  <cp:revision>7</cp:revision>
  <dcterms:created xsi:type="dcterms:W3CDTF">2018-11-30T22:47:01Z</dcterms:created>
  <dcterms:modified xsi:type="dcterms:W3CDTF">2018-12-01T05:04:56Z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cyhu@microsoft.com</vt:lpwstr>
  </property>
  <property fmtid="{D5CDD505-2E9C-101B-9397-08002B2CF9AE}" pid="5" name="MSIP_Label_f42aa342-8706-4288-bd11-ebb85995028c_SetDate">
    <vt:lpwstr>2018-11-30T22:47:30.7918599Z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