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9870-1240-4A67-8BC3-68154833D3D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E789-6C02-4784-AEAA-E4216D60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2646" y="180685"/>
            <a:ext cx="7286807" cy="6410616"/>
            <a:chOff x="642646" y="180685"/>
            <a:chExt cx="7286807" cy="64106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646" y="180685"/>
              <a:ext cx="7286807" cy="64106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09750" y="1689100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2639" y="3862089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0001" y="3065464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7579" y="3962404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5251" y="4822616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6826" y="4394192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3956" y="4800193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0431" y="4015977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4461" y="3638604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97411" y="3513934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9052" y="3188245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7513" y="2763893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8201" y="2686201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4688" y="2401788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9114" y="2749553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7887" y="1914477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9877" y="2492324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7411" y="2054023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19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0726" y="1754238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04937" y="4668728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22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65852" y="1454453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24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2764" y="2361800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25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0274" y="2000249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16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97150" y="1914478"/>
              <a:ext cx="52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0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Hu</dc:creator>
  <cp:lastModifiedBy>Cynthia Hu</cp:lastModifiedBy>
  <cp:revision>2</cp:revision>
  <dcterms:created xsi:type="dcterms:W3CDTF">2016-12-06T17:41:19Z</dcterms:created>
  <dcterms:modified xsi:type="dcterms:W3CDTF">2016-12-06T17:51:17Z</dcterms:modified>
</cp:coreProperties>
</file>