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70" r:id="rId2"/>
    <p:sldId id="271" r:id="rId3"/>
    <p:sldId id="272" r:id="rId4"/>
    <p:sldId id="273" r:id="rId5"/>
    <p:sldId id="276" r:id="rId6"/>
    <p:sldId id="275" r:id="rId7"/>
    <p:sldId id="274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86" d="100"/>
          <a:sy n="86" d="100"/>
        </p:scale>
        <p:origin x="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DB158-8565-48BA-8A84-F7C6B75B392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4484991-9D35-4CCE-A684-77342F25685E}">
      <dgm:prSet/>
      <dgm:spPr/>
      <dgm:t>
        <a:bodyPr/>
        <a:lstStyle/>
        <a:p>
          <a:r>
            <a:rPr lang="en-US"/>
            <a:t>Data Source</a:t>
          </a:r>
        </a:p>
      </dgm:t>
    </dgm:pt>
    <dgm:pt modelId="{55838A8E-5BFA-40F8-99E4-02185CF88693}" type="parTrans" cxnId="{87702A0C-992C-42DE-85C2-6C5677FAF869}">
      <dgm:prSet/>
      <dgm:spPr/>
      <dgm:t>
        <a:bodyPr/>
        <a:lstStyle/>
        <a:p>
          <a:endParaRPr lang="en-US"/>
        </a:p>
      </dgm:t>
    </dgm:pt>
    <dgm:pt modelId="{41374BEA-629B-400D-8756-F2F5D6AA9189}" type="sibTrans" cxnId="{87702A0C-992C-42DE-85C2-6C5677FAF869}">
      <dgm:prSet/>
      <dgm:spPr/>
      <dgm:t>
        <a:bodyPr/>
        <a:lstStyle/>
        <a:p>
          <a:endParaRPr lang="en-US"/>
        </a:p>
      </dgm:t>
    </dgm:pt>
    <dgm:pt modelId="{33C2FE59-C4B3-4BE2-A249-B3670232CB46}">
      <dgm:prSet/>
      <dgm:spPr/>
      <dgm:t>
        <a:bodyPr/>
        <a:lstStyle/>
        <a:p>
          <a:r>
            <a:rPr lang="en-US"/>
            <a:t>Free tools provides limited data</a:t>
          </a:r>
        </a:p>
      </dgm:t>
    </dgm:pt>
    <dgm:pt modelId="{CE0AC8CB-402D-47C3-BD33-940365618680}" type="parTrans" cxnId="{EB7231B2-72C0-4830-AA29-98CDC14E1036}">
      <dgm:prSet/>
      <dgm:spPr/>
      <dgm:t>
        <a:bodyPr/>
        <a:lstStyle/>
        <a:p>
          <a:endParaRPr lang="en-US"/>
        </a:p>
      </dgm:t>
    </dgm:pt>
    <dgm:pt modelId="{2A3B1ED4-74AD-4D96-84B7-9BCAAF5A4343}" type="sibTrans" cxnId="{EB7231B2-72C0-4830-AA29-98CDC14E1036}">
      <dgm:prSet/>
      <dgm:spPr/>
      <dgm:t>
        <a:bodyPr/>
        <a:lstStyle/>
        <a:p>
          <a:endParaRPr lang="en-US"/>
        </a:p>
      </dgm:t>
    </dgm:pt>
    <dgm:pt modelId="{E14D194A-7EE2-421E-A3E4-AB98C26D08FD}">
      <dgm:prSet/>
      <dgm:spPr/>
      <dgm:t>
        <a:bodyPr/>
        <a:lstStyle/>
        <a:p>
          <a:r>
            <a:rPr lang="en-US"/>
            <a:t>Expensive to get rich financial market data easily</a:t>
          </a:r>
        </a:p>
      </dgm:t>
    </dgm:pt>
    <dgm:pt modelId="{063D7910-0C74-45E7-830B-CF6434D3C455}" type="parTrans" cxnId="{D40F755F-0B3C-4181-A00D-930DAF5C9BBF}">
      <dgm:prSet/>
      <dgm:spPr/>
      <dgm:t>
        <a:bodyPr/>
        <a:lstStyle/>
        <a:p>
          <a:endParaRPr lang="en-US"/>
        </a:p>
      </dgm:t>
    </dgm:pt>
    <dgm:pt modelId="{AF67481E-3439-47A6-BC78-94EC218D633E}" type="sibTrans" cxnId="{D40F755F-0B3C-4181-A00D-930DAF5C9BBF}">
      <dgm:prSet/>
      <dgm:spPr/>
      <dgm:t>
        <a:bodyPr/>
        <a:lstStyle/>
        <a:p>
          <a:endParaRPr lang="en-US"/>
        </a:p>
      </dgm:t>
    </dgm:pt>
    <dgm:pt modelId="{74A27332-284A-4A78-8FDA-52167FF9DED2}">
      <dgm:prSet/>
      <dgm:spPr/>
      <dgm:t>
        <a:bodyPr/>
        <a:lstStyle/>
        <a:p>
          <a:r>
            <a:rPr lang="en-US"/>
            <a:t>Tool Integration</a:t>
          </a:r>
        </a:p>
      </dgm:t>
    </dgm:pt>
    <dgm:pt modelId="{57EBF65A-5A5F-411E-9CD8-7DD154073FD3}" type="parTrans" cxnId="{99A47EDD-8AA5-48EC-BDDC-23F0D5BA949A}">
      <dgm:prSet/>
      <dgm:spPr/>
      <dgm:t>
        <a:bodyPr/>
        <a:lstStyle/>
        <a:p>
          <a:endParaRPr lang="en-US"/>
        </a:p>
      </dgm:t>
    </dgm:pt>
    <dgm:pt modelId="{55938C22-B6E0-4A37-8516-3A6247776320}" type="sibTrans" cxnId="{99A47EDD-8AA5-48EC-BDDC-23F0D5BA949A}">
      <dgm:prSet/>
      <dgm:spPr/>
      <dgm:t>
        <a:bodyPr/>
        <a:lstStyle/>
        <a:p>
          <a:endParaRPr lang="en-US"/>
        </a:p>
      </dgm:t>
    </dgm:pt>
    <dgm:pt modelId="{FBD927F6-F339-4B23-BC13-7104E4E3F5A0}">
      <dgm:prSet/>
      <dgm:spPr/>
      <dgm:t>
        <a:bodyPr/>
        <a:lstStyle/>
        <a:p>
          <a:r>
            <a:rPr lang="en-US"/>
            <a:t>Architecture partially depends on the data source</a:t>
          </a:r>
        </a:p>
      </dgm:t>
    </dgm:pt>
    <dgm:pt modelId="{5A3045E7-07B7-4ABA-B676-E2CF8FC70DEC}" type="parTrans" cxnId="{93085EA4-01CC-46E8-A3AD-D6D159EE1FFE}">
      <dgm:prSet/>
      <dgm:spPr/>
      <dgm:t>
        <a:bodyPr/>
        <a:lstStyle/>
        <a:p>
          <a:endParaRPr lang="en-US"/>
        </a:p>
      </dgm:t>
    </dgm:pt>
    <dgm:pt modelId="{BB5C053E-1BFE-46F8-8E44-36FB9EA1CD9D}" type="sibTrans" cxnId="{93085EA4-01CC-46E8-A3AD-D6D159EE1FFE}">
      <dgm:prSet/>
      <dgm:spPr/>
      <dgm:t>
        <a:bodyPr/>
        <a:lstStyle/>
        <a:p>
          <a:endParaRPr lang="en-US"/>
        </a:p>
      </dgm:t>
    </dgm:pt>
    <dgm:pt modelId="{971F6814-07F5-4542-A7B6-E34D14D5EA1F}">
      <dgm:prSet/>
      <dgm:spPr/>
      <dgm:t>
        <a:bodyPr/>
        <a:lstStyle/>
        <a:p>
          <a:r>
            <a:rPr lang="en-US"/>
            <a:t>Load different formats of data into database</a:t>
          </a:r>
        </a:p>
      </dgm:t>
    </dgm:pt>
    <dgm:pt modelId="{FE30B7DB-3CED-4BC1-93A1-995E1CAD603D}" type="parTrans" cxnId="{FC081330-BC57-4DEC-9A2E-DE4F5A67DA5E}">
      <dgm:prSet/>
      <dgm:spPr/>
      <dgm:t>
        <a:bodyPr/>
        <a:lstStyle/>
        <a:p>
          <a:endParaRPr lang="en-US"/>
        </a:p>
      </dgm:t>
    </dgm:pt>
    <dgm:pt modelId="{9FBC2741-5E72-4B78-B469-546CF1D93306}" type="sibTrans" cxnId="{FC081330-BC57-4DEC-9A2E-DE4F5A67DA5E}">
      <dgm:prSet/>
      <dgm:spPr/>
      <dgm:t>
        <a:bodyPr/>
        <a:lstStyle/>
        <a:p>
          <a:endParaRPr lang="en-US"/>
        </a:p>
      </dgm:t>
    </dgm:pt>
    <dgm:pt modelId="{8F81CD5E-9C18-44C2-A78D-555AB752E722}">
      <dgm:prSet/>
      <dgm:spPr/>
      <dgm:t>
        <a:bodyPr/>
        <a:lstStyle/>
        <a:p>
          <a:r>
            <a:rPr lang="en-US"/>
            <a:t>Big Scope</a:t>
          </a:r>
        </a:p>
      </dgm:t>
    </dgm:pt>
    <dgm:pt modelId="{98A0A056-4E2B-41DE-82A7-C86825635B6C}" type="parTrans" cxnId="{970450BD-3806-4215-8CCB-49554FF1D102}">
      <dgm:prSet/>
      <dgm:spPr/>
      <dgm:t>
        <a:bodyPr/>
        <a:lstStyle/>
        <a:p>
          <a:endParaRPr lang="en-US"/>
        </a:p>
      </dgm:t>
    </dgm:pt>
    <dgm:pt modelId="{4B81FB57-595D-407F-94A2-31136E15A067}" type="sibTrans" cxnId="{970450BD-3806-4215-8CCB-49554FF1D102}">
      <dgm:prSet/>
      <dgm:spPr/>
      <dgm:t>
        <a:bodyPr/>
        <a:lstStyle/>
        <a:p>
          <a:endParaRPr lang="en-US"/>
        </a:p>
      </dgm:t>
    </dgm:pt>
    <dgm:pt modelId="{6F3B68F4-76FC-448C-BA87-03FCBFCA6C19}">
      <dgm:prSet/>
      <dgm:spPr/>
      <dgm:t>
        <a:bodyPr/>
        <a:lstStyle/>
        <a:p>
          <a:r>
            <a:rPr lang="en-US"/>
            <a:t>Start the project with a big scope and ambition</a:t>
          </a:r>
        </a:p>
      </dgm:t>
    </dgm:pt>
    <dgm:pt modelId="{F3240BF6-1103-4A0E-8D68-8CE6A9F64E99}" type="parTrans" cxnId="{0A7DD9EF-3545-4FA5-87D2-5219E52ECB24}">
      <dgm:prSet/>
      <dgm:spPr/>
      <dgm:t>
        <a:bodyPr/>
        <a:lstStyle/>
        <a:p>
          <a:endParaRPr lang="en-US"/>
        </a:p>
      </dgm:t>
    </dgm:pt>
    <dgm:pt modelId="{2D56721D-B66A-48A9-A045-06805471989E}" type="sibTrans" cxnId="{0A7DD9EF-3545-4FA5-87D2-5219E52ECB24}">
      <dgm:prSet/>
      <dgm:spPr/>
      <dgm:t>
        <a:bodyPr/>
        <a:lstStyle/>
        <a:p>
          <a:endParaRPr lang="en-US"/>
        </a:p>
      </dgm:t>
    </dgm:pt>
    <dgm:pt modelId="{CB00050F-4A4C-4430-9A37-4C5CE3E46CCC}">
      <dgm:prSet/>
      <dgm:spPr/>
      <dgm:t>
        <a:bodyPr/>
        <a:lstStyle/>
        <a:p>
          <a:r>
            <a:rPr lang="en-US"/>
            <a:t>Need to narrow down and move forward step by step</a:t>
          </a:r>
        </a:p>
      </dgm:t>
    </dgm:pt>
    <dgm:pt modelId="{D539E605-B195-4E05-9111-732060695932}" type="parTrans" cxnId="{2462290B-039A-4F96-B51C-3054D58D70E0}">
      <dgm:prSet/>
      <dgm:spPr/>
      <dgm:t>
        <a:bodyPr/>
        <a:lstStyle/>
        <a:p>
          <a:endParaRPr lang="en-US"/>
        </a:p>
      </dgm:t>
    </dgm:pt>
    <dgm:pt modelId="{B73A7402-6643-4AD7-9527-978E7117FD8E}" type="sibTrans" cxnId="{2462290B-039A-4F96-B51C-3054D58D70E0}">
      <dgm:prSet/>
      <dgm:spPr/>
      <dgm:t>
        <a:bodyPr/>
        <a:lstStyle/>
        <a:p>
          <a:endParaRPr lang="en-US"/>
        </a:p>
      </dgm:t>
    </dgm:pt>
    <dgm:pt modelId="{43469049-C9DD-49C5-B341-C9880892D41A}" type="pres">
      <dgm:prSet presAssocID="{221DB158-8565-48BA-8A84-F7C6B75B392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8F9EA8-25A6-4AF5-842A-B0F7FB3C25F3}" type="pres">
      <dgm:prSet presAssocID="{34484991-9D35-4CCE-A684-77342F25685E}" presName="root" presStyleCnt="0"/>
      <dgm:spPr/>
    </dgm:pt>
    <dgm:pt modelId="{797EE7BB-0FA4-4CFA-9C4E-54272BA8710F}" type="pres">
      <dgm:prSet presAssocID="{34484991-9D35-4CCE-A684-77342F25685E}" presName="rootComposite" presStyleCnt="0"/>
      <dgm:spPr/>
    </dgm:pt>
    <dgm:pt modelId="{79AEE08C-F928-46E9-A2D8-EE3D275340E7}" type="pres">
      <dgm:prSet presAssocID="{34484991-9D35-4CCE-A684-77342F25685E}" presName="rootText" presStyleLbl="node1" presStyleIdx="0" presStyleCnt="3"/>
      <dgm:spPr/>
    </dgm:pt>
    <dgm:pt modelId="{5402A236-D64B-4119-B367-26D6806175D6}" type="pres">
      <dgm:prSet presAssocID="{34484991-9D35-4CCE-A684-77342F25685E}" presName="rootConnector" presStyleLbl="node1" presStyleIdx="0" presStyleCnt="3"/>
      <dgm:spPr/>
    </dgm:pt>
    <dgm:pt modelId="{114B477E-DD11-46BA-94B3-0906578503CD}" type="pres">
      <dgm:prSet presAssocID="{34484991-9D35-4CCE-A684-77342F25685E}" presName="childShape" presStyleCnt="0"/>
      <dgm:spPr/>
    </dgm:pt>
    <dgm:pt modelId="{15AEAA4F-CE41-4308-BD22-1D5E2A16684A}" type="pres">
      <dgm:prSet presAssocID="{CE0AC8CB-402D-47C3-BD33-940365618680}" presName="Name13" presStyleLbl="parChTrans1D2" presStyleIdx="0" presStyleCnt="6"/>
      <dgm:spPr/>
    </dgm:pt>
    <dgm:pt modelId="{81A52D65-BB3A-4EFE-B38A-AD68B76DB8E5}" type="pres">
      <dgm:prSet presAssocID="{33C2FE59-C4B3-4BE2-A249-B3670232CB46}" presName="childText" presStyleLbl="bgAcc1" presStyleIdx="0" presStyleCnt="6">
        <dgm:presLayoutVars>
          <dgm:bulletEnabled val="1"/>
        </dgm:presLayoutVars>
      </dgm:prSet>
      <dgm:spPr/>
    </dgm:pt>
    <dgm:pt modelId="{F7F20DCE-6D57-42DD-A7D3-8492126661A3}" type="pres">
      <dgm:prSet presAssocID="{063D7910-0C74-45E7-830B-CF6434D3C455}" presName="Name13" presStyleLbl="parChTrans1D2" presStyleIdx="1" presStyleCnt="6"/>
      <dgm:spPr/>
    </dgm:pt>
    <dgm:pt modelId="{3A9099D7-0AC7-45EE-93EF-26A7F9FD8512}" type="pres">
      <dgm:prSet presAssocID="{E14D194A-7EE2-421E-A3E4-AB98C26D08FD}" presName="childText" presStyleLbl="bgAcc1" presStyleIdx="1" presStyleCnt="6">
        <dgm:presLayoutVars>
          <dgm:bulletEnabled val="1"/>
        </dgm:presLayoutVars>
      </dgm:prSet>
      <dgm:spPr/>
    </dgm:pt>
    <dgm:pt modelId="{D1A412F6-8CFD-43E6-A6CA-62F1BF6182F5}" type="pres">
      <dgm:prSet presAssocID="{74A27332-284A-4A78-8FDA-52167FF9DED2}" presName="root" presStyleCnt="0"/>
      <dgm:spPr/>
    </dgm:pt>
    <dgm:pt modelId="{2AFA9C8D-24DD-4F4A-A6F5-C0CE1EAF130A}" type="pres">
      <dgm:prSet presAssocID="{74A27332-284A-4A78-8FDA-52167FF9DED2}" presName="rootComposite" presStyleCnt="0"/>
      <dgm:spPr/>
    </dgm:pt>
    <dgm:pt modelId="{9A916B97-120C-4D22-9570-EC3BC2F3F073}" type="pres">
      <dgm:prSet presAssocID="{74A27332-284A-4A78-8FDA-52167FF9DED2}" presName="rootText" presStyleLbl="node1" presStyleIdx="1" presStyleCnt="3"/>
      <dgm:spPr/>
    </dgm:pt>
    <dgm:pt modelId="{74F41D90-0655-4812-AF59-47047DC176F7}" type="pres">
      <dgm:prSet presAssocID="{74A27332-284A-4A78-8FDA-52167FF9DED2}" presName="rootConnector" presStyleLbl="node1" presStyleIdx="1" presStyleCnt="3"/>
      <dgm:spPr/>
    </dgm:pt>
    <dgm:pt modelId="{9E1004AB-EA89-46F6-BE0D-385520F7B683}" type="pres">
      <dgm:prSet presAssocID="{74A27332-284A-4A78-8FDA-52167FF9DED2}" presName="childShape" presStyleCnt="0"/>
      <dgm:spPr/>
    </dgm:pt>
    <dgm:pt modelId="{EAB8FA87-AD8A-43BF-9936-C940CCC649B6}" type="pres">
      <dgm:prSet presAssocID="{5A3045E7-07B7-4ABA-B676-E2CF8FC70DEC}" presName="Name13" presStyleLbl="parChTrans1D2" presStyleIdx="2" presStyleCnt="6"/>
      <dgm:spPr/>
    </dgm:pt>
    <dgm:pt modelId="{CAC0D3DE-9E1C-445D-AFF3-408B46D4E387}" type="pres">
      <dgm:prSet presAssocID="{FBD927F6-F339-4B23-BC13-7104E4E3F5A0}" presName="childText" presStyleLbl="bgAcc1" presStyleIdx="2" presStyleCnt="6">
        <dgm:presLayoutVars>
          <dgm:bulletEnabled val="1"/>
        </dgm:presLayoutVars>
      </dgm:prSet>
      <dgm:spPr/>
    </dgm:pt>
    <dgm:pt modelId="{03F1C303-FB11-43C2-8E11-2AFF27CDC1D5}" type="pres">
      <dgm:prSet presAssocID="{FE30B7DB-3CED-4BC1-93A1-995E1CAD603D}" presName="Name13" presStyleLbl="parChTrans1D2" presStyleIdx="3" presStyleCnt="6"/>
      <dgm:spPr/>
    </dgm:pt>
    <dgm:pt modelId="{A83E15AA-237A-497C-9193-C54E8170FF77}" type="pres">
      <dgm:prSet presAssocID="{971F6814-07F5-4542-A7B6-E34D14D5EA1F}" presName="childText" presStyleLbl="bgAcc1" presStyleIdx="3" presStyleCnt="6">
        <dgm:presLayoutVars>
          <dgm:bulletEnabled val="1"/>
        </dgm:presLayoutVars>
      </dgm:prSet>
      <dgm:spPr/>
    </dgm:pt>
    <dgm:pt modelId="{09F42795-3F98-4C2B-832A-D07F367FAD10}" type="pres">
      <dgm:prSet presAssocID="{8F81CD5E-9C18-44C2-A78D-555AB752E722}" presName="root" presStyleCnt="0"/>
      <dgm:spPr/>
    </dgm:pt>
    <dgm:pt modelId="{9729E846-1FA3-458E-8C69-7192C1389CDB}" type="pres">
      <dgm:prSet presAssocID="{8F81CD5E-9C18-44C2-A78D-555AB752E722}" presName="rootComposite" presStyleCnt="0"/>
      <dgm:spPr/>
    </dgm:pt>
    <dgm:pt modelId="{E5FFA119-84C4-48E5-B1AA-7A1EEE7E7FB8}" type="pres">
      <dgm:prSet presAssocID="{8F81CD5E-9C18-44C2-A78D-555AB752E722}" presName="rootText" presStyleLbl="node1" presStyleIdx="2" presStyleCnt="3"/>
      <dgm:spPr/>
    </dgm:pt>
    <dgm:pt modelId="{017AE050-5184-43A7-B020-F569EFB16359}" type="pres">
      <dgm:prSet presAssocID="{8F81CD5E-9C18-44C2-A78D-555AB752E722}" presName="rootConnector" presStyleLbl="node1" presStyleIdx="2" presStyleCnt="3"/>
      <dgm:spPr/>
    </dgm:pt>
    <dgm:pt modelId="{6D088274-76B6-45D8-9733-2DDEE2965C66}" type="pres">
      <dgm:prSet presAssocID="{8F81CD5E-9C18-44C2-A78D-555AB752E722}" presName="childShape" presStyleCnt="0"/>
      <dgm:spPr/>
    </dgm:pt>
    <dgm:pt modelId="{450947BB-749A-4172-AA1A-E4116D0738ED}" type="pres">
      <dgm:prSet presAssocID="{F3240BF6-1103-4A0E-8D68-8CE6A9F64E99}" presName="Name13" presStyleLbl="parChTrans1D2" presStyleIdx="4" presStyleCnt="6"/>
      <dgm:spPr/>
    </dgm:pt>
    <dgm:pt modelId="{2D0D6419-F641-46EF-9793-19A64CFF0AA7}" type="pres">
      <dgm:prSet presAssocID="{6F3B68F4-76FC-448C-BA87-03FCBFCA6C19}" presName="childText" presStyleLbl="bgAcc1" presStyleIdx="4" presStyleCnt="6">
        <dgm:presLayoutVars>
          <dgm:bulletEnabled val="1"/>
        </dgm:presLayoutVars>
      </dgm:prSet>
      <dgm:spPr/>
    </dgm:pt>
    <dgm:pt modelId="{EB0AF47D-1ED4-4B0F-ABCE-2DE4A9F9588E}" type="pres">
      <dgm:prSet presAssocID="{D539E605-B195-4E05-9111-732060695932}" presName="Name13" presStyleLbl="parChTrans1D2" presStyleIdx="5" presStyleCnt="6"/>
      <dgm:spPr/>
    </dgm:pt>
    <dgm:pt modelId="{EB0B0D6D-1BFD-44E1-B85B-2D2446B90F40}" type="pres">
      <dgm:prSet presAssocID="{CB00050F-4A4C-4430-9A37-4C5CE3E46CCC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2462290B-039A-4F96-B51C-3054D58D70E0}" srcId="{8F81CD5E-9C18-44C2-A78D-555AB752E722}" destId="{CB00050F-4A4C-4430-9A37-4C5CE3E46CCC}" srcOrd="1" destOrd="0" parTransId="{D539E605-B195-4E05-9111-732060695932}" sibTransId="{B73A7402-6643-4AD7-9527-978E7117FD8E}"/>
    <dgm:cxn modelId="{C4D92E0B-6CD1-4EFE-8AB0-54E50F1D1D07}" type="presOf" srcId="{FE30B7DB-3CED-4BC1-93A1-995E1CAD603D}" destId="{03F1C303-FB11-43C2-8E11-2AFF27CDC1D5}" srcOrd="0" destOrd="0" presId="urn:microsoft.com/office/officeart/2005/8/layout/hierarchy3"/>
    <dgm:cxn modelId="{87702A0C-992C-42DE-85C2-6C5677FAF869}" srcId="{221DB158-8565-48BA-8A84-F7C6B75B3922}" destId="{34484991-9D35-4CCE-A684-77342F25685E}" srcOrd="0" destOrd="0" parTransId="{55838A8E-5BFA-40F8-99E4-02185CF88693}" sibTransId="{41374BEA-629B-400D-8756-F2F5D6AA9189}"/>
    <dgm:cxn modelId="{F5617113-59E4-4024-ABAE-FAB35ED61F64}" type="presOf" srcId="{34484991-9D35-4CCE-A684-77342F25685E}" destId="{79AEE08C-F928-46E9-A2D8-EE3D275340E7}" srcOrd="0" destOrd="0" presId="urn:microsoft.com/office/officeart/2005/8/layout/hierarchy3"/>
    <dgm:cxn modelId="{6391E823-2D13-466A-BFE7-A3DC63E77E44}" type="presOf" srcId="{8F81CD5E-9C18-44C2-A78D-555AB752E722}" destId="{E5FFA119-84C4-48E5-B1AA-7A1EEE7E7FB8}" srcOrd="0" destOrd="0" presId="urn:microsoft.com/office/officeart/2005/8/layout/hierarchy3"/>
    <dgm:cxn modelId="{F7A33D2A-CB97-4876-9928-2FCD5D42CA43}" type="presOf" srcId="{33C2FE59-C4B3-4BE2-A249-B3670232CB46}" destId="{81A52D65-BB3A-4EFE-B38A-AD68B76DB8E5}" srcOrd="0" destOrd="0" presId="urn:microsoft.com/office/officeart/2005/8/layout/hierarchy3"/>
    <dgm:cxn modelId="{FC081330-BC57-4DEC-9A2E-DE4F5A67DA5E}" srcId="{74A27332-284A-4A78-8FDA-52167FF9DED2}" destId="{971F6814-07F5-4542-A7B6-E34D14D5EA1F}" srcOrd="1" destOrd="0" parTransId="{FE30B7DB-3CED-4BC1-93A1-995E1CAD603D}" sibTransId="{9FBC2741-5E72-4B78-B469-546CF1D93306}"/>
    <dgm:cxn modelId="{CF979E31-DF50-4EB4-9F4C-942EDE49C936}" type="presOf" srcId="{74A27332-284A-4A78-8FDA-52167FF9DED2}" destId="{9A916B97-120C-4D22-9570-EC3BC2F3F073}" srcOrd="0" destOrd="0" presId="urn:microsoft.com/office/officeart/2005/8/layout/hierarchy3"/>
    <dgm:cxn modelId="{C34FF634-F977-4B42-964D-A9ECDF75109D}" type="presOf" srcId="{E14D194A-7EE2-421E-A3E4-AB98C26D08FD}" destId="{3A9099D7-0AC7-45EE-93EF-26A7F9FD8512}" srcOrd="0" destOrd="0" presId="urn:microsoft.com/office/officeart/2005/8/layout/hierarchy3"/>
    <dgm:cxn modelId="{D40F755F-0B3C-4181-A00D-930DAF5C9BBF}" srcId="{34484991-9D35-4CCE-A684-77342F25685E}" destId="{E14D194A-7EE2-421E-A3E4-AB98C26D08FD}" srcOrd="1" destOrd="0" parTransId="{063D7910-0C74-45E7-830B-CF6434D3C455}" sibTransId="{AF67481E-3439-47A6-BC78-94EC218D633E}"/>
    <dgm:cxn modelId="{4F7CD25F-B903-40F9-84B3-6DC7149007FF}" type="presOf" srcId="{CE0AC8CB-402D-47C3-BD33-940365618680}" destId="{15AEAA4F-CE41-4308-BD22-1D5E2A16684A}" srcOrd="0" destOrd="0" presId="urn:microsoft.com/office/officeart/2005/8/layout/hierarchy3"/>
    <dgm:cxn modelId="{01DC5F52-B9A1-4062-A9C9-34176B792092}" type="presOf" srcId="{CB00050F-4A4C-4430-9A37-4C5CE3E46CCC}" destId="{EB0B0D6D-1BFD-44E1-B85B-2D2446B90F40}" srcOrd="0" destOrd="0" presId="urn:microsoft.com/office/officeart/2005/8/layout/hierarchy3"/>
    <dgm:cxn modelId="{3C118257-45F6-4B27-8502-C6686ADEB336}" type="presOf" srcId="{FBD927F6-F339-4B23-BC13-7104E4E3F5A0}" destId="{CAC0D3DE-9E1C-445D-AFF3-408B46D4E387}" srcOrd="0" destOrd="0" presId="urn:microsoft.com/office/officeart/2005/8/layout/hierarchy3"/>
    <dgm:cxn modelId="{A550347A-6F9C-43B2-9456-AEA6FF5E9CB1}" type="presOf" srcId="{6F3B68F4-76FC-448C-BA87-03FCBFCA6C19}" destId="{2D0D6419-F641-46EF-9793-19A64CFF0AA7}" srcOrd="0" destOrd="0" presId="urn:microsoft.com/office/officeart/2005/8/layout/hierarchy3"/>
    <dgm:cxn modelId="{4ACA3693-572C-4E0C-9920-B72638B74208}" type="presOf" srcId="{5A3045E7-07B7-4ABA-B676-E2CF8FC70DEC}" destId="{EAB8FA87-AD8A-43BF-9936-C940CCC649B6}" srcOrd="0" destOrd="0" presId="urn:microsoft.com/office/officeart/2005/8/layout/hierarchy3"/>
    <dgm:cxn modelId="{57BE51A3-9992-49C8-AF15-32161E265C44}" type="presOf" srcId="{34484991-9D35-4CCE-A684-77342F25685E}" destId="{5402A236-D64B-4119-B367-26D6806175D6}" srcOrd="1" destOrd="0" presId="urn:microsoft.com/office/officeart/2005/8/layout/hierarchy3"/>
    <dgm:cxn modelId="{93085EA4-01CC-46E8-A3AD-D6D159EE1FFE}" srcId="{74A27332-284A-4A78-8FDA-52167FF9DED2}" destId="{FBD927F6-F339-4B23-BC13-7104E4E3F5A0}" srcOrd="0" destOrd="0" parTransId="{5A3045E7-07B7-4ABA-B676-E2CF8FC70DEC}" sibTransId="{BB5C053E-1BFE-46F8-8E44-36FB9EA1CD9D}"/>
    <dgm:cxn modelId="{EB7231B2-72C0-4830-AA29-98CDC14E1036}" srcId="{34484991-9D35-4CCE-A684-77342F25685E}" destId="{33C2FE59-C4B3-4BE2-A249-B3670232CB46}" srcOrd="0" destOrd="0" parTransId="{CE0AC8CB-402D-47C3-BD33-940365618680}" sibTransId="{2A3B1ED4-74AD-4D96-84B7-9BCAAF5A4343}"/>
    <dgm:cxn modelId="{970450BD-3806-4215-8CCB-49554FF1D102}" srcId="{221DB158-8565-48BA-8A84-F7C6B75B3922}" destId="{8F81CD5E-9C18-44C2-A78D-555AB752E722}" srcOrd="2" destOrd="0" parTransId="{98A0A056-4E2B-41DE-82A7-C86825635B6C}" sibTransId="{4B81FB57-595D-407F-94A2-31136E15A067}"/>
    <dgm:cxn modelId="{1FE5FDC3-A36C-498E-81F6-C783D6837772}" type="presOf" srcId="{063D7910-0C74-45E7-830B-CF6434D3C455}" destId="{F7F20DCE-6D57-42DD-A7D3-8492126661A3}" srcOrd="0" destOrd="0" presId="urn:microsoft.com/office/officeart/2005/8/layout/hierarchy3"/>
    <dgm:cxn modelId="{D0BB23C8-9972-442C-97BA-D14B63C0C217}" type="presOf" srcId="{F3240BF6-1103-4A0E-8D68-8CE6A9F64E99}" destId="{450947BB-749A-4172-AA1A-E4116D0738ED}" srcOrd="0" destOrd="0" presId="urn:microsoft.com/office/officeart/2005/8/layout/hierarchy3"/>
    <dgm:cxn modelId="{20163ACE-0C58-4BF3-B551-578D890FF8DF}" type="presOf" srcId="{74A27332-284A-4A78-8FDA-52167FF9DED2}" destId="{74F41D90-0655-4812-AF59-47047DC176F7}" srcOrd="1" destOrd="0" presId="urn:microsoft.com/office/officeart/2005/8/layout/hierarchy3"/>
    <dgm:cxn modelId="{CD4AD0CE-4AE1-4AB2-8DDA-08BD125606D7}" type="presOf" srcId="{D539E605-B195-4E05-9111-732060695932}" destId="{EB0AF47D-1ED4-4B0F-ABCE-2DE4A9F9588E}" srcOrd="0" destOrd="0" presId="urn:microsoft.com/office/officeart/2005/8/layout/hierarchy3"/>
    <dgm:cxn modelId="{36F7BDD5-E64B-44BD-81F4-48307F2FF940}" type="presOf" srcId="{221DB158-8565-48BA-8A84-F7C6B75B3922}" destId="{43469049-C9DD-49C5-B341-C9880892D41A}" srcOrd="0" destOrd="0" presId="urn:microsoft.com/office/officeart/2005/8/layout/hierarchy3"/>
    <dgm:cxn modelId="{D99B88DB-0F7D-47F4-B008-1A80F6D915B2}" type="presOf" srcId="{971F6814-07F5-4542-A7B6-E34D14D5EA1F}" destId="{A83E15AA-237A-497C-9193-C54E8170FF77}" srcOrd="0" destOrd="0" presId="urn:microsoft.com/office/officeart/2005/8/layout/hierarchy3"/>
    <dgm:cxn modelId="{99A47EDD-8AA5-48EC-BDDC-23F0D5BA949A}" srcId="{221DB158-8565-48BA-8A84-F7C6B75B3922}" destId="{74A27332-284A-4A78-8FDA-52167FF9DED2}" srcOrd="1" destOrd="0" parTransId="{57EBF65A-5A5F-411E-9CD8-7DD154073FD3}" sibTransId="{55938C22-B6E0-4A37-8516-3A6247776320}"/>
    <dgm:cxn modelId="{0A7DD9EF-3545-4FA5-87D2-5219E52ECB24}" srcId="{8F81CD5E-9C18-44C2-A78D-555AB752E722}" destId="{6F3B68F4-76FC-448C-BA87-03FCBFCA6C19}" srcOrd="0" destOrd="0" parTransId="{F3240BF6-1103-4A0E-8D68-8CE6A9F64E99}" sibTransId="{2D56721D-B66A-48A9-A045-06805471989E}"/>
    <dgm:cxn modelId="{06CAE8F9-A02D-4B57-B3E6-7C17070C23C7}" type="presOf" srcId="{8F81CD5E-9C18-44C2-A78D-555AB752E722}" destId="{017AE050-5184-43A7-B020-F569EFB16359}" srcOrd="1" destOrd="0" presId="urn:microsoft.com/office/officeart/2005/8/layout/hierarchy3"/>
    <dgm:cxn modelId="{638FDEAC-2E9D-4A12-A14A-2DD86CB5E9BE}" type="presParOf" srcId="{43469049-C9DD-49C5-B341-C9880892D41A}" destId="{348F9EA8-25A6-4AF5-842A-B0F7FB3C25F3}" srcOrd="0" destOrd="0" presId="urn:microsoft.com/office/officeart/2005/8/layout/hierarchy3"/>
    <dgm:cxn modelId="{F70F02D6-D207-4AF6-80E3-D686029915C4}" type="presParOf" srcId="{348F9EA8-25A6-4AF5-842A-B0F7FB3C25F3}" destId="{797EE7BB-0FA4-4CFA-9C4E-54272BA8710F}" srcOrd="0" destOrd="0" presId="urn:microsoft.com/office/officeart/2005/8/layout/hierarchy3"/>
    <dgm:cxn modelId="{6A05C142-8E2C-46AE-A0A2-E4AACE3394B4}" type="presParOf" srcId="{797EE7BB-0FA4-4CFA-9C4E-54272BA8710F}" destId="{79AEE08C-F928-46E9-A2D8-EE3D275340E7}" srcOrd="0" destOrd="0" presId="urn:microsoft.com/office/officeart/2005/8/layout/hierarchy3"/>
    <dgm:cxn modelId="{BEE384D0-EF0D-4268-AA17-F06D82FB719A}" type="presParOf" srcId="{797EE7BB-0FA4-4CFA-9C4E-54272BA8710F}" destId="{5402A236-D64B-4119-B367-26D6806175D6}" srcOrd="1" destOrd="0" presId="urn:microsoft.com/office/officeart/2005/8/layout/hierarchy3"/>
    <dgm:cxn modelId="{52EECB41-73C8-4431-B6D6-D73921188F88}" type="presParOf" srcId="{348F9EA8-25A6-4AF5-842A-B0F7FB3C25F3}" destId="{114B477E-DD11-46BA-94B3-0906578503CD}" srcOrd="1" destOrd="0" presId="urn:microsoft.com/office/officeart/2005/8/layout/hierarchy3"/>
    <dgm:cxn modelId="{C7CD587C-3784-4263-9B41-027A7948F76E}" type="presParOf" srcId="{114B477E-DD11-46BA-94B3-0906578503CD}" destId="{15AEAA4F-CE41-4308-BD22-1D5E2A16684A}" srcOrd="0" destOrd="0" presId="urn:microsoft.com/office/officeart/2005/8/layout/hierarchy3"/>
    <dgm:cxn modelId="{7FFB00F1-2D3A-4CE3-B60E-EF2D217D7175}" type="presParOf" srcId="{114B477E-DD11-46BA-94B3-0906578503CD}" destId="{81A52D65-BB3A-4EFE-B38A-AD68B76DB8E5}" srcOrd="1" destOrd="0" presId="urn:microsoft.com/office/officeart/2005/8/layout/hierarchy3"/>
    <dgm:cxn modelId="{339C4D0A-2796-4100-BBB7-D63D318DB5C5}" type="presParOf" srcId="{114B477E-DD11-46BA-94B3-0906578503CD}" destId="{F7F20DCE-6D57-42DD-A7D3-8492126661A3}" srcOrd="2" destOrd="0" presId="urn:microsoft.com/office/officeart/2005/8/layout/hierarchy3"/>
    <dgm:cxn modelId="{5866DC7E-2595-419F-BA29-31C8AE992B1B}" type="presParOf" srcId="{114B477E-DD11-46BA-94B3-0906578503CD}" destId="{3A9099D7-0AC7-45EE-93EF-26A7F9FD8512}" srcOrd="3" destOrd="0" presId="urn:microsoft.com/office/officeart/2005/8/layout/hierarchy3"/>
    <dgm:cxn modelId="{F2759F79-BDE2-4654-BF68-89C3C37F5429}" type="presParOf" srcId="{43469049-C9DD-49C5-B341-C9880892D41A}" destId="{D1A412F6-8CFD-43E6-A6CA-62F1BF6182F5}" srcOrd="1" destOrd="0" presId="urn:microsoft.com/office/officeart/2005/8/layout/hierarchy3"/>
    <dgm:cxn modelId="{48D85D73-7AED-4EB1-BF76-86342A8D833D}" type="presParOf" srcId="{D1A412F6-8CFD-43E6-A6CA-62F1BF6182F5}" destId="{2AFA9C8D-24DD-4F4A-A6F5-C0CE1EAF130A}" srcOrd="0" destOrd="0" presId="urn:microsoft.com/office/officeart/2005/8/layout/hierarchy3"/>
    <dgm:cxn modelId="{D3AAC452-7557-4ECD-8CFC-7CB19B696F0A}" type="presParOf" srcId="{2AFA9C8D-24DD-4F4A-A6F5-C0CE1EAF130A}" destId="{9A916B97-120C-4D22-9570-EC3BC2F3F073}" srcOrd="0" destOrd="0" presId="urn:microsoft.com/office/officeart/2005/8/layout/hierarchy3"/>
    <dgm:cxn modelId="{811F4364-70D2-4CD1-AB0A-F398564B4130}" type="presParOf" srcId="{2AFA9C8D-24DD-4F4A-A6F5-C0CE1EAF130A}" destId="{74F41D90-0655-4812-AF59-47047DC176F7}" srcOrd="1" destOrd="0" presId="urn:microsoft.com/office/officeart/2005/8/layout/hierarchy3"/>
    <dgm:cxn modelId="{F21EA1DE-2ADE-4A65-96FB-8AA2BF6ED25E}" type="presParOf" srcId="{D1A412F6-8CFD-43E6-A6CA-62F1BF6182F5}" destId="{9E1004AB-EA89-46F6-BE0D-385520F7B683}" srcOrd="1" destOrd="0" presId="urn:microsoft.com/office/officeart/2005/8/layout/hierarchy3"/>
    <dgm:cxn modelId="{F4CEFCE8-9869-4FF4-9DC4-9F752B04211D}" type="presParOf" srcId="{9E1004AB-EA89-46F6-BE0D-385520F7B683}" destId="{EAB8FA87-AD8A-43BF-9936-C940CCC649B6}" srcOrd="0" destOrd="0" presId="urn:microsoft.com/office/officeart/2005/8/layout/hierarchy3"/>
    <dgm:cxn modelId="{61AB3062-9F84-449A-B420-6B42A4972925}" type="presParOf" srcId="{9E1004AB-EA89-46F6-BE0D-385520F7B683}" destId="{CAC0D3DE-9E1C-445D-AFF3-408B46D4E387}" srcOrd="1" destOrd="0" presId="urn:microsoft.com/office/officeart/2005/8/layout/hierarchy3"/>
    <dgm:cxn modelId="{665D72C9-7EEF-4012-84FB-25C2F97F55E1}" type="presParOf" srcId="{9E1004AB-EA89-46F6-BE0D-385520F7B683}" destId="{03F1C303-FB11-43C2-8E11-2AFF27CDC1D5}" srcOrd="2" destOrd="0" presId="urn:microsoft.com/office/officeart/2005/8/layout/hierarchy3"/>
    <dgm:cxn modelId="{34D54F07-D047-4137-BCFA-BECCED95EE92}" type="presParOf" srcId="{9E1004AB-EA89-46F6-BE0D-385520F7B683}" destId="{A83E15AA-237A-497C-9193-C54E8170FF77}" srcOrd="3" destOrd="0" presId="urn:microsoft.com/office/officeart/2005/8/layout/hierarchy3"/>
    <dgm:cxn modelId="{01B33DF6-8BD7-4457-9C87-F16DC300D02A}" type="presParOf" srcId="{43469049-C9DD-49C5-B341-C9880892D41A}" destId="{09F42795-3F98-4C2B-832A-D07F367FAD10}" srcOrd="2" destOrd="0" presId="urn:microsoft.com/office/officeart/2005/8/layout/hierarchy3"/>
    <dgm:cxn modelId="{C9DE1CA5-83E4-49A2-BEA4-B3B3E1BC9E0B}" type="presParOf" srcId="{09F42795-3F98-4C2B-832A-D07F367FAD10}" destId="{9729E846-1FA3-458E-8C69-7192C1389CDB}" srcOrd="0" destOrd="0" presId="urn:microsoft.com/office/officeart/2005/8/layout/hierarchy3"/>
    <dgm:cxn modelId="{A15BE464-1513-492C-A57B-F7CC74F1FA7F}" type="presParOf" srcId="{9729E846-1FA3-458E-8C69-7192C1389CDB}" destId="{E5FFA119-84C4-48E5-B1AA-7A1EEE7E7FB8}" srcOrd="0" destOrd="0" presId="urn:microsoft.com/office/officeart/2005/8/layout/hierarchy3"/>
    <dgm:cxn modelId="{B7989478-0551-4D88-BDA1-FECD766C7F4F}" type="presParOf" srcId="{9729E846-1FA3-458E-8C69-7192C1389CDB}" destId="{017AE050-5184-43A7-B020-F569EFB16359}" srcOrd="1" destOrd="0" presId="urn:microsoft.com/office/officeart/2005/8/layout/hierarchy3"/>
    <dgm:cxn modelId="{72CC5872-92FF-4057-8EBD-65D47203E0C2}" type="presParOf" srcId="{09F42795-3F98-4C2B-832A-D07F367FAD10}" destId="{6D088274-76B6-45D8-9733-2DDEE2965C66}" srcOrd="1" destOrd="0" presId="urn:microsoft.com/office/officeart/2005/8/layout/hierarchy3"/>
    <dgm:cxn modelId="{BE9D7FEA-C6FE-47BA-B60D-AFC0290EF897}" type="presParOf" srcId="{6D088274-76B6-45D8-9733-2DDEE2965C66}" destId="{450947BB-749A-4172-AA1A-E4116D0738ED}" srcOrd="0" destOrd="0" presId="urn:microsoft.com/office/officeart/2005/8/layout/hierarchy3"/>
    <dgm:cxn modelId="{C2CB2C27-A171-4163-8223-A89A0B87B557}" type="presParOf" srcId="{6D088274-76B6-45D8-9733-2DDEE2965C66}" destId="{2D0D6419-F641-46EF-9793-19A64CFF0AA7}" srcOrd="1" destOrd="0" presId="urn:microsoft.com/office/officeart/2005/8/layout/hierarchy3"/>
    <dgm:cxn modelId="{D111A848-AF62-4045-8B2E-DBFF6A6596E8}" type="presParOf" srcId="{6D088274-76B6-45D8-9733-2DDEE2965C66}" destId="{EB0AF47D-1ED4-4B0F-ABCE-2DE4A9F9588E}" srcOrd="2" destOrd="0" presId="urn:microsoft.com/office/officeart/2005/8/layout/hierarchy3"/>
    <dgm:cxn modelId="{0AEB5FDF-39F0-4CE0-A5E5-42387406269A}" type="presParOf" srcId="{6D088274-76B6-45D8-9733-2DDEE2965C66}" destId="{EB0B0D6D-1BFD-44E1-B85B-2D2446B90F4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A599D-6846-4CAB-8D66-381EEEC43DCA}" type="doc">
      <dgm:prSet loTypeId="urn:microsoft.com/office/officeart/2005/8/layout/hierarchy1" loCatId="hierarchy" qsTypeId="urn:microsoft.com/office/officeart/2005/8/quickstyle/simple3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8FD6F095-807D-4A71-B392-6ABA93E721FE}">
      <dgm:prSet/>
      <dgm:spPr/>
      <dgm:t>
        <a:bodyPr/>
        <a:lstStyle/>
        <a:p>
          <a:r>
            <a:rPr lang="en-US"/>
            <a:t>Jupyter Notebook</a:t>
          </a:r>
        </a:p>
      </dgm:t>
    </dgm:pt>
    <dgm:pt modelId="{C3D8B167-5F85-4232-B459-DCEB9FC2E9D4}" type="parTrans" cxnId="{754C1007-DC26-4D78-93E7-95DFFD91DCFA}">
      <dgm:prSet/>
      <dgm:spPr/>
      <dgm:t>
        <a:bodyPr/>
        <a:lstStyle/>
        <a:p>
          <a:endParaRPr lang="en-US"/>
        </a:p>
      </dgm:t>
    </dgm:pt>
    <dgm:pt modelId="{259DA7AB-9C4A-4BEE-BAB7-04F13442694A}" type="sibTrans" cxnId="{754C1007-DC26-4D78-93E7-95DFFD91DCFA}">
      <dgm:prSet/>
      <dgm:spPr/>
      <dgm:t>
        <a:bodyPr/>
        <a:lstStyle/>
        <a:p>
          <a:endParaRPr lang="en-US"/>
        </a:p>
      </dgm:t>
    </dgm:pt>
    <dgm:pt modelId="{F0D4BED4-29B3-4EE2-BAEF-43FFF4BFB53B}">
      <dgm:prSet/>
      <dgm:spPr/>
      <dgm:t>
        <a:bodyPr/>
        <a:lstStyle/>
        <a:p>
          <a:r>
            <a:rPr lang="en-US"/>
            <a:t>Cassandra DB</a:t>
          </a:r>
        </a:p>
      </dgm:t>
    </dgm:pt>
    <dgm:pt modelId="{500CB155-0C1B-4809-835A-8DACF548C4A6}" type="parTrans" cxnId="{97459A0E-3B49-4EA0-BB65-8DB9164A6395}">
      <dgm:prSet/>
      <dgm:spPr/>
      <dgm:t>
        <a:bodyPr/>
        <a:lstStyle/>
        <a:p>
          <a:endParaRPr lang="en-US"/>
        </a:p>
      </dgm:t>
    </dgm:pt>
    <dgm:pt modelId="{6633B4F1-DCBD-4850-A068-8331EA4C7CDB}" type="sibTrans" cxnId="{97459A0E-3B49-4EA0-BB65-8DB9164A6395}">
      <dgm:prSet/>
      <dgm:spPr/>
      <dgm:t>
        <a:bodyPr/>
        <a:lstStyle/>
        <a:p>
          <a:endParaRPr lang="en-US"/>
        </a:p>
      </dgm:t>
    </dgm:pt>
    <dgm:pt modelId="{CE127286-B696-4406-B2D3-84E1E6DBB88A}">
      <dgm:prSet/>
      <dgm:spPr/>
      <dgm:t>
        <a:bodyPr/>
        <a:lstStyle/>
        <a:p>
          <a:r>
            <a:rPr lang="en-US"/>
            <a:t>Code (Setup, Load Data, Streaming, …)</a:t>
          </a:r>
        </a:p>
      </dgm:t>
    </dgm:pt>
    <dgm:pt modelId="{68409D33-40F5-447C-9D8D-7A0B81045E88}" type="parTrans" cxnId="{92DD3EEE-DB64-4AED-B2E5-A5D4182FDEEE}">
      <dgm:prSet/>
      <dgm:spPr/>
      <dgm:t>
        <a:bodyPr/>
        <a:lstStyle/>
        <a:p>
          <a:endParaRPr lang="en-US"/>
        </a:p>
      </dgm:t>
    </dgm:pt>
    <dgm:pt modelId="{FE1DFEE4-1696-4030-B04C-DD826802F871}" type="sibTrans" cxnId="{92DD3EEE-DB64-4AED-B2E5-A5D4182FDEEE}">
      <dgm:prSet/>
      <dgm:spPr/>
      <dgm:t>
        <a:bodyPr/>
        <a:lstStyle/>
        <a:p>
          <a:endParaRPr lang="en-US"/>
        </a:p>
      </dgm:t>
    </dgm:pt>
    <dgm:pt modelId="{B2E87050-09E5-4995-9F2F-E7B6241A40E1}" type="pres">
      <dgm:prSet presAssocID="{78DA599D-6846-4CAB-8D66-381EEEC43D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EDC80E-253E-422D-B6BF-613287F13390}" type="pres">
      <dgm:prSet presAssocID="{8FD6F095-807D-4A71-B392-6ABA93E721FE}" presName="hierRoot1" presStyleCnt="0"/>
      <dgm:spPr/>
    </dgm:pt>
    <dgm:pt modelId="{9A640727-39E8-4532-87D6-C68AF0FEA36C}" type="pres">
      <dgm:prSet presAssocID="{8FD6F095-807D-4A71-B392-6ABA93E721FE}" presName="composite" presStyleCnt="0"/>
      <dgm:spPr/>
    </dgm:pt>
    <dgm:pt modelId="{DD4658AB-B943-4DD7-95E7-F2E9C17D7F31}" type="pres">
      <dgm:prSet presAssocID="{8FD6F095-807D-4A71-B392-6ABA93E721FE}" presName="background" presStyleLbl="node0" presStyleIdx="0" presStyleCnt="3"/>
      <dgm:spPr/>
    </dgm:pt>
    <dgm:pt modelId="{B57252B1-322E-4330-8F47-D8A4F6596341}" type="pres">
      <dgm:prSet presAssocID="{8FD6F095-807D-4A71-B392-6ABA93E721FE}" presName="text" presStyleLbl="fgAcc0" presStyleIdx="0" presStyleCnt="3">
        <dgm:presLayoutVars>
          <dgm:chPref val="3"/>
        </dgm:presLayoutVars>
      </dgm:prSet>
      <dgm:spPr/>
    </dgm:pt>
    <dgm:pt modelId="{F3767AA9-5F8C-40A8-9E28-CCDB2E7A4859}" type="pres">
      <dgm:prSet presAssocID="{8FD6F095-807D-4A71-B392-6ABA93E721FE}" presName="hierChild2" presStyleCnt="0"/>
      <dgm:spPr/>
    </dgm:pt>
    <dgm:pt modelId="{AEFDF283-4368-4B24-9AC9-37E0D7F8880A}" type="pres">
      <dgm:prSet presAssocID="{F0D4BED4-29B3-4EE2-BAEF-43FFF4BFB53B}" presName="hierRoot1" presStyleCnt="0"/>
      <dgm:spPr/>
    </dgm:pt>
    <dgm:pt modelId="{0BBB441D-64C0-45F7-9A3B-D569818127E2}" type="pres">
      <dgm:prSet presAssocID="{F0D4BED4-29B3-4EE2-BAEF-43FFF4BFB53B}" presName="composite" presStyleCnt="0"/>
      <dgm:spPr/>
    </dgm:pt>
    <dgm:pt modelId="{04A68407-1FE1-4DD6-B994-976E9CC8EE29}" type="pres">
      <dgm:prSet presAssocID="{F0D4BED4-29B3-4EE2-BAEF-43FFF4BFB53B}" presName="background" presStyleLbl="node0" presStyleIdx="1" presStyleCnt="3"/>
      <dgm:spPr/>
    </dgm:pt>
    <dgm:pt modelId="{55CF548F-0616-4E66-8F0C-F23AA877DE86}" type="pres">
      <dgm:prSet presAssocID="{F0D4BED4-29B3-4EE2-BAEF-43FFF4BFB53B}" presName="text" presStyleLbl="fgAcc0" presStyleIdx="1" presStyleCnt="3">
        <dgm:presLayoutVars>
          <dgm:chPref val="3"/>
        </dgm:presLayoutVars>
      </dgm:prSet>
      <dgm:spPr/>
    </dgm:pt>
    <dgm:pt modelId="{666A3704-51A5-48EC-8506-26BF6020A92C}" type="pres">
      <dgm:prSet presAssocID="{F0D4BED4-29B3-4EE2-BAEF-43FFF4BFB53B}" presName="hierChild2" presStyleCnt="0"/>
      <dgm:spPr/>
    </dgm:pt>
    <dgm:pt modelId="{7897BBF9-8212-4B3A-8ED6-BD4AE804DF52}" type="pres">
      <dgm:prSet presAssocID="{CE127286-B696-4406-B2D3-84E1E6DBB88A}" presName="hierRoot1" presStyleCnt="0"/>
      <dgm:spPr/>
    </dgm:pt>
    <dgm:pt modelId="{349E7AC7-759F-4C04-8B0B-88F0257AC040}" type="pres">
      <dgm:prSet presAssocID="{CE127286-B696-4406-B2D3-84E1E6DBB88A}" presName="composite" presStyleCnt="0"/>
      <dgm:spPr/>
    </dgm:pt>
    <dgm:pt modelId="{493497AF-2346-49CA-AAF3-58BCA411266C}" type="pres">
      <dgm:prSet presAssocID="{CE127286-B696-4406-B2D3-84E1E6DBB88A}" presName="background" presStyleLbl="node0" presStyleIdx="2" presStyleCnt="3"/>
      <dgm:spPr/>
    </dgm:pt>
    <dgm:pt modelId="{94B15689-4482-4329-8EFB-65806488D132}" type="pres">
      <dgm:prSet presAssocID="{CE127286-B696-4406-B2D3-84E1E6DBB88A}" presName="text" presStyleLbl="fgAcc0" presStyleIdx="2" presStyleCnt="3">
        <dgm:presLayoutVars>
          <dgm:chPref val="3"/>
        </dgm:presLayoutVars>
      </dgm:prSet>
      <dgm:spPr/>
    </dgm:pt>
    <dgm:pt modelId="{02AB4114-16C8-442F-AED7-01E2D31E4140}" type="pres">
      <dgm:prSet presAssocID="{CE127286-B696-4406-B2D3-84E1E6DBB88A}" presName="hierChild2" presStyleCnt="0"/>
      <dgm:spPr/>
    </dgm:pt>
  </dgm:ptLst>
  <dgm:cxnLst>
    <dgm:cxn modelId="{754C1007-DC26-4D78-93E7-95DFFD91DCFA}" srcId="{78DA599D-6846-4CAB-8D66-381EEEC43DCA}" destId="{8FD6F095-807D-4A71-B392-6ABA93E721FE}" srcOrd="0" destOrd="0" parTransId="{C3D8B167-5F85-4232-B459-DCEB9FC2E9D4}" sibTransId="{259DA7AB-9C4A-4BEE-BAB7-04F13442694A}"/>
    <dgm:cxn modelId="{97459A0E-3B49-4EA0-BB65-8DB9164A6395}" srcId="{78DA599D-6846-4CAB-8D66-381EEEC43DCA}" destId="{F0D4BED4-29B3-4EE2-BAEF-43FFF4BFB53B}" srcOrd="1" destOrd="0" parTransId="{500CB155-0C1B-4809-835A-8DACF548C4A6}" sibTransId="{6633B4F1-DCBD-4850-A068-8331EA4C7CDB}"/>
    <dgm:cxn modelId="{AF39A210-8FEB-41B1-B8B5-90787E7D1279}" type="presOf" srcId="{78DA599D-6846-4CAB-8D66-381EEEC43DCA}" destId="{B2E87050-09E5-4995-9F2F-E7B6241A40E1}" srcOrd="0" destOrd="0" presId="urn:microsoft.com/office/officeart/2005/8/layout/hierarchy1"/>
    <dgm:cxn modelId="{340A553F-EF79-426E-8348-8F4C4F3E7E68}" type="presOf" srcId="{CE127286-B696-4406-B2D3-84E1E6DBB88A}" destId="{94B15689-4482-4329-8EFB-65806488D132}" srcOrd="0" destOrd="0" presId="urn:microsoft.com/office/officeart/2005/8/layout/hierarchy1"/>
    <dgm:cxn modelId="{9A07B78B-B735-457E-B3C2-D6073E9C51B6}" type="presOf" srcId="{8FD6F095-807D-4A71-B392-6ABA93E721FE}" destId="{B57252B1-322E-4330-8F47-D8A4F6596341}" srcOrd="0" destOrd="0" presId="urn:microsoft.com/office/officeart/2005/8/layout/hierarchy1"/>
    <dgm:cxn modelId="{154D109C-E8C8-4D7F-BD94-E6B7C58C22AA}" type="presOf" srcId="{F0D4BED4-29B3-4EE2-BAEF-43FFF4BFB53B}" destId="{55CF548F-0616-4E66-8F0C-F23AA877DE86}" srcOrd="0" destOrd="0" presId="urn:microsoft.com/office/officeart/2005/8/layout/hierarchy1"/>
    <dgm:cxn modelId="{92DD3EEE-DB64-4AED-B2E5-A5D4182FDEEE}" srcId="{78DA599D-6846-4CAB-8D66-381EEEC43DCA}" destId="{CE127286-B696-4406-B2D3-84E1E6DBB88A}" srcOrd="2" destOrd="0" parTransId="{68409D33-40F5-447C-9D8D-7A0B81045E88}" sibTransId="{FE1DFEE4-1696-4030-B04C-DD826802F871}"/>
    <dgm:cxn modelId="{8C40E923-BB31-4B10-836D-B7D05D5536EC}" type="presParOf" srcId="{B2E87050-09E5-4995-9F2F-E7B6241A40E1}" destId="{6FEDC80E-253E-422D-B6BF-613287F13390}" srcOrd="0" destOrd="0" presId="urn:microsoft.com/office/officeart/2005/8/layout/hierarchy1"/>
    <dgm:cxn modelId="{57515EB1-51FF-499B-85BF-D9C5144C4B42}" type="presParOf" srcId="{6FEDC80E-253E-422D-B6BF-613287F13390}" destId="{9A640727-39E8-4532-87D6-C68AF0FEA36C}" srcOrd="0" destOrd="0" presId="urn:microsoft.com/office/officeart/2005/8/layout/hierarchy1"/>
    <dgm:cxn modelId="{49A20A0B-D087-4875-ABDD-ACAA81890ECF}" type="presParOf" srcId="{9A640727-39E8-4532-87D6-C68AF0FEA36C}" destId="{DD4658AB-B943-4DD7-95E7-F2E9C17D7F31}" srcOrd="0" destOrd="0" presId="urn:microsoft.com/office/officeart/2005/8/layout/hierarchy1"/>
    <dgm:cxn modelId="{EEEA2EBB-3CD7-416D-8EAC-C8369187A4E4}" type="presParOf" srcId="{9A640727-39E8-4532-87D6-C68AF0FEA36C}" destId="{B57252B1-322E-4330-8F47-D8A4F6596341}" srcOrd="1" destOrd="0" presId="urn:microsoft.com/office/officeart/2005/8/layout/hierarchy1"/>
    <dgm:cxn modelId="{48781D17-9335-4997-8213-1869A1FD36DC}" type="presParOf" srcId="{6FEDC80E-253E-422D-B6BF-613287F13390}" destId="{F3767AA9-5F8C-40A8-9E28-CCDB2E7A4859}" srcOrd="1" destOrd="0" presId="urn:microsoft.com/office/officeart/2005/8/layout/hierarchy1"/>
    <dgm:cxn modelId="{16BB83AE-55DD-4FFA-8FA9-63DEF9A7681C}" type="presParOf" srcId="{B2E87050-09E5-4995-9F2F-E7B6241A40E1}" destId="{AEFDF283-4368-4B24-9AC9-37E0D7F8880A}" srcOrd="1" destOrd="0" presId="urn:microsoft.com/office/officeart/2005/8/layout/hierarchy1"/>
    <dgm:cxn modelId="{B4915120-48E3-49D6-A6C2-065009077CAF}" type="presParOf" srcId="{AEFDF283-4368-4B24-9AC9-37E0D7F8880A}" destId="{0BBB441D-64C0-45F7-9A3B-D569818127E2}" srcOrd="0" destOrd="0" presId="urn:microsoft.com/office/officeart/2005/8/layout/hierarchy1"/>
    <dgm:cxn modelId="{CED89822-893E-413F-92A5-9BD0EEBF14D1}" type="presParOf" srcId="{0BBB441D-64C0-45F7-9A3B-D569818127E2}" destId="{04A68407-1FE1-4DD6-B994-976E9CC8EE29}" srcOrd="0" destOrd="0" presId="urn:microsoft.com/office/officeart/2005/8/layout/hierarchy1"/>
    <dgm:cxn modelId="{1AC176D8-9F38-4FF3-9EAA-67FD392C3DBF}" type="presParOf" srcId="{0BBB441D-64C0-45F7-9A3B-D569818127E2}" destId="{55CF548F-0616-4E66-8F0C-F23AA877DE86}" srcOrd="1" destOrd="0" presId="urn:microsoft.com/office/officeart/2005/8/layout/hierarchy1"/>
    <dgm:cxn modelId="{57D3A5F4-4715-46AC-9F30-3BD91EB59F88}" type="presParOf" srcId="{AEFDF283-4368-4B24-9AC9-37E0D7F8880A}" destId="{666A3704-51A5-48EC-8506-26BF6020A92C}" srcOrd="1" destOrd="0" presId="urn:microsoft.com/office/officeart/2005/8/layout/hierarchy1"/>
    <dgm:cxn modelId="{56038195-1B3C-41CF-A81E-64FB8D1377F9}" type="presParOf" srcId="{B2E87050-09E5-4995-9F2F-E7B6241A40E1}" destId="{7897BBF9-8212-4B3A-8ED6-BD4AE804DF52}" srcOrd="2" destOrd="0" presId="urn:microsoft.com/office/officeart/2005/8/layout/hierarchy1"/>
    <dgm:cxn modelId="{B5D116B6-C0BE-44DD-9E1E-040D18E6CC6D}" type="presParOf" srcId="{7897BBF9-8212-4B3A-8ED6-BD4AE804DF52}" destId="{349E7AC7-759F-4C04-8B0B-88F0257AC040}" srcOrd="0" destOrd="0" presId="urn:microsoft.com/office/officeart/2005/8/layout/hierarchy1"/>
    <dgm:cxn modelId="{64997E64-782E-40E4-9295-BA7C2990184C}" type="presParOf" srcId="{349E7AC7-759F-4C04-8B0B-88F0257AC040}" destId="{493497AF-2346-49CA-AAF3-58BCA411266C}" srcOrd="0" destOrd="0" presId="urn:microsoft.com/office/officeart/2005/8/layout/hierarchy1"/>
    <dgm:cxn modelId="{1E46A977-C1BB-4AD3-A461-594B882CFF2E}" type="presParOf" srcId="{349E7AC7-759F-4C04-8B0B-88F0257AC040}" destId="{94B15689-4482-4329-8EFB-65806488D132}" srcOrd="1" destOrd="0" presId="urn:microsoft.com/office/officeart/2005/8/layout/hierarchy1"/>
    <dgm:cxn modelId="{6DF79E5D-D13F-4F3A-ADAD-F5EEC32848EE}" type="presParOf" srcId="{7897BBF9-8212-4B3A-8ED6-BD4AE804DF52}" destId="{02AB4114-16C8-442F-AED7-01E2D31E41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EE08C-F928-46E9-A2D8-EE3D275340E7}">
      <dsp:nvSpPr>
        <dsp:cNvPr id="0" name=""/>
        <dsp:cNvSpPr/>
      </dsp:nvSpPr>
      <dsp:spPr>
        <a:xfrm>
          <a:off x="721" y="1146137"/>
          <a:ext cx="1689361" cy="844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Source</a:t>
          </a:r>
        </a:p>
      </dsp:txBody>
      <dsp:txXfrm>
        <a:off x="25461" y="1170877"/>
        <a:ext cx="1639881" cy="795200"/>
      </dsp:txXfrm>
    </dsp:sp>
    <dsp:sp modelId="{15AEAA4F-CE41-4308-BD22-1D5E2A16684A}">
      <dsp:nvSpPr>
        <dsp:cNvPr id="0" name=""/>
        <dsp:cNvSpPr/>
      </dsp:nvSpPr>
      <dsp:spPr>
        <a:xfrm>
          <a:off x="169658" y="1990817"/>
          <a:ext cx="168936" cy="633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510"/>
              </a:lnTo>
              <a:lnTo>
                <a:pt x="168936" y="63351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52D65-BB3A-4EFE-B38A-AD68B76DB8E5}">
      <dsp:nvSpPr>
        <dsp:cNvPr id="0" name=""/>
        <dsp:cNvSpPr/>
      </dsp:nvSpPr>
      <dsp:spPr>
        <a:xfrm>
          <a:off x="338594" y="2201988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Free tools provides limited data</a:t>
          </a:r>
        </a:p>
      </dsp:txBody>
      <dsp:txXfrm>
        <a:off x="363334" y="2226728"/>
        <a:ext cx="1302009" cy="795200"/>
      </dsp:txXfrm>
    </dsp:sp>
    <dsp:sp modelId="{F7F20DCE-6D57-42DD-A7D3-8492126661A3}">
      <dsp:nvSpPr>
        <dsp:cNvPr id="0" name=""/>
        <dsp:cNvSpPr/>
      </dsp:nvSpPr>
      <dsp:spPr>
        <a:xfrm>
          <a:off x="169658" y="1990817"/>
          <a:ext cx="168936" cy="1689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361"/>
              </a:lnTo>
              <a:lnTo>
                <a:pt x="168936" y="168936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099D7-0AC7-45EE-93EF-26A7F9FD8512}">
      <dsp:nvSpPr>
        <dsp:cNvPr id="0" name=""/>
        <dsp:cNvSpPr/>
      </dsp:nvSpPr>
      <dsp:spPr>
        <a:xfrm>
          <a:off x="338594" y="3257839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338859"/>
              <a:satOff val="717"/>
              <a:lumOff val="3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Expensive to get rich financial market data easily</a:t>
          </a:r>
        </a:p>
      </dsp:txBody>
      <dsp:txXfrm>
        <a:off x="363334" y="3282579"/>
        <a:ext cx="1302009" cy="795200"/>
      </dsp:txXfrm>
    </dsp:sp>
    <dsp:sp modelId="{9A916B97-120C-4D22-9570-EC3BC2F3F073}">
      <dsp:nvSpPr>
        <dsp:cNvPr id="0" name=""/>
        <dsp:cNvSpPr/>
      </dsp:nvSpPr>
      <dsp:spPr>
        <a:xfrm>
          <a:off x="2112423" y="1146137"/>
          <a:ext cx="1689361" cy="844680"/>
        </a:xfrm>
        <a:prstGeom prst="roundRect">
          <a:avLst>
            <a:gd name="adj" fmla="val 10000"/>
          </a:avLst>
        </a:prstGeom>
        <a:solidFill>
          <a:schemeClr val="accent4">
            <a:hueOff val="847148"/>
            <a:satOff val="1793"/>
            <a:lumOff val="813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Tool Integration</a:t>
          </a:r>
        </a:p>
      </dsp:txBody>
      <dsp:txXfrm>
        <a:off x="2137163" y="1170877"/>
        <a:ext cx="1639881" cy="795200"/>
      </dsp:txXfrm>
    </dsp:sp>
    <dsp:sp modelId="{EAB8FA87-AD8A-43BF-9936-C940CCC649B6}">
      <dsp:nvSpPr>
        <dsp:cNvPr id="0" name=""/>
        <dsp:cNvSpPr/>
      </dsp:nvSpPr>
      <dsp:spPr>
        <a:xfrm>
          <a:off x="2281359" y="1990817"/>
          <a:ext cx="168936" cy="633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510"/>
              </a:lnTo>
              <a:lnTo>
                <a:pt x="168936" y="63351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0D3DE-9E1C-445D-AFF3-408B46D4E387}">
      <dsp:nvSpPr>
        <dsp:cNvPr id="0" name=""/>
        <dsp:cNvSpPr/>
      </dsp:nvSpPr>
      <dsp:spPr>
        <a:xfrm>
          <a:off x="2450296" y="2201988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677718"/>
              <a:satOff val="1434"/>
              <a:lumOff val="6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Architecture partially depends on the data source</a:t>
          </a:r>
        </a:p>
      </dsp:txBody>
      <dsp:txXfrm>
        <a:off x="2475036" y="2226728"/>
        <a:ext cx="1302009" cy="795200"/>
      </dsp:txXfrm>
    </dsp:sp>
    <dsp:sp modelId="{03F1C303-FB11-43C2-8E11-2AFF27CDC1D5}">
      <dsp:nvSpPr>
        <dsp:cNvPr id="0" name=""/>
        <dsp:cNvSpPr/>
      </dsp:nvSpPr>
      <dsp:spPr>
        <a:xfrm>
          <a:off x="2281359" y="1990817"/>
          <a:ext cx="168936" cy="1689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361"/>
              </a:lnTo>
              <a:lnTo>
                <a:pt x="168936" y="168936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15AA-237A-497C-9193-C54E8170FF77}">
      <dsp:nvSpPr>
        <dsp:cNvPr id="0" name=""/>
        <dsp:cNvSpPr/>
      </dsp:nvSpPr>
      <dsp:spPr>
        <a:xfrm>
          <a:off x="2450296" y="3257839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1016577"/>
              <a:satOff val="2151"/>
              <a:lumOff val="9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 different formats of data into database</a:t>
          </a:r>
        </a:p>
      </dsp:txBody>
      <dsp:txXfrm>
        <a:off x="2475036" y="3282579"/>
        <a:ext cx="1302009" cy="795200"/>
      </dsp:txXfrm>
    </dsp:sp>
    <dsp:sp modelId="{E5FFA119-84C4-48E5-B1AA-7A1EEE7E7FB8}">
      <dsp:nvSpPr>
        <dsp:cNvPr id="0" name=""/>
        <dsp:cNvSpPr/>
      </dsp:nvSpPr>
      <dsp:spPr>
        <a:xfrm>
          <a:off x="4224125" y="1146137"/>
          <a:ext cx="1689361" cy="844680"/>
        </a:xfrm>
        <a:prstGeom prst="roundRect">
          <a:avLst>
            <a:gd name="adj" fmla="val 10000"/>
          </a:avLst>
        </a:prstGeom>
        <a:solidFill>
          <a:schemeClr val="accent4">
            <a:hueOff val="1694295"/>
            <a:satOff val="3585"/>
            <a:lumOff val="16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Big Scope</a:t>
          </a:r>
        </a:p>
      </dsp:txBody>
      <dsp:txXfrm>
        <a:off x="4248865" y="1170877"/>
        <a:ext cx="1639881" cy="795200"/>
      </dsp:txXfrm>
    </dsp:sp>
    <dsp:sp modelId="{450947BB-749A-4172-AA1A-E4116D0738ED}">
      <dsp:nvSpPr>
        <dsp:cNvPr id="0" name=""/>
        <dsp:cNvSpPr/>
      </dsp:nvSpPr>
      <dsp:spPr>
        <a:xfrm>
          <a:off x="4393061" y="1990817"/>
          <a:ext cx="168936" cy="633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510"/>
              </a:lnTo>
              <a:lnTo>
                <a:pt x="168936" y="63351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D6419-F641-46EF-9793-19A64CFF0AA7}">
      <dsp:nvSpPr>
        <dsp:cNvPr id="0" name=""/>
        <dsp:cNvSpPr/>
      </dsp:nvSpPr>
      <dsp:spPr>
        <a:xfrm>
          <a:off x="4561997" y="2201988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1355436"/>
              <a:satOff val="2868"/>
              <a:lumOff val="13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Start the project with a big scope and ambition</a:t>
          </a:r>
        </a:p>
      </dsp:txBody>
      <dsp:txXfrm>
        <a:off x="4586737" y="2226728"/>
        <a:ext cx="1302009" cy="795200"/>
      </dsp:txXfrm>
    </dsp:sp>
    <dsp:sp modelId="{EB0AF47D-1ED4-4B0F-ABCE-2DE4A9F9588E}">
      <dsp:nvSpPr>
        <dsp:cNvPr id="0" name=""/>
        <dsp:cNvSpPr/>
      </dsp:nvSpPr>
      <dsp:spPr>
        <a:xfrm>
          <a:off x="4393061" y="1990817"/>
          <a:ext cx="168936" cy="1689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361"/>
              </a:lnTo>
              <a:lnTo>
                <a:pt x="168936" y="168936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B0D6D-1BFD-44E1-B85B-2D2446B90F40}">
      <dsp:nvSpPr>
        <dsp:cNvPr id="0" name=""/>
        <dsp:cNvSpPr/>
      </dsp:nvSpPr>
      <dsp:spPr>
        <a:xfrm>
          <a:off x="4561997" y="3257839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1694295"/>
              <a:satOff val="3585"/>
              <a:lumOff val="1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to narrow down and move forward step by step</a:t>
          </a:r>
        </a:p>
      </dsp:txBody>
      <dsp:txXfrm>
        <a:off x="4586737" y="3282579"/>
        <a:ext cx="1302009" cy="79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658AB-B943-4DD7-95E7-F2E9C17D7F31}">
      <dsp:nvSpPr>
        <dsp:cNvPr id="0" name=""/>
        <dsp:cNvSpPr/>
      </dsp:nvSpPr>
      <dsp:spPr>
        <a:xfrm>
          <a:off x="0" y="2008419"/>
          <a:ext cx="1663371" cy="1056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7252B1-322E-4330-8F47-D8A4F6596341}">
      <dsp:nvSpPr>
        <dsp:cNvPr id="0" name=""/>
        <dsp:cNvSpPr/>
      </dsp:nvSpPr>
      <dsp:spPr>
        <a:xfrm>
          <a:off x="184819" y="2183997"/>
          <a:ext cx="1663371" cy="1056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Jupyter Notebook</a:t>
          </a:r>
        </a:p>
      </dsp:txBody>
      <dsp:txXfrm>
        <a:off x="215755" y="2214933"/>
        <a:ext cx="1601499" cy="994368"/>
      </dsp:txXfrm>
    </dsp:sp>
    <dsp:sp modelId="{04A68407-1FE1-4DD6-B994-976E9CC8EE29}">
      <dsp:nvSpPr>
        <dsp:cNvPr id="0" name=""/>
        <dsp:cNvSpPr/>
      </dsp:nvSpPr>
      <dsp:spPr>
        <a:xfrm>
          <a:off x="2033009" y="2008419"/>
          <a:ext cx="1663371" cy="1056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CF548F-0616-4E66-8F0C-F23AA877DE86}">
      <dsp:nvSpPr>
        <dsp:cNvPr id="0" name=""/>
        <dsp:cNvSpPr/>
      </dsp:nvSpPr>
      <dsp:spPr>
        <a:xfrm>
          <a:off x="2217828" y="2183997"/>
          <a:ext cx="1663371" cy="1056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Cassandra DB</a:t>
          </a:r>
        </a:p>
      </dsp:txBody>
      <dsp:txXfrm>
        <a:off x="2248764" y="2214933"/>
        <a:ext cx="1601499" cy="994368"/>
      </dsp:txXfrm>
    </dsp:sp>
    <dsp:sp modelId="{493497AF-2346-49CA-AAF3-58BCA411266C}">
      <dsp:nvSpPr>
        <dsp:cNvPr id="0" name=""/>
        <dsp:cNvSpPr/>
      </dsp:nvSpPr>
      <dsp:spPr>
        <a:xfrm>
          <a:off x="4066018" y="2008419"/>
          <a:ext cx="1663371" cy="1056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B15689-4482-4329-8EFB-65806488D132}">
      <dsp:nvSpPr>
        <dsp:cNvPr id="0" name=""/>
        <dsp:cNvSpPr/>
      </dsp:nvSpPr>
      <dsp:spPr>
        <a:xfrm>
          <a:off x="4250837" y="2183997"/>
          <a:ext cx="1663371" cy="1056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 (Setup, Load Data, Streaming, …)</a:t>
          </a:r>
        </a:p>
      </dsp:txBody>
      <dsp:txXfrm>
        <a:off x="4281773" y="2214933"/>
        <a:ext cx="1601499" cy="994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9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2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csekharucb/w251-finalproje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9B47-0C58-4318-8A4A-A5439F026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Market Data Collection and Analysis Tool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9A390-C3E0-4082-B554-E8326ACF0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94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MIDS - W251 Final Project, U.C. Berkeley</a:t>
            </a:r>
          </a:p>
          <a:p>
            <a:r>
              <a:rPr lang="en-US" dirty="0"/>
              <a:t>Amit Tyagi, Cynthia Hu, John Tabbone,</a:t>
            </a:r>
          </a:p>
          <a:p>
            <a:r>
              <a:rPr lang="en-US" dirty="0"/>
              <a:t>Matthew Holmes, Surya Nimmagadda</a:t>
            </a:r>
          </a:p>
          <a:p>
            <a:r>
              <a:rPr lang="en-US" dirty="0"/>
              <a:t>12/18/2017</a:t>
            </a:r>
          </a:p>
        </p:txBody>
      </p:sp>
    </p:spTree>
    <p:extLst>
      <p:ext uri="{BB962C8B-B14F-4D97-AF65-F5344CB8AC3E}">
        <p14:creationId xmlns:p14="http://schemas.microsoft.com/office/powerpoint/2010/main" val="427536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30BD-C973-4FD4-97B4-E812238E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D866-E4F9-4981-B5A5-5F5D6750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New Financial Market Data Collection and Analysis Tool </a:t>
            </a:r>
          </a:p>
          <a:p>
            <a:pPr marL="0" indent="0">
              <a:buNone/>
            </a:pPr>
            <a:r>
              <a:rPr lang="en-US" i="1" dirty="0"/>
              <a:t>– Extract Insights From Real-Time Stock Data and Various Historical Data</a:t>
            </a:r>
          </a:p>
          <a:p>
            <a:r>
              <a:rPr lang="en-US" dirty="0"/>
              <a:t>Limitations of most market data charts</a:t>
            </a:r>
          </a:p>
          <a:p>
            <a:pPr lvl="1"/>
            <a:r>
              <a:rPr lang="en-US" dirty="0"/>
              <a:t>Incomplete sample data</a:t>
            </a:r>
          </a:p>
          <a:p>
            <a:pPr lvl="1"/>
            <a:r>
              <a:rPr lang="en-US" dirty="0"/>
              <a:t>Focus on close price</a:t>
            </a:r>
          </a:p>
          <a:p>
            <a:pPr lvl="1"/>
            <a:r>
              <a:rPr lang="en-US" dirty="0"/>
              <a:t>Lack of summarized statistics</a:t>
            </a:r>
          </a:p>
          <a:p>
            <a:r>
              <a:rPr lang="en-US" dirty="0" err="1"/>
              <a:t>MaDCaAt</a:t>
            </a:r>
            <a:endParaRPr lang="en-US" dirty="0"/>
          </a:p>
          <a:p>
            <a:pPr lvl="1"/>
            <a:r>
              <a:rPr lang="en-US" dirty="0"/>
              <a:t>Half library and half </a:t>
            </a:r>
            <a:r>
              <a:rPr lang="en-US" dirty="0" err="1"/>
              <a:t>psudo</a:t>
            </a:r>
            <a:r>
              <a:rPr lang="en-US" dirty="0"/>
              <a:t>-real-time analytics tool</a:t>
            </a:r>
          </a:p>
          <a:p>
            <a:pPr lvl="1"/>
            <a:r>
              <a:rPr lang="en-US" dirty="0"/>
              <a:t>Stores historic daily sales activity for a number of symbols and provide visualization and forecast of the stock</a:t>
            </a:r>
          </a:p>
          <a:p>
            <a:pPr lvl="1"/>
            <a:r>
              <a:rPr lang="en-US" dirty="0"/>
              <a:t>Using python interface, a user can formulate statistical theories about market behavior</a:t>
            </a:r>
          </a:p>
        </p:txBody>
      </p:sp>
    </p:spTree>
    <p:extLst>
      <p:ext uri="{BB962C8B-B14F-4D97-AF65-F5344CB8AC3E}">
        <p14:creationId xmlns:p14="http://schemas.microsoft.com/office/powerpoint/2010/main" val="46661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30BD-C973-4FD4-97B4-E812238E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95B586-1175-439D-A149-010709209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5767" y="2413794"/>
            <a:ext cx="8624715" cy="3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3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30BD-C973-4FD4-97B4-E812238E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MaDCaAt</a:t>
            </a:r>
            <a:r>
              <a:rPr lang="en-US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D866-E4F9-4981-B5A5-5F5D6750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of Cassandra DB</a:t>
            </a:r>
          </a:p>
          <a:p>
            <a:r>
              <a:rPr lang="en-US" dirty="0"/>
              <a:t>Screenshot of </a:t>
            </a:r>
            <a:r>
              <a:rPr lang="en-US" dirty="0" err="1"/>
              <a:t>Jupyter</a:t>
            </a:r>
            <a:r>
              <a:rPr lang="en-US" dirty="0"/>
              <a:t> notebook (2 charts)</a:t>
            </a:r>
          </a:p>
          <a:p>
            <a:r>
              <a:rPr lang="en-US" dirty="0"/>
              <a:t>Screenshot of data screaming part?</a:t>
            </a:r>
          </a:p>
          <a:p>
            <a:r>
              <a:rPr lang="en-US" dirty="0">
                <a:hlinkClick r:id="rId3"/>
              </a:rPr>
              <a:t>Project </a:t>
            </a:r>
            <a:r>
              <a:rPr lang="en-US" dirty="0" err="1">
                <a:hlinkClick r:id="rId3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7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30BD-C973-4FD4-97B4-E812238E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D866-E4F9-4981-B5A5-5F5D6750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http://www.dxfeed.com</a:t>
            </a:r>
          </a:p>
          <a:p>
            <a:r>
              <a:rPr lang="en-US" dirty="0"/>
              <a:t>https://www.alphavantage.co</a:t>
            </a:r>
          </a:p>
          <a:p>
            <a:r>
              <a:rPr lang="en-US"/>
              <a:t>http://www.quandl.com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0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46553AB8-AFF8-40AE-A53C-09FBBC03CA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6D6575D-C99F-4105-BC67-882C8B1ED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3">
            <a:extLst>
              <a:ext uri="{FF2B5EF4-FFF2-40B4-BE49-F238E27FC236}">
                <a16:creationId xmlns:a16="http://schemas.microsoft.com/office/drawing/2014/main" id="{991975BE-39CD-4AC1-85C4-5653651604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B30BD-C973-4FD4-97B4-E812238E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Challenges</a:t>
            </a:r>
          </a:p>
        </p:txBody>
      </p:sp>
      <p:graphicFrame>
        <p:nvGraphicFramePr>
          <p:cNvPr id="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96615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910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553AB8-AFF8-40AE-A53C-09FBBC03CA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6575D-C99F-4105-BC67-882C8B1ED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1975BE-39CD-4AC1-85C4-5653651604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B30BD-C973-4FD4-97B4-E812238E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Demo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71712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079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2000"/>
                <a:lumOff val="18000"/>
              </a:schemeClr>
            </a:gs>
            <a:gs pos="100000">
              <a:schemeClr val="accent1"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CF0F0E-F022-4EDE-9D13-A610B4A54B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8A4B2-5096-401C-A6E8-AB49A11158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8A5B991-5EC2-4BD6-9C3B-238D6B879C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79E7FF-00E7-4390-BFFA-3909D074A7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/>
          <a:srcRect l="5622" t="32929" r="5622" b="21272"/>
          <a:stretch/>
        </p:blipFill>
        <p:spPr>
          <a:xfrm>
            <a:off x="5414212" y="4552817"/>
            <a:ext cx="1363576" cy="4411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825" y="1148793"/>
            <a:ext cx="9863639" cy="33755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212121"/>
                </a:solidFill>
              </a:rPr>
              <a:t>Q &amp; A</a:t>
            </a:r>
            <a:br>
              <a:rPr lang="en-US" sz="6000" dirty="0">
                <a:solidFill>
                  <a:srgbClr val="212121"/>
                </a:solidFill>
              </a:rPr>
            </a:br>
            <a:r>
              <a:rPr lang="en-US" sz="6000" dirty="0">
                <a:solidFill>
                  <a:srgbClr val="21212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9918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WebC808</Template>
  <TotalTime>59</TotalTime>
  <Words>233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Market Data Collection and Analysis Tool</vt:lpstr>
      <vt:lpstr>Vision</vt:lpstr>
      <vt:lpstr>Architecture</vt:lpstr>
      <vt:lpstr>MaDCaAt??</vt:lpstr>
      <vt:lpstr>Data Source</vt:lpstr>
      <vt:lpstr>Challenges</vt:lpstr>
      <vt:lpstr>Demo</vt:lpstr>
      <vt:lpstr>Q &amp; A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Cynthia Hu</dc:creator>
  <cp:lastModifiedBy>Cynthia Hu</cp:lastModifiedBy>
  <cp:revision>8</cp:revision>
  <dcterms:created xsi:type="dcterms:W3CDTF">2017-12-16T01:01:02Z</dcterms:created>
  <dcterms:modified xsi:type="dcterms:W3CDTF">2017-12-16T06:21:27Z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cyhu@microsoft.com</vt:lpwstr>
  </property>
  <property fmtid="{D5CDD505-2E9C-101B-9397-08002B2CF9AE}" pid="5" name="MSIP_Label_f42aa342-8706-4288-bd11-ebb85995028c_SetDate">
    <vt:lpwstr>2017-12-16T01:02:58.1395607Z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