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335"/>
    <a:srgbClr val="AA6DA3"/>
    <a:srgbClr val="CFBAE1"/>
    <a:srgbClr val="FDF0D5"/>
    <a:srgbClr val="6F8F72"/>
    <a:srgbClr val="4472C4"/>
    <a:srgbClr val="D6DFD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95ECD-F5A8-44EF-9C0F-F32753BAC0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C920F-2EA4-4645-9BF4-C0F4A8C4914E}">
      <dgm:prSet phldrT="[Text]"/>
      <dgm:spPr>
        <a:solidFill>
          <a:srgbClr val="FDF0D5">
            <a:alpha val="90000"/>
          </a:srgbClr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Weaver’s Web</a:t>
          </a:r>
        </a:p>
      </dgm:t>
    </dgm:pt>
    <dgm:pt modelId="{F0863CBF-BBE2-4B98-83C1-306C411ABAFB}" type="parTrans" cxnId="{91A3E144-62D5-499F-8D1B-7BB2860A355B}">
      <dgm:prSet/>
      <dgm:spPr/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C1002400-BE7F-4110-8EBC-2A920ED87813}" type="sibTrans" cxnId="{91A3E144-62D5-499F-8D1B-7BB2860A355B}">
      <dgm:prSet/>
      <dgm:spPr/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62CBECD4-ECEF-42D1-9EB0-31639DAB69B7}">
      <dgm:prSet phldrT="[Text]"/>
      <dgm:spPr>
        <a:solidFill>
          <a:srgbClr val="FDF0D5">
            <a:alpha val="90000"/>
          </a:srgbClr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Instructional Design</a:t>
          </a:r>
        </a:p>
      </dgm:t>
    </dgm:pt>
    <dgm:pt modelId="{5D2C8199-BD0E-4A85-9B68-6DC978239861}" type="parTrans" cxnId="{812AC824-2ED3-475A-B6D5-3F5E2990ADE3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E7718E5C-806D-4723-9AE2-8E6159BED020}" type="sibTrans" cxnId="{812AC824-2ED3-475A-B6D5-3F5E2990ADE3}">
      <dgm:prSet/>
      <dgm:spPr/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88F5BAAE-9A34-431F-9E53-1546ECF1659C}">
      <dgm:prSet phldrT="[Text]"/>
      <dgm:spPr>
        <a:solidFill>
          <a:srgbClr val="FDF0D5">
            <a:alpha val="90000"/>
          </a:srgbClr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Featured Projects</a:t>
          </a:r>
        </a:p>
      </dgm:t>
    </dgm:pt>
    <dgm:pt modelId="{B8A0AD1A-7951-42FC-BFBF-B149C7553557}" type="parTrans" cxnId="{3F0B03A2-5A59-4B3A-9ACA-1C5B6B2EFEA6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2882FC7C-AFB8-47EB-8EF2-672A5F157CAC}" type="sibTrans" cxnId="{3F0B03A2-5A59-4B3A-9ACA-1C5B6B2EFEA6}">
      <dgm:prSet/>
      <dgm:spPr/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3B1C03F3-DEC9-4C18-82BA-59B432922AA8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Experience and Expertise</a:t>
          </a:r>
        </a:p>
      </dgm:t>
    </dgm:pt>
    <dgm:pt modelId="{C303D226-CB05-452B-AF27-F1061FEE5913}" type="parTrans" cxnId="{EE12D0EE-6BF6-45C6-9EA9-57BDDAA0D389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AC85FDE5-FB16-4CE8-A96C-EE7A8603B7DF}" type="sibTrans" cxnId="{EE12D0EE-6BF6-45C6-9EA9-57BDDAA0D389}">
      <dgm:prSet/>
      <dgm:spPr/>
      <dgm:t>
        <a:bodyPr/>
        <a:lstStyle/>
        <a:p>
          <a:endParaRPr lang="en-US">
            <a:solidFill>
              <a:srgbClr val="3A3335"/>
            </a:solidFill>
          </a:endParaRPr>
        </a:p>
      </dgm:t>
    </dgm:pt>
    <dgm:pt modelId="{A1B266B2-B40A-4A6F-B3D8-768FFECCF037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Course Projects</a:t>
          </a:r>
        </a:p>
      </dgm:t>
    </dgm:pt>
    <dgm:pt modelId="{7AA4FAC3-EE90-4DE1-BD3E-0CE94BBF2969}" type="parTrans" cxnId="{C3A84E06-5CE0-4E3D-8750-5E6B0C6854D6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158A14C5-68F7-4C9C-BD3D-27349C078B4C}" type="sibTrans" cxnId="{C3A84E06-5CE0-4E3D-8750-5E6B0C6854D6}">
      <dgm:prSet/>
      <dgm:spPr/>
      <dgm:t>
        <a:bodyPr/>
        <a:lstStyle/>
        <a:p>
          <a:endParaRPr lang="en-US"/>
        </a:p>
      </dgm:t>
    </dgm:pt>
    <dgm:pt modelId="{6167178A-B5F0-4665-A9C0-17D50F6B31FA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K-12 Educational Products</a:t>
          </a:r>
        </a:p>
      </dgm:t>
    </dgm:pt>
    <dgm:pt modelId="{FC758559-8021-4F05-84DB-3415B9884AA4}" type="parTrans" cxnId="{5041944D-4C6F-4015-ADE0-DDEA97F91F24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27AAA900-AB2A-4E37-B14D-3F6CA514CEDA}" type="sibTrans" cxnId="{5041944D-4C6F-4015-ADE0-DDEA97F91F24}">
      <dgm:prSet/>
      <dgm:spPr/>
      <dgm:t>
        <a:bodyPr/>
        <a:lstStyle/>
        <a:p>
          <a:endParaRPr lang="en-US"/>
        </a:p>
      </dgm:t>
    </dgm:pt>
    <dgm:pt modelId="{E3906538-0F60-4575-925C-32132F87E62C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Teaching</a:t>
          </a:r>
        </a:p>
      </dgm:t>
    </dgm:pt>
    <dgm:pt modelId="{3BC3DE07-CA06-43D0-A25A-F8B2ECA15B9B}" type="parTrans" cxnId="{5F781839-1670-45A8-B401-861B203552C2}">
      <dgm:prSet/>
      <dgm:spPr/>
      <dgm:t>
        <a:bodyPr/>
        <a:lstStyle/>
        <a:p>
          <a:endParaRPr lang="en-US"/>
        </a:p>
      </dgm:t>
    </dgm:pt>
    <dgm:pt modelId="{ED7D33C4-8233-4115-A740-E8CF7399CDD0}" type="sibTrans" cxnId="{5F781839-1670-45A8-B401-861B203552C2}">
      <dgm:prSet/>
      <dgm:spPr/>
      <dgm:t>
        <a:bodyPr/>
        <a:lstStyle/>
        <a:p>
          <a:endParaRPr lang="en-US"/>
        </a:p>
      </dgm:t>
    </dgm:pt>
    <dgm:pt modelId="{72632F75-6F9B-430D-9211-D3DCA26DF16E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Vision</a:t>
          </a:r>
        </a:p>
      </dgm:t>
    </dgm:pt>
    <dgm:pt modelId="{48C227C5-A80B-48E1-93AE-D905142AF99E}" type="parTrans" cxnId="{9BCFD85D-46E5-47B3-8409-230279148B89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D554AE19-0E70-4393-903B-3FDDEAC2822A}" type="sibTrans" cxnId="{9BCFD85D-46E5-47B3-8409-230279148B89}">
      <dgm:prSet/>
      <dgm:spPr/>
      <dgm:t>
        <a:bodyPr/>
        <a:lstStyle/>
        <a:p>
          <a:endParaRPr lang="en-US"/>
        </a:p>
      </dgm:t>
    </dgm:pt>
    <dgm:pt modelId="{DDC6E855-EBDB-4058-AD41-EB2F42220A7B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Gaming</a:t>
          </a:r>
        </a:p>
      </dgm:t>
    </dgm:pt>
    <dgm:pt modelId="{5B72047E-27A6-4282-8253-448DFAAFB0E2}" type="parTrans" cxnId="{C370471C-0575-4B2F-BD35-BD9CA89A9265}">
      <dgm:prSet/>
      <dgm:spPr/>
      <dgm:t>
        <a:bodyPr/>
        <a:lstStyle/>
        <a:p>
          <a:endParaRPr lang="en-US"/>
        </a:p>
      </dgm:t>
    </dgm:pt>
    <dgm:pt modelId="{ECB11F85-2232-4896-96BC-01911C4D8394}" type="sibTrans" cxnId="{C370471C-0575-4B2F-BD35-BD9CA89A9265}">
      <dgm:prSet/>
      <dgm:spPr/>
      <dgm:t>
        <a:bodyPr/>
        <a:lstStyle/>
        <a:p>
          <a:endParaRPr lang="en-US"/>
        </a:p>
      </dgm:t>
    </dgm:pt>
    <dgm:pt modelId="{E6039264-5C47-4734-8DC8-D2D8150A6DA1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Gaming Music Effects</a:t>
          </a:r>
        </a:p>
      </dgm:t>
    </dgm:pt>
    <dgm:pt modelId="{B616F128-A559-4A62-B9D5-D848C56808E5}" type="parTrans" cxnId="{DECA228D-1151-4036-90C8-FA5C7563EDAE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1C9B5FE6-F008-446F-974E-E49A822F5AF1}" type="sibTrans" cxnId="{DECA228D-1151-4036-90C8-FA5C7563EDAE}">
      <dgm:prSet/>
      <dgm:spPr/>
      <dgm:t>
        <a:bodyPr/>
        <a:lstStyle/>
        <a:p>
          <a:endParaRPr lang="en-US"/>
        </a:p>
      </dgm:t>
    </dgm:pt>
    <dgm:pt modelId="{81CE7365-44B1-40A1-A2DE-4BBD786267DF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Ludology</a:t>
          </a:r>
        </a:p>
      </dgm:t>
    </dgm:pt>
    <dgm:pt modelId="{317673A8-E0D5-4E49-B1BB-435218E0983D}" type="parTrans" cxnId="{A2BBA562-3B06-40ED-8AED-030B694354F5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6D22B500-D234-4AB7-B57A-01029AD0E9A2}" type="sibTrans" cxnId="{A2BBA562-3B06-40ED-8AED-030B694354F5}">
      <dgm:prSet/>
      <dgm:spPr/>
      <dgm:t>
        <a:bodyPr/>
        <a:lstStyle/>
        <a:p>
          <a:endParaRPr lang="en-US"/>
        </a:p>
      </dgm:t>
    </dgm:pt>
    <dgm:pt modelId="{BB5AF818-10EE-4081-A090-476C72AB1585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Eco Lifestyle</a:t>
          </a:r>
        </a:p>
      </dgm:t>
    </dgm:pt>
    <dgm:pt modelId="{EC068991-895E-4B2B-9738-6CBC0BB5FDFF}" type="parTrans" cxnId="{188D8CE3-330B-461F-95D6-CC8AC8275050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12F0F796-817A-436D-8E8D-56BF6156A389}" type="sibTrans" cxnId="{188D8CE3-330B-461F-95D6-CC8AC8275050}">
      <dgm:prSet/>
      <dgm:spPr/>
      <dgm:t>
        <a:bodyPr/>
        <a:lstStyle/>
        <a:p>
          <a:endParaRPr lang="en-US"/>
        </a:p>
      </dgm:t>
    </dgm:pt>
    <dgm:pt modelId="{DF49D6B8-4522-47B2-8AA5-544C5D78D59B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Hiking</a:t>
          </a:r>
        </a:p>
      </dgm:t>
    </dgm:pt>
    <dgm:pt modelId="{25FA39CC-CA4B-45E2-99EE-57E59D2821C6}" type="parTrans" cxnId="{DF44F73E-FFF0-4E4F-94DA-D0DAB5B425B2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4B41E2AE-B7AF-4236-ACEE-C050CBE521B0}" type="sibTrans" cxnId="{DF44F73E-FFF0-4E4F-94DA-D0DAB5B425B2}">
      <dgm:prSet/>
      <dgm:spPr/>
      <dgm:t>
        <a:bodyPr/>
        <a:lstStyle/>
        <a:p>
          <a:endParaRPr lang="en-US"/>
        </a:p>
      </dgm:t>
    </dgm:pt>
    <dgm:pt modelId="{E49C78EE-4D27-4A14-B70E-08BC4F3527D6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Wholefood, Plant-based</a:t>
          </a:r>
        </a:p>
      </dgm:t>
    </dgm:pt>
    <dgm:pt modelId="{230AAB41-22E0-45B2-9301-770CEB368633}" type="parTrans" cxnId="{FC0FE4EB-F97F-4879-94BE-6CF17F276A66}">
      <dgm:prSet/>
      <dgm:spPr/>
      <dgm:t>
        <a:bodyPr/>
        <a:lstStyle/>
        <a:p>
          <a:endParaRPr lang="en-US"/>
        </a:p>
      </dgm:t>
    </dgm:pt>
    <dgm:pt modelId="{C92D1891-7B45-436F-A21C-D8B5683F9725}" type="sibTrans" cxnId="{FC0FE4EB-F97F-4879-94BE-6CF17F276A66}">
      <dgm:prSet/>
      <dgm:spPr/>
      <dgm:t>
        <a:bodyPr/>
        <a:lstStyle/>
        <a:p>
          <a:endParaRPr lang="en-US"/>
        </a:p>
      </dgm:t>
    </dgm:pt>
    <dgm:pt modelId="{207D90AA-DCBC-481B-8A7E-25B72CDE32F8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Essentialism</a:t>
          </a:r>
        </a:p>
      </dgm:t>
    </dgm:pt>
    <dgm:pt modelId="{6EAA682E-F320-4122-A6E9-34CFF3FD5157}" type="parTrans" cxnId="{45C51FD3-E500-4DA7-BEA0-BB602A3846AF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5B80ACF2-002D-4F8B-9CCE-159D4993FA0C}" type="sibTrans" cxnId="{45C51FD3-E500-4DA7-BEA0-BB602A3846AF}">
      <dgm:prSet/>
      <dgm:spPr/>
      <dgm:t>
        <a:bodyPr/>
        <a:lstStyle/>
        <a:p>
          <a:endParaRPr lang="en-US"/>
        </a:p>
      </dgm:t>
    </dgm:pt>
    <dgm:pt modelId="{5C8236C3-AC42-4C13-BDDC-7F4A4A218358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Literary Lifestyle</a:t>
          </a:r>
        </a:p>
      </dgm:t>
    </dgm:pt>
    <dgm:pt modelId="{2DA91A00-00F8-4090-87DD-8113F4FBD61D}" type="parTrans" cxnId="{08005B0C-ADA0-4C76-B6A8-6B8CF2CB2069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4320E0BB-8AF1-4FF2-BF43-A30C6FD1B322}" type="sibTrans" cxnId="{08005B0C-ADA0-4C76-B6A8-6B8CF2CB2069}">
      <dgm:prSet/>
      <dgm:spPr/>
      <dgm:t>
        <a:bodyPr/>
        <a:lstStyle/>
        <a:p>
          <a:endParaRPr lang="en-US"/>
        </a:p>
      </dgm:t>
    </dgm:pt>
    <dgm:pt modelId="{564CFB0E-E35F-4B5E-A0FB-483777473BF9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Book Reviews, Game Reviews</a:t>
          </a:r>
        </a:p>
      </dgm:t>
    </dgm:pt>
    <dgm:pt modelId="{451EEFD4-FA65-4197-9620-214200212080}" type="parTrans" cxnId="{78E42285-22A6-4271-BA1D-3A9598547C55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9E141E5F-A256-4000-B5C6-33951748D992}" type="sibTrans" cxnId="{78E42285-22A6-4271-BA1D-3A9598547C55}">
      <dgm:prSet/>
      <dgm:spPr/>
      <dgm:t>
        <a:bodyPr/>
        <a:lstStyle/>
        <a:p>
          <a:endParaRPr lang="en-US"/>
        </a:p>
      </dgm:t>
    </dgm:pt>
    <dgm:pt modelId="{F8A36173-149A-4188-9C0A-A1BA899C7A91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 dirty="0">
              <a:solidFill>
                <a:srgbClr val="3A3335"/>
              </a:solidFill>
            </a:rPr>
            <a:t>Blog</a:t>
          </a:r>
        </a:p>
      </dgm:t>
    </dgm:pt>
    <dgm:pt modelId="{AEB5B672-44D1-4E85-B774-3E456118148D}" type="parTrans" cxnId="{61B56772-2905-49DE-9620-EB01761513E7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A1EED970-9634-46E9-923D-2FF5C2DD18A7}" type="sibTrans" cxnId="{61B56772-2905-49DE-9620-EB01761513E7}">
      <dgm:prSet/>
      <dgm:spPr/>
      <dgm:t>
        <a:bodyPr/>
        <a:lstStyle/>
        <a:p>
          <a:endParaRPr lang="en-US"/>
        </a:p>
      </dgm:t>
    </dgm:pt>
    <dgm:pt modelId="{9E63F23A-306F-42C6-AF68-2006E7C40AEC}">
      <dgm:prSet phldrT="[Text]"/>
      <dgm:spPr>
        <a:solidFill>
          <a:srgbClr val="FDF0D5"/>
        </a:solidFill>
        <a:ln>
          <a:solidFill>
            <a:srgbClr val="3A3335"/>
          </a:solidFill>
        </a:ln>
      </dgm:spPr>
      <dgm:t>
        <a:bodyPr/>
        <a:lstStyle/>
        <a:p>
          <a:r>
            <a:rPr lang="en-US">
              <a:solidFill>
                <a:srgbClr val="3A3335"/>
              </a:solidFill>
            </a:rPr>
            <a:t>Wildcrafting and Gardening</a:t>
          </a:r>
          <a:endParaRPr lang="en-US" dirty="0">
            <a:solidFill>
              <a:srgbClr val="3A3335"/>
            </a:solidFill>
          </a:endParaRPr>
        </a:p>
      </dgm:t>
    </dgm:pt>
    <dgm:pt modelId="{CBD8FB31-B85D-486F-8ACF-96660151B026}" type="parTrans" cxnId="{C681CBCD-BC30-4682-B953-97BDE460C48A}">
      <dgm:prSet/>
      <dgm:spPr>
        <a:ln>
          <a:solidFill>
            <a:srgbClr val="3A3335"/>
          </a:solidFill>
        </a:ln>
      </dgm:spPr>
      <dgm:t>
        <a:bodyPr/>
        <a:lstStyle/>
        <a:p>
          <a:endParaRPr lang="en-US"/>
        </a:p>
      </dgm:t>
    </dgm:pt>
    <dgm:pt modelId="{8E3232EB-0843-4841-9156-CFDE0FBBC3EC}" type="sibTrans" cxnId="{C681CBCD-BC30-4682-B953-97BDE460C48A}">
      <dgm:prSet/>
      <dgm:spPr/>
      <dgm:t>
        <a:bodyPr/>
        <a:lstStyle/>
        <a:p>
          <a:endParaRPr lang="en-US"/>
        </a:p>
      </dgm:t>
    </dgm:pt>
    <dgm:pt modelId="{E871B46F-4FA2-4585-B135-E4D14F30B97A}" type="pres">
      <dgm:prSet presAssocID="{67795ECD-F5A8-44EF-9C0F-F32753BAC0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83F207-8AD8-4631-AC46-1140EDBC64DD}" type="pres">
      <dgm:prSet presAssocID="{BF4C920F-2EA4-4645-9BF4-C0F4A8C4914E}" presName="hierRoot1" presStyleCnt="0"/>
      <dgm:spPr/>
    </dgm:pt>
    <dgm:pt modelId="{4C648D47-9175-4BF1-BA28-23804ECBCA18}" type="pres">
      <dgm:prSet presAssocID="{BF4C920F-2EA4-4645-9BF4-C0F4A8C4914E}" presName="composite" presStyleCnt="0"/>
      <dgm:spPr/>
    </dgm:pt>
    <dgm:pt modelId="{AB3116A1-EAEC-42D7-BC61-66331C543B2B}" type="pres">
      <dgm:prSet presAssocID="{BF4C920F-2EA4-4645-9BF4-C0F4A8C4914E}" presName="background" presStyleLbl="node0" presStyleIdx="0" presStyleCnt="1"/>
      <dgm:spPr>
        <a:solidFill>
          <a:srgbClr val="AA6DA3"/>
        </a:solidFill>
        <a:ln>
          <a:solidFill>
            <a:srgbClr val="3A3335"/>
          </a:solidFill>
        </a:ln>
      </dgm:spPr>
    </dgm:pt>
    <dgm:pt modelId="{B6C638CC-8499-499A-9DB3-B3AA89DF0DEE}" type="pres">
      <dgm:prSet presAssocID="{BF4C920F-2EA4-4645-9BF4-C0F4A8C4914E}" presName="text" presStyleLbl="fgAcc0" presStyleIdx="0" presStyleCnt="1">
        <dgm:presLayoutVars>
          <dgm:chPref val="3"/>
        </dgm:presLayoutVars>
      </dgm:prSet>
      <dgm:spPr/>
    </dgm:pt>
    <dgm:pt modelId="{EE929536-E83E-4570-BA53-B16943448399}" type="pres">
      <dgm:prSet presAssocID="{BF4C920F-2EA4-4645-9BF4-C0F4A8C4914E}" presName="hierChild2" presStyleCnt="0"/>
      <dgm:spPr/>
    </dgm:pt>
    <dgm:pt modelId="{373BCB8E-08B2-4F10-AAD0-92488CBE77EC}" type="pres">
      <dgm:prSet presAssocID="{5D2C8199-BD0E-4A85-9B68-6DC978239861}" presName="Name10" presStyleLbl="parChTrans1D2" presStyleIdx="0" presStyleCnt="5"/>
      <dgm:spPr/>
    </dgm:pt>
    <dgm:pt modelId="{89868FBE-CA96-4316-A831-94D5011036B8}" type="pres">
      <dgm:prSet presAssocID="{62CBECD4-ECEF-42D1-9EB0-31639DAB69B7}" presName="hierRoot2" presStyleCnt="0"/>
      <dgm:spPr/>
    </dgm:pt>
    <dgm:pt modelId="{B2B1DA8E-A993-44E5-BBAE-EBCD12383115}" type="pres">
      <dgm:prSet presAssocID="{62CBECD4-ECEF-42D1-9EB0-31639DAB69B7}" presName="composite2" presStyleCnt="0"/>
      <dgm:spPr/>
    </dgm:pt>
    <dgm:pt modelId="{15298C8F-3732-41C3-BAEE-CAD605BAB78B}" type="pres">
      <dgm:prSet presAssocID="{62CBECD4-ECEF-42D1-9EB0-31639DAB69B7}" presName="background2" presStyleLbl="node2" presStyleIdx="0" presStyleCnt="5"/>
      <dgm:spPr>
        <a:solidFill>
          <a:srgbClr val="6F8F72"/>
        </a:solidFill>
        <a:ln>
          <a:solidFill>
            <a:srgbClr val="3A3335"/>
          </a:solidFill>
        </a:ln>
      </dgm:spPr>
    </dgm:pt>
    <dgm:pt modelId="{79734A2F-833A-47DF-85B2-11AC6B08437D}" type="pres">
      <dgm:prSet presAssocID="{62CBECD4-ECEF-42D1-9EB0-31639DAB69B7}" presName="text2" presStyleLbl="fgAcc2" presStyleIdx="0" presStyleCnt="5">
        <dgm:presLayoutVars>
          <dgm:chPref val="3"/>
        </dgm:presLayoutVars>
      </dgm:prSet>
      <dgm:spPr/>
    </dgm:pt>
    <dgm:pt modelId="{BD12920A-5B02-47F6-A16E-87B6551CDB03}" type="pres">
      <dgm:prSet presAssocID="{62CBECD4-ECEF-42D1-9EB0-31639DAB69B7}" presName="hierChild3" presStyleCnt="0"/>
      <dgm:spPr/>
    </dgm:pt>
    <dgm:pt modelId="{A856FEAE-D67C-45A5-B50E-AD40916D89FD}" type="pres">
      <dgm:prSet presAssocID="{B8A0AD1A-7951-42FC-BFBF-B149C7553557}" presName="Name17" presStyleLbl="parChTrans1D3" presStyleIdx="0" presStyleCnt="10"/>
      <dgm:spPr/>
    </dgm:pt>
    <dgm:pt modelId="{398AC7D9-FFEE-4676-8E2C-FAD6022F6E58}" type="pres">
      <dgm:prSet presAssocID="{88F5BAAE-9A34-431F-9E53-1546ECF1659C}" presName="hierRoot3" presStyleCnt="0"/>
      <dgm:spPr/>
    </dgm:pt>
    <dgm:pt modelId="{30C1AC3F-511C-495A-A41B-35EE464F1AB8}" type="pres">
      <dgm:prSet presAssocID="{88F5BAAE-9A34-431F-9E53-1546ECF1659C}" presName="composite3" presStyleCnt="0"/>
      <dgm:spPr/>
    </dgm:pt>
    <dgm:pt modelId="{D8846AD2-9704-44E5-9BFF-F83912AEECF3}" type="pres">
      <dgm:prSet presAssocID="{88F5BAAE-9A34-431F-9E53-1546ECF1659C}" presName="background3" presStyleLbl="node3" presStyleIdx="0" presStyleCnt="10"/>
      <dgm:spPr>
        <a:solidFill>
          <a:srgbClr val="AA6DA3"/>
        </a:solidFill>
        <a:ln>
          <a:solidFill>
            <a:srgbClr val="3A3335"/>
          </a:solidFill>
        </a:ln>
      </dgm:spPr>
    </dgm:pt>
    <dgm:pt modelId="{FBB46CB7-7C00-46A5-BADC-61571BEB0CA3}" type="pres">
      <dgm:prSet presAssocID="{88F5BAAE-9A34-431F-9E53-1546ECF1659C}" presName="text3" presStyleLbl="fgAcc3" presStyleIdx="0" presStyleCnt="10">
        <dgm:presLayoutVars>
          <dgm:chPref val="3"/>
        </dgm:presLayoutVars>
      </dgm:prSet>
      <dgm:spPr/>
    </dgm:pt>
    <dgm:pt modelId="{B7A38B1E-4B32-461D-8A3F-3E745C3BC7DB}" type="pres">
      <dgm:prSet presAssocID="{88F5BAAE-9A34-431F-9E53-1546ECF1659C}" presName="hierChild4" presStyleCnt="0"/>
      <dgm:spPr/>
    </dgm:pt>
    <dgm:pt modelId="{09B8F685-304E-4C25-8009-55CD150BDA60}" type="pres">
      <dgm:prSet presAssocID="{7AA4FAC3-EE90-4DE1-BD3E-0CE94BBF2969}" presName="Name23" presStyleLbl="parChTrans1D4" presStyleIdx="0" presStyleCnt="3"/>
      <dgm:spPr/>
    </dgm:pt>
    <dgm:pt modelId="{1415C2C2-12E8-4344-851C-F55FF7534083}" type="pres">
      <dgm:prSet presAssocID="{A1B266B2-B40A-4A6F-B3D8-768FFECCF037}" presName="hierRoot4" presStyleCnt="0"/>
      <dgm:spPr/>
    </dgm:pt>
    <dgm:pt modelId="{CBB6D3EB-062F-417A-A5CD-E06859BC046B}" type="pres">
      <dgm:prSet presAssocID="{A1B266B2-B40A-4A6F-B3D8-768FFECCF037}" presName="composite4" presStyleCnt="0"/>
      <dgm:spPr/>
    </dgm:pt>
    <dgm:pt modelId="{452A40B2-2A00-42DC-BD9B-9DD9D4641045}" type="pres">
      <dgm:prSet presAssocID="{A1B266B2-B40A-4A6F-B3D8-768FFECCF037}" presName="background4" presStyleLbl="node4" presStyleIdx="0" presStyleCnt="3"/>
      <dgm:spPr>
        <a:solidFill>
          <a:srgbClr val="CFBAE1"/>
        </a:solidFill>
      </dgm:spPr>
    </dgm:pt>
    <dgm:pt modelId="{99C5C264-E690-4897-BEF7-FA4B9D4B1518}" type="pres">
      <dgm:prSet presAssocID="{A1B266B2-B40A-4A6F-B3D8-768FFECCF037}" presName="text4" presStyleLbl="fgAcc4" presStyleIdx="0" presStyleCnt="3">
        <dgm:presLayoutVars>
          <dgm:chPref val="3"/>
        </dgm:presLayoutVars>
      </dgm:prSet>
      <dgm:spPr/>
    </dgm:pt>
    <dgm:pt modelId="{E6047BEF-5203-4116-8B50-2B4D3D8C219A}" type="pres">
      <dgm:prSet presAssocID="{A1B266B2-B40A-4A6F-B3D8-768FFECCF037}" presName="hierChild5" presStyleCnt="0"/>
      <dgm:spPr/>
    </dgm:pt>
    <dgm:pt modelId="{249527E6-D251-4A6C-A314-4415261B4F81}" type="pres">
      <dgm:prSet presAssocID="{FC758559-8021-4F05-84DB-3415B9884AA4}" presName="Name23" presStyleLbl="parChTrans1D4" presStyleIdx="1" presStyleCnt="3"/>
      <dgm:spPr/>
    </dgm:pt>
    <dgm:pt modelId="{2096CFAA-42F7-46EF-9ABC-F151363D76FD}" type="pres">
      <dgm:prSet presAssocID="{6167178A-B5F0-4665-A9C0-17D50F6B31FA}" presName="hierRoot4" presStyleCnt="0"/>
      <dgm:spPr/>
    </dgm:pt>
    <dgm:pt modelId="{0F15D18B-5425-47D2-B124-42F512C3436E}" type="pres">
      <dgm:prSet presAssocID="{6167178A-B5F0-4665-A9C0-17D50F6B31FA}" presName="composite4" presStyleCnt="0"/>
      <dgm:spPr/>
    </dgm:pt>
    <dgm:pt modelId="{9ADF89F1-CDA5-491C-BBF1-F64FF052E14D}" type="pres">
      <dgm:prSet presAssocID="{6167178A-B5F0-4665-A9C0-17D50F6B31FA}" presName="background4" presStyleLbl="node4" presStyleIdx="1" presStyleCnt="3"/>
      <dgm:spPr>
        <a:solidFill>
          <a:srgbClr val="CFBAE1"/>
        </a:solidFill>
      </dgm:spPr>
    </dgm:pt>
    <dgm:pt modelId="{C29F5D74-B404-48E8-8108-1DE28C769AF5}" type="pres">
      <dgm:prSet presAssocID="{6167178A-B5F0-4665-A9C0-17D50F6B31FA}" presName="text4" presStyleLbl="fgAcc4" presStyleIdx="1" presStyleCnt="3">
        <dgm:presLayoutVars>
          <dgm:chPref val="3"/>
        </dgm:presLayoutVars>
      </dgm:prSet>
      <dgm:spPr/>
    </dgm:pt>
    <dgm:pt modelId="{3CEC9703-BC90-4D58-A595-51B5B38AFA1A}" type="pres">
      <dgm:prSet presAssocID="{6167178A-B5F0-4665-A9C0-17D50F6B31FA}" presName="hierChild5" presStyleCnt="0"/>
      <dgm:spPr/>
    </dgm:pt>
    <dgm:pt modelId="{CBC889B6-5AA4-4EEC-8974-E8678AF21B92}" type="pres">
      <dgm:prSet presAssocID="{3BC3DE07-CA06-43D0-A25A-F8B2ECA15B9B}" presName="Name10" presStyleLbl="parChTrans1D2" presStyleIdx="1" presStyleCnt="5"/>
      <dgm:spPr/>
    </dgm:pt>
    <dgm:pt modelId="{987EC917-6561-428A-8D0E-AEB972A9ADEC}" type="pres">
      <dgm:prSet presAssocID="{E3906538-0F60-4575-925C-32132F87E62C}" presName="hierRoot2" presStyleCnt="0"/>
      <dgm:spPr/>
    </dgm:pt>
    <dgm:pt modelId="{C77B9331-7FE9-443D-B417-980D13149142}" type="pres">
      <dgm:prSet presAssocID="{E3906538-0F60-4575-925C-32132F87E62C}" presName="composite2" presStyleCnt="0"/>
      <dgm:spPr/>
    </dgm:pt>
    <dgm:pt modelId="{FCCFC1F9-1287-4BC1-B747-981ECCC0A578}" type="pres">
      <dgm:prSet presAssocID="{E3906538-0F60-4575-925C-32132F87E62C}" presName="background2" presStyleLbl="node2" presStyleIdx="1" presStyleCnt="5"/>
      <dgm:spPr>
        <a:solidFill>
          <a:srgbClr val="6F8F72"/>
        </a:solidFill>
      </dgm:spPr>
    </dgm:pt>
    <dgm:pt modelId="{1159C876-751C-4CE1-B28C-7785E3AA2F4C}" type="pres">
      <dgm:prSet presAssocID="{E3906538-0F60-4575-925C-32132F87E62C}" presName="text2" presStyleLbl="fgAcc2" presStyleIdx="1" presStyleCnt="5">
        <dgm:presLayoutVars>
          <dgm:chPref val="3"/>
        </dgm:presLayoutVars>
      </dgm:prSet>
      <dgm:spPr/>
    </dgm:pt>
    <dgm:pt modelId="{FF89BB9F-32A6-42FA-8190-F36B77A92CC0}" type="pres">
      <dgm:prSet presAssocID="{E3906538-0F60-4575-925C-32132F87E62C}" presName="hierChild3" presStyleCnt="0"/>
      <dgm:spPr/>
    </dgm:pt>
    <dgm:pt modelId="{9415D358-377C-4F50-80A0-D00D12012E7F}" type="pres">
      <dgm:prSet presAssocID="{C303D226-CB05-452B-AF27-F1061FEE5913}" presName="Name17" presStyleLbl="parChTrans1D3" presStyleIdx="1" presStyleCnt="10"/>
      <dgm:spPr/>
    </dgm:pt>
    <dgm:pt modelId="{DBB9E6D6-A392-4137-9F94-2CE2E1C39946}" type="pres">
      <dgm:prSet presAssocID="{3B1C03F3-DEC9-4C18-82BA-59B432922AA8}" presName="hierRoot3" presStyleCnt="0"/>
      <dgm:spPr/>
    </dgm:pt>
    <dgm:pt modelId="{CDB0D357-2C93-4436-9D78-D6234A65691F}" type="pres">
      <dgm:prSet presAssocID="{3B1C03F3-DEC9-4C18-82BA-59B432922AA8}" presName="composite3" presStyleCnt="0"/>
      <dgm:spPr/>
    </dgm:pt>
    <dgm:pt modelId="{901E5AED-38DD-4B39-829A-AED6F115B1E2}" type="pres">
      <dgm:prSet presAssocID="{3B1C03F3-DEC9-4C18-82BA-59B432922AA8}" presName="background3" presStyleLbl="node3" presStyleIdx="1" presStyleCnt="10"/>
      <dgm:spPr>
        <a:solidFill>
          <a:srgbClr val="AA6DA3"/>
        </a:solidFill>
      </dgm:spPr>
    </dgm:pt>
    <dgm:pt modelId="{793191E0-31B0-45ED-A8A6-5DA1501AEA96}" type="pres">
      <dgm:prSet presAssocID="{3B1C03F3-DEC9-4C18-82BA-59B432922AA8}" presName="text3" presStyleLbl="fgAcc3" presStyleIdx="1" presStyleCnt="10">
        <dgm:presLayoutVars>
          <dgm:chPref val="3"/>
        </dgm:presLayoutVars>
      </dgm:prSet>
      <dgm:spPr/>
    </dgm:pt>
    <dgm:pt modelId="{D4E03AA0-50A3-4233-9EFD-5B254297DDF6}" type="pres">
      <dgm:prSet presAssocID="{3B1C03F3-DEC9-4C18-82BA-59B432922AA8}" presName="hierChild4" presStyleCnt="0"/>
      <dgm:spPr/>
    </dgm:pt>
    <dgm:pt modelId="{9729C753-21DA-431F-878C-BF8C3F0C64F1}" type="pres">
      <dgm:prSet presAssocID="{48C227C5-A80B-48E1-93AE-D905142AF99E}" presName="Name17" presStyleLbl="parChTrans1D3" presStyleIdx="2" presStyleCnt="10"/>
      <dgm:spPr/>
    </dgm:pt>
    <dgm:pt modelId="{39E4C4F0-06EB-4A94-A483-B663D25024C6}" type="pres">
      <dgm:prSet presAssocID="{72632F75-6F9B-430D-9211-D3DCA26DF16E}" presName="hierRoot3" presStyleCnt="0"/>
      <dgm:spPr/>
    </dgm:pt>
    <dgm:pt modelId="{36E21594-3CCA-4AB2-B446-44D071E4FD73}" type="pres">
      <dgm:prSet presAssocID="{72632F75-6F9B-430D-9211-D3DCA26DF16E}" presName="composite3" presStyleCnt="0"/>
      <dgm:spPr/>
    </dgm:pt>
    <dgm:pt modelId="{55E6071A-5DB5-49D0-BBDF-4F00D30DE8D2}" type="pres">
      <dgm:prSet presAssocID="{72632F75-6F9B-430D-9211-D3DCA26DF16E}" presName="background3" presStyleLbl="node3" presStyleIdx="2" presStyleCnt="10"/>
      <dgm:spPr>
        <a:solidFill>
          <a:srgbClr val="AA6DA3"/>
        </a:solidFill>
      </dgm:spPr>
    </dgm:pt>
    <dgm:pt modelId="{0071B319-0B09-4EFC-AFE0-066D5E6F0DEB}" type="pres">
      <dgm:prSet presAssocID="{72632F75-6F9B-430D-9211-D3DCA26DF16E}" presName="text3" presStyleLbl="fgAcc3" presStyleIdx="2" presStyleCnt="10">
        <dgm:presLayoutVars>
          <dgm:chPref val="3"/>
        </dgm:presLayoutVars>
      </dgm:prSet>
      <dgm:spPr/>
    </dgm:pt>
    <dgm:pt modelId="{2DBB0955-BE61-4253-85B5-E42723BD2AE3}" type="pres">
      <dgm:prSet presAssocID="{72632F75-6F9B-430D-9211-D3DCA26DF16E}" presName="hierChild4" presStyleCnt="0"/>
      <dgm:spPr/>
    </dgm:pt>
    <dgm:pt modelId="{95268B33-91E1-4895-A8A0-F2F9F09E1AF3}" type="pres">
      <dgm:prSet presAssocID="{5B72047E-27A6-4282-8253-448DFAAFB0E2}" presName="Name10" presStyleLbl="parChTrans1D2" presStyleIdx="2" presStyleCnt="5"/>
      <dgm:spPr/>
    </dgm:pt>
    <dgm:pt modelId="{D2DF08FC-0079-4FB8-B94A-53CBD349E112}" type="pres">
      <dgm:prSet presAssocID="{DDC6E855-EBDB-4058-AD41-EB2F42220A7B}" presName="hierRoot2" presStyleCnt="0"/>
      <dgm:spPr/>
    </dgm:pt>
    <dgm:pt modelId="{3647CE0D-A642-4B66-80BB-3039C4A2CC35}" type="pres">
      <dgm:prSet presAssocID="{DDC6E855-EBDB-4058-AD41-EB2F42220A7B}" presName="composite2" presStyleCnt="0"/>
      <dgm:spPr/>
    </dgm:pt>
    <dgm:pt modelId="{A4263C4D-EC19-49B1-8B0C-C3137A62FBD4}" type="pres">
      <dgm:prSet presAssocID="{DDC6E855-EBDB-4058-AD41-EB2F42220A7B}" presName="background2" presStyleLbl="node2" presStyleIdx="2" presStyleCnt="5"/>
      <dgm:spPr>
        <a:solidFill>
          <a:srgbClr val="6F8F72"/>
        </a:solidFill>
      </dgm:spPr>
    </dgm:pt>
    <dgm:pt modelId="{670F1D4D-F3D4-456E-BAA4-0E55ACC7DBF5}" type="pres">
      <dgm:prSet presAssocID="{DDC6E855-EBDB-4058-AD41-EB2F42220A7B}" presName="text2" presStyleLbl="fgAcc2" presStyleIdx="2" presStyleCnt="5">
        <dgm:presLayoutVars>
          <dgm:chPref val="3"/>
        </dgm:presLayoutVars>
      </dgm:prSet>
      <dgm:spPr/>
    </dgm:pt>
    <dgm:pt modelId="{FD383369-DBEE-4E6C-83C6-2F93A17DA646}" type="pres">
      <dgm:prSet presAssocID="{DDC6E855-EBDB-4058-AD41-EB2F42220A7B}" presName="hierChild3" presStyleCnt="0"/>
      <dgm:spPr/>
    </dgm:pt>
    <dgm:pt modelId="{16F1345C-9A7E-4E65-AFE3-469DF5ED9AE4}" type="pres">
      <dgm:prSet presAssocID="{B616F128-A559-4A62-B9D5-D848C56808E5}" presName="Name17" presStyleLbl="parChTrans1D3" presStyleIdx="3" presStyleCnt="10"/>
      <dgm:spPr/>
    </dgm:pt>
    <dgm:pt modelId="{0D4C6480-268E-4121-8FC4-4F8B4E6D1951}" type="pres">
      <dgm:prSet presAssocID="{E6039264-5C47-4734-8DC8-D2D8150A6DA1}" presName="hierRoot3" presStyleCnt="0"/>
      <dgm:spPr/>
    </dgm:pt>
    <dgm:pt modelId="{E2DC1267-6796-4B50-A591-2E70B69BD24A}" type="pres">
      <dgm:prSet presAssocID="{E6039264-5C47-4734-8DC8-D2D8150A6DA1}" presName="composite3" presStyleCnt="0"/>
      <dgm:spPr/>
    </dgm:pt>
    <dgm:pt modelId="{CB60E920-F1C5-4582-9866-97B8327BCF90}" type="pres">
      <dgm:prSet presAssocID="{E6039264-5C47-4734-8DC8-D2D8150A6DA1}" presName="background3" presStyleLbl="node3" presStyleIdx="3" presStyleCnt="10"/>
      <dgm:spPr>
        <a:solidFill>
          <a:srgbClr val="AA6DA3"/>
        </a:solidFill>
      </dgm:spPr>
    </dgm:pt>
    <dgm:pt modelId="{78722EAA-904F-4A5D-8D86-86E80CAF19FF}" type="pres">
      <dgm:prSet presAssocID="{E6039264-5C47-4734-8DC8-D2D8150A6DA1}" presName="text3" presStyleLbl="fgAcc3" presStyleIdx="3" presStyleCnt="10">
        <dgm:presLayoutVars>
          <dgm:chPref val="3"/>
        </dgm:presLayoutVars>
      </dgm:prSet>
      <dgm:spPr/>
    </dgm:pt>
    <dgm:pt modelId="{9E6E8BAB-C5F7-4F09-A360-C8FE15DBABF4}" type="pres">
      <dgm:prSet presAssocID="{E6039264-5C47-4734-8DC8-D2D8150A6DA1}" presName="hierChild4" presStyleCnt="0"/>
      <dgm:spPr/>
    </dgm:pt>
    <dgm:pt modelId="{32051BE6-26B4-4180-9CA8-A4C635A07FD4}" type="pres">
      <dgm:prSet presAssocID="{317673A8-E0D5-4E49-B1BB-435218E0983D}" presName="Name17" presStyleLbl="parChTrans1D3" presStyleIdx="4" presStyleCnt="10"/>
      <dgm:spPr/>
    </dgm:pt>
    <dgm:pt modelId="{450FEF34-9670-49E6-87B0-1B728DF2BD2D}" type="pres">
      <dgm:prSet presAssocID="{81CE7365-44B1-40A1-A2DE-4BBD786267DF}" presName="hierRoot3" presStyleCnt="0"/>
      <dgm:spPr/>
    </dgm:pt>
    <dgm:pt modelId="{08D5FDC5-AD2B-4624-A1C8-168AC4109C99}" type="pres">
      <dgm:prSet presAssocID="{81CE7365-44B1-40A1-A2DE-4BBD786267DF}" presName="composite3" presStyleCnt="0"/>
      <dgm:spPr/>
    </dgm:pt>
    <dgm:pt modelId="{413B8BDD-FBFD-49EE-A47C-00C835F686F1}" type="pres">
      <dgm:prSet presAssocID="{81CE7365-44B1-40A1-A2DE-4BBD786267DF}" presName="background3" presStyleLbl="node3" presStyleIdx="4" presStyleCnt="10"/>
      <dgm:spPr>
        <a:solidFill>
          <a:srgbClr val="AA6DA3"/>
        </a:solidFill>
      </dgm:spPr>
    </dgm:pt>
    <dgm:pt modelId="{58E948D9-79E3-4E79-9E7E-46039EB2BEF8}" type="pres">
      <dgm:prSet presAssocID="{81CE7365-44B1-40A1-A2DE-4BBD786267DF}" presName="text3" presStyleLbl="fgAcc3" presStyleIdx="4" presStyleCnt="10">
        <dgm:presLayoutVars>
          <dgm:chPref val="3"/>
        </dgm:presLayoutVars>
      </dgm:prSet>
      <dgm:spPr/>
    </dgm:pt>
    <dgm:pt modelId="{3D0B6B63-D18A-42FE-A44C-903455800F7E}" type="pres">
      <dgm:prSet presAssocID="{81CE7365-44B1-40A1-A2DE-4BBD786267DF}" presName="hierChild4" presStyleCnt="0"/>
      <dgm:spPr/>
    </dgm:pt>
    <dgm:pt modelId="{655A7301-7B14-4E1B-9264-E19F9E6862EA}" type="pres">
      <dgm:prSet presAssocID="{EC068991-895E-4B2B-9738-6CBC0BB5FDFF}" presName="Name10" presStyleLbl="parChTrans1D2" presStyleIdx="3" presStyleCnt="5"/>
      <dgm:spPr/>
    </dgm:pt>
    <dgm:pt modelId="{70574E5D-EC71-47D8-ACF4-5870270B9420}" type="pres">
      <dgm:prSet presAssocID="{BB5AF818-10EE-4081-A090-476C72AB1585}" presName="hierRoot2" presStyleCnt="0"/>
      <dgm:spPr/>
    </dgm:pt>
    <dgm:pt modelId="{F856B96C-E715-4FB8-BC43-3C0479D3AAD1}" type="pres">
      <dgm:prSet presAssocID="{BB5AF818-10EE-4081-A090-476C72AB1585}" presName="composite2" presStyleCnt="0"/>
      <dgm:spPr/>
    </dgm:pt>
    <dgm:pt modelId="{C8072113-A052-40D8-B786-F4907825EDE3}" type="pres">
      <dgm:prSet presAssocID="{BB5AF818-10EE-4081-A090-476C72AB1585}" presName="background2" presStyleLbl="node2" presStyleIdx="3" presStyleCnt="5"/>
      <dgm:spPr>
        <a:solidFill>
          <a:srgbClr val="6F8F72"/>
        </a:solidFill>
      </dgm:spPr>
    </dgm:pt>
    <dgm:pt modelId="{0DB17093-BAC4-411B-8E72-5E466E6EA758}" type="pres">
      <dgm:prSet presAssocID="{BB5AF818-10EE-4081-A090-476C72AB1585}" presName="text2" presStyleLbl="fgAcc2" presStyleIdx="3" presStyleCnt="5">
        <dgm:presLayoutVars>
          <dgm:chPref val="3"/>
        </dgm:presLayoutVars>
      </dgm:prSet>
      <dgm:spPr/>
    </dgm:pt>
    <dgm:pt modelId="{CD98E8E7-4C4F-48C3-A8A5-9DE497AB85B7}" type="pres">
      <dgm:prSet presAssocID="{BB5AF818-10EE-4081-A090-476C72AB1585}" presName="hierChild3" presStyleCnt="0"/>
      <dgm:spPr/>
    </dgm:pt>
    <dgm:pt modelId="{AE6E5586-CA2A-45D8-8ABE-9544CDAF07A0}" type="pres">
      <dgm:prSet presAssocID="{25FA39CC-CA4B-45E2-99EE-57E59D2821C6}" presName="Name17" presStyleLbl="parChTrans1D3" presStyleIdx="5" presStyleCnt="10"/>
      <dgm:spPr/>
    </dgm:pt>
    <dgm:pt modelId="{B2F01D18-BB69-4F00-8561-4F9363EC6CA4}" type="pres">
      <dgm:prSet presAssocID="{DF49D6B8-4522-47B2-8AA5-544C5D78D59B}" presName="hierRoot3" presStyleCnt="0"/>
      <dgm:spPr/>
    </dgm:pt>
    <dgm:pt modelId="{CA33A493-FDC4-4498-825A-7A86F01D69CC}" type="pres">
      <dgm:prSet presAssocID="{DF49D6B8-4522-47B2-8AA5-544C5D78D59B}" presName="composite3" presStyleCnt="0"/>
      <dgm:spPr/>
    </dgm:pt>
    <dgm:pt modelId="{8297F0E5-5134-4F3D-858A-99455EC0AEDE}" type="pres">
      <dgm:prSet presAssocID="{DF49D6B8-4522-47B2-8AA5-544C5D78D59B}" presName="background3" presStyleLbl="node3" presStyleIdx="5" presStyleCnt="10"/>
      <dgm:spPr>
        <a:solidFill>
          <a:srgbClr val="AA6DA3"/>
        </a:solidFill>
      </dgm:spPr>
    </dgm:pt>
    <dgm:pt modelId="{08328F9C-1D12-4871-9126-21A1F9FEB562}" type="pres">
      <dgm:prSet presAssocID="{DF49D6B8-4522-47B2-8AA5-544C5D78D59B}" presName="text3" presStyleLbl="fgAcc3" presStyleIdx="5" presStyleCnt="10">
        <dgm:presLayoutVars>
          <dgm:chPref val="3"/>
        </dgm:presLayoutVars>
      </dgm:prSet>
      <dgm:spPr/>
    </dgm:pt>
    <dgm:pt modelId="{13C1ABF3-E4FF-46A1-A5DF-D26C39483636}" type="pres">
      <dgm:prSet presAssocID="{DF49D6B8-4522-47B2-8AA5-544C5D78D59B}" presName="hierChild4" presStyleCnt="0"/>
      <dgm:spPr/>
    </dgm:pt>
    <dgm:pt modelId="{58655BFA-9963-42E2-B843-A0CE73296643}" type="pres">
      <dgm:prSet presAssocID="{230AAB41-22E0-45B2-9301-770CEB368633}" presName="Name17" presStyleLbl="parChTrans1D3" presStyleIdx="6" presStyleCnt="10"/>
      <dgm:spPr/>
    </dgm:pt>
    <dgm:pt modelId="{3CDC31D8-8BAA-42E4-B8A0-3E0E4F303078}" type="pres">
      <dgm:prSet presAssocID="{E49C78EE-4D27-4A14-B70E-08BC4F3527D6}" presName="hierRoot3" presStyleCnt="0"/>
      <dgm:spPr/>
    </dgm:pt>
    <dgm:pt modelId="{CDE41122-C0A2-4768-9C36-C9B1C30FC25B}" type="pres">
      <dgm:prSet presAssocID="{E49C78EE-4D27-4A14-B70E-08BC4F3527D6}" presName="composite3" presStyleCnt="0"/>
      <dgm:spPr/>
    </dgm:pt>
    <dgm:pt modelId="{698BE88E-F8D9-42CD-8282-99EC69A0EA71}" type="pres">
      <dgm:prSet presAssocID="{E49C78EE-4D27-4A14-B70E-08BC4F3527D6}" presName="background3" presStyleLbl="node3" presStyleIdx="6" presStyleCnt="10"/>
      <dgm:spPr>
        <a:solidFill>
          <a:srgbClr val="AA6DA3"/>
        </a:solidFill>
      </dgm:spPr>
    </dgm:pt>
    <dgm:pt modelId="{5C8D447B-99ED-40CE-A0F6-926A0530C6EB}" type="pres">
      <dgm:prSet presAssocID="{E49C78EE-4D27-4A14-B70E-08BC4F3527D6}" presName="text3" presStyleLbl="fgAcc3" presStyleIdx="6" presStyleCnt="10">
        <dgm:presLayoutVars>
          <dgm:chPref val="3"/>
        </dgm:presLayoutVars>
      </dgm:prSet>
      <dgm:spPr/>
    </dgm:pt>
    <dgm:pt modelId="{A951EFBF-363E-4C4F-97B1-B763C5D96B0D}" type="pres">
      <dgm:prSet presAssocID="{E49C78EE-4D27-4A14-B70E-08BC4F3527D6}" presName="hierChild4" presStyleCnt="0"/>
      <dgm:spPr/>
    </dgm:pt>
    <dgm:pt modelId="{DDB59890-7D2C-4B43-B222-8387D56393F5}" type="pres">
      <dgm:prSet presAssocID="{CBD8FB31-B85D-486F-8ACF-96660151B026}" presName="Name23" presStyleLbl="parChTrans1D4" presStyleIdx="2" presStyleCnt="3"/>
      <dgm:spPr/>
    </dgm:pt>
    <dgm:pt modelId="{CDB2D73D-EB86-4212-8DE9-47E5377581DB}" type="pres">
      <dgm:prSet presAssocID="{9E63F23A-306F-42C6-AF68-2006E7C40AEC}" presName="hierRoot4" presStyleCnt="0"/>
      <dgm:spPr/>
    </dgm:pt>
    <dgm:pt modelId="{969926B7-0E13-4348-AD43-B6B0A2A3BAF8}" type="pres">
      <dgm:prSet presAssocID="{9E63F23A-306F-42C6-AF68-2006E7C40AEC}" presName="composite4" presStyleCnt="0"/>
      <dgm:spPr/>
    </dgm:pt>
    <dgm:pt modelId="{530877AB-5F43-4A10-910F-F16F45B8BE7B}" type="pres">
      <dgm:prSet presAssocID="{9E63F23A-306F-42C6-AF68-2006E7C40AEC}" presName="background4" presStyleLbl="node4" presStyleIdx="2" presStyleCnt="3"/>
      <dgm:spPr>
        <a:solidFill>
          <a:srgbClr val="CFBAE1"/>
        </a:solidFill>
      </dgm:spPr>
    </dgm:pt>
    <dgm:pt modelId="{FF67B40C-3B11-4F22-B71D-DCAB59F121D7}" type="pres">
      <dgm:prSet presAssocID="{9E63F23A-306F-42C6-AF68-2006E7C40AEC}" presName="text4" presStyleLbl="fgAcc4" presStyleIdx="2" presStyleCnt="3" custLinFactNeighborX="8425" custLinFactNeighborY="1593">
        <dgm:presLayoutVars>
          <dgm:chPref val="3"/>
        </dgm:presLayoutVars>
      </dgm:prSet>
      <dgm:spPr/>
    </dgm:pt>
    <dgm:pt modelId="{CE761DE0-D88C-4009-9653-39A572B78173}" type="pres">
      <dgm:prSet presAssocID="{9E63F23A-306F-42C6-AF68-2006E7C40AEC}" presName="hierChild5" presStyleCnt="0"/>
      <dgm:spPr/>
    </dgm:pt>
    <dgm:pt modelId="{A9AADF15-43C9-4204-AB43-AD900CF7EB8E}" type="pres">
      <dgm:prSet presAssocID="{6EAA682E-F320-4122-A6E9-34CFF3FD5157}" presName="Name17" presStyleLbl="parChTrans1D3" presStyleIdx="7" presStyleCnt="10"/>
      <dgm:spPr/>
    </dgm:pt>
    <dgm:pt modelId="{EC6DA7E1-2F05-4A69-AD32-334FA8BE9B0A}" type="pres">
      <dgm:prSet presAssocID="{207D90AA-DCBC-481B-8A7E-25B72CDE32F8}" presName="hierRoot3" presStyleCnt="0"/>
      <dgm:spPr/>
    </dgm:pt>
    <dgm:pt modelId="{69C64858-A028-458C-B44E-CACF0F0191C3}" type="pres">
      <dgm:prSet presAssocID="{207D90AA-DCBC-481B-8A7E-25B72CDE32F8}" presName="composite3" presStyleCnt="0"/>
      <dgm:spPr/>
    </dgm:pt>
    <dgm:pt modelId="{B93A62F2-3602-4980-9C26-C7EA6CDE1C58}" type="pres">
      <dgm:prSet presAssocID="{207D90AA-DCBC-481B-8A7E-25B72CDE32F8}" presName="background3" presStyleLbl="node3" presStyleIdx="7" presStyleCnt="10"/>
      <dgm:spPr>
        <a:solidFill>
          <a:srgbClr val="AA6DA3"/>
        </a:solidFill>
      </dgm:spPr>
    </dgm:pt>
    <dgm:pt modelId="{F5C19D14-16BC-4F02-ACAA-59692667B2C5}" type="pres">
      <dgm:prSet presAssocID="{207D90AA-DCBC-481B-8A7E-25B72CDE32F8}" presName="text3" presStyleLbl="fgAcc3" presStyleIdx="7" presStyleCnt="10">
        <dgm:presLayoutVars>
          <dgm:chPref val="3"/>
        </dgm:presLayoutVars>
      </dgm:prSet>
      <dgm:spPr/>
    </dgm:pt>
    <dgm:pt modelId="{2D8E0691-A4E0-4AB0-9044-387004800C98}" type="pres">
      <dgm:prSet presAssocID="{207D90AA-DCBC-481B-8A7E-25B72CDE32F8}" presName="hierChild4" presStyleCnt="0"/>
      <dgm:spPr/>
    </dgm:pt>
    <dgm:pt modelId="{B6C8828C-F7B6-42FB-A07C-42B715B0856D}" type="pres">
      <dgm:prSet presAssocID="{2DA91A00-00F8-4090-87DD-8113F4FBD61D}" presName="Name10" presStyleLbl="parChTrans1D2" presStyleIdx="4" presStyleCnt="5"/>
      <dgm:spPr/>
    </dgm:pt>
    <dgm:pt modelId="{FB885A3C-FEC3-4121-9E8B-9A9420A73F88}" type="pres">
      <dgm:prSet presAssocID="{5C8236C3-AC42-4C13-BDDC-7F4A4A218358}" presName="hierRoot2" presStyleCnt="0"/>
      <dgm:spPr/>
    </dgm:pt>
    <dgm:pt modelId="{ACEE49BC-9C51-4E1F-BE9A-1EBF785231D7}" type="pres">
      <dgm:prSet presAssocID="{5C8236C3-AC42-4C13-BDDC-7F4A4A218358}" presName="composite2" presStyleCnt="0"/>
      <dgm:spPr/>
    </dgm:pt>
    <dgm:pt modelId="{3FCAAF78-E700-49EA-927F-BCC97774A754}" type="pres">
      <dgm:prSet presAssocID="{5C8236C3-AC42-4C13-BDDC-7F4A4A218358}" presName="background2" presStyleLbl="node2" presStyleIdx="4" presStyleCnt="5"/>
      <dgm:spPr>
        <a:solidFill>
          <a:srgbClr val="6F8F72"/>
        </a:solidFill>
      </dgm:spPr>
    </dgm:pt>
    <dgm:pt modelId="{21EFDB34-609B-44F2-BD37-D7F172C88C02}" type="pres">
      <dgm:prSet presAssocID="{5C8236C3-AC42-4C13-BDDC-7F4A4A218358}" presName="text2" presStyleLbl="fgAcc2" presStyleIdx="4" presStyleCnt="5">
        <dgm:presLayoutVars>
          <dgm:chPref val="3"/>
        </dgm:presLayoutVars>
      </dgm:prSet>
      <dgm:spPr/>
    </dgm:pt>
    <dgm:pt modelId="{F35553E9-A10E-4165-A7A8-2811A5B9CE73}" type="pres">
      <dgm:prSet presAssocID="{5C8236C3-AC42-4C13-BDDC-7F4A4A218358}" presName="hierChild3" presStyleCnt="0"/>
      <dgm:spPr/>
    </dgm:pt>
    <dgm:pt modelId="{55FAB063-677F-456E-B558-C9FDC474C53C}" type="pres">
      <dgm:prSet presAssocID="{451EEFD4-FA65-4197-9620-214200212080}" presName="Name17" presStyleLbl="parChTrans1D3" presStyleIdx="8" presStyleCnt="10"/>
      <dgm:spPr/>
    </dgm:pt>
    <dgm:pt modelId="{D564823F-E932-45CF-ACE2-52FB0EF9AB24}" type="pres">
      <dgm:prSet presAssocID="{564CFB0E-E35F-4B5E-A0FB-483777473BF9}" presName="hierRoot3" presStyleCnt="0"/>
      <dgm:spPr/>
    </dgm:pt>
    <dgm:pt modelId="{F227B688-21DE-49B0-BC2D-7907C0BFBAC0}" type="pres">
      <dgm:prSet presAssocID="{564CFB0E-E35F-4B5E-A0FB-483777473BF9}" presName="composite3" presStyleCnt="0"/>
      <dgm:spPr/>
    </dgm:pt>
    <dgm:pt modelId="{332DE9A7-471F-480C-BA60-71DC169C3168}" type="pres">
      <dgm:prSet presAssocID="{564CFB0E-E35F-4B5E-A0FB-483777473BF9}" presName="background3" presStyleLbl="node3" presStyleIdx="8" presStyleCnt="10"/>
      <dgm:spPr>
        <a:solidFill>
          <a:srgbClr val="AA6DA3"/>
        </a:solidFill>
      </dgm:spPr>
    </dgm:pt>
    <dgm:pt modelId="{0026B116-1C6C-450B-B6BD-605FC46D4D05}" type="pres">
      <dgm:prSet presAssocID="{564CFB0E-E35F-4B5E-A0FB-483777473BF9}" presName="text3" presStyleLbl="fgAcc3" presStyleIdx="8" presStyleCnt="10">
        <dgm:presLayoutVars>
          <dgm:chPref val="3"/>
        </dgm:presLayoutVars>
      </dgm:prSet>
      <dgm:spPr/>
    </dgm:pt>
    <dgm:pt modelId="{67E68617-B3EA-4416-BBAE-A7A0571BF6E3}" type="pres">
      <dgm:prSet presAssocID="{564CFB0E-E35F-4B5E-A0FB-483777473BF9}" presName="hierChild4" presStyleCnt="0"/>
      <dgm:spPr/>
    </dgm:pt>
    <dgm:pt modelId="{1374166D-7306-4283-ACFA-2286B68D1071}" type="pres">
      <dgm:prSet presAssocID="{AEB5B672-44D1-4E85-B774-3E456118148D}" presName="Name17" presStyleLbl="parChTrans1D3" presStyleIdx="9" presStyleCnt="10"/>
      <dgm:spPr/>
    </dgm:pt>
    <dgm:pt modelId="{7B14FB1D-B454-4D40-95C4-B98E29CBCC89}" type="pres">
      <dgm:prSet presAssocID="{F8A36173-149A-4188-9C0A-A1BA899C7A91}" presName="hierRoot3" presStyleCnt="0"/>
      <dgm:spPr/>
    </dgm:pt>
    <dgm:pt modelId="{7C538F99-A5F9-40F3-891D-E6BEFFD43840}" type="pres">
      <dgm:prSet presAssocID="{F8A36173-149A-4188-9C0A-A1BA899C7A91}" presName="composite3" presStyleCnt="0"/>
      <dgm:spPr/>
    </dgm:pt>
    <dgm:pt modelId="{FD72885E-C04C-47AC-9340-6EAED8C77C70}" type="pres">
      <dgm:prSet presAssocID="{F8A36173-149A-4188-9C0A-A1BA899C7A91}" presName="background3" presStyleLbl="node3" presStyleIdx="9" presStyleCnt="10"/>
      <dgm:spPr>
        <a:solidFill>
          <a:srgbClr val="AA6DA3"/>
        </a:solidFill>
      </dgm:spPr>
    </dgm:pt>
    <dgm:pt modelId="{EE4A05D3-91B6-4799-948B-B37496DB2492}" type="pres">
      <dgm:prSet presAssocID="{F8A36173-149A-4188-9C0A-A1BA899C7A91}" presName="text3" presStyleLbl="fgAcc3" presStyleIdx="9" presStyleCnt="10">
        <dgm:presLayoutVars>
          <dgm:chPref val="3"/>
        </dgm:presLayoutVars>
      </dgm:prSet>
      <dgm:spPr/>
    </dgm:pt>
    <dgm:pt modelId="{78C1B1C6-60FD-48A1-9F84-397A465492F4}" type="pres">
      <dgm:prSet presAssocID="{F8A36173-149A-4188-9C0A-A1BA899C7A91}" presName="hierChild4" presStyleCnt="0"/>
      <dgm:spPr/>
    </dgm:pt>
  </dgm:ptLst>
  <dgm:cxnLst>
    <dgm:cxn modelId="{7877C001-D28E-43E7-891C-544415AB5488}" type="presOf" srcId="{E3906538-0F60-4575-925C-32132F87E62C}" destId="{1159C876-751C-4CE1-B28C-7785E3AA2F4C}" srcOrd="0" destOrd="0" presId="urn:microsoft.com/office/officeart/2005/8/layout/hierarchy1"/>
    <dgm:cxn modelId="{527EA604-7BB3-440B-99C4-81793B74DCCE}" type="presOf" srcId="{7AA4FAC3-EE90-4DE1-BD3E-0CE94BBF2969}" destId="{09B8F685-304E-4C25-8009-55CD150BDA60}" srcOrd="0" destOrd="0" presId="urn:microsoft.com/office/officeart/2005/8/layout/hierarchy1"/>
    <dgm:cxn modelId="{C3A84E06-5CE0-4E3D-8750-5E6B0C6854D6}" srcId="{88F5BAAE-9A34-431F-9E53-1546ECF1659C}" destId="{A1B266B2-B40A-4A6F-B3D8-768FFECCF037}" srcOrd="0" destOrd="0" parTransId="{7AA4FAC3-EE90-4DE1-BD3E-0CE94BBF2969}" sibTransId="{158A14C5-68F7-4C9C-BD3D-27349C078B4C}"/>
    <dgm:cxn modelId="{08005B0C-ADA0-4C76-B6A8-6B8CF2CB2069}" srcId="{BF4C920F-2EA4-4645-9BF4-C0F4A8C4914E}" destId="{5C8236C3-AC42-4C13-BDDC-7F4A4A218358}" srcOrd="4" destOrd="0" parTransId="{2DA91A00-00F8-4090-87DD-8113F4FBD61D}" sibTransId="{4320E0BB-8AF1-4FF2-BF43-A30C6FD1B322}"/>
    <dgm:cxn modelId="{C50B270E-CCE4-4AEF-9179-E0CAD3EFFA0D}" type="presOf" srcId="{3BC3DE07-CA06-43D0-A25A-F8B2ECA15B9B}" destId="{CBC889B6-5AA4-4EEC-8974-E8678AF21B92}" srcOrd="0" destOrd="0" presId="urn:microsoft.com/office/officeart/2005/8/layout/hierarchy1"/>
    <dgm:cxn modelId="{F45C330F-107F-4898-8B99-3CC1E612AC39}" type="presOf" srcId="{62CBECD4-ECEF-42D1-9EB0-31639DAB69B7}" destId="{79734A2F-833A-47DF-85B2-11AC6B08437D}" srcOrd="0" destOrd="0" presId="urn:microsoft.com/office/officeart/2005/8/layout/hierarchy1"/>
    <dgm:cxn modelId="{F9E88A1A-696F-4056-8BA0-23A145731350}" type="presOf" srcId="{C303D226-CB05-452B-AF27-F1061FEE5913}" destId="{9415D358-377C-4F50-80A0-D00D12012E7F}" srcOrd="0" destOrd="0" presId="urn:microsoft.com/office/officeart/2005/8/layout/hierarchy1"/>
    <dgm:cxn modelId="{C370471C-0575-4B2F-BD35-BD9CA89A9265}" srcId="{BF4C920F-2EA4-4645-9BF4-C0F4A8C4914E}" destId="{DDC6E855-EBDB-4058-AD41-EB2F42220A7B}" srcOrd="2" destOrd="0" parTransId="{5B72047E-27A6-4282-8253-448DFAAFB0E2}" sibTransId="{ECB11F85-2232-4896-96BC-01911C4D8394}"/>
    <dgm:cxn modelId="{12ECCA21-8C32-4472-8A78-E700932283B5}" type="presOf" srcId="{3B1C03F3-DEC9-4C18-82BA-59B432922AA8}" destId="{793191E0-31B0-45ED-A8A6-5DA1501AEA96}" srcOrd="0" destOrd="0" presId="urn:microsoft.com/office/officeart/2005/8/layout/hierarchy1"/>
    <dgm:cxn modelId="{812AC824-2ED3-475A-B6D5-3F5E2990ADE3}" srcId="{BF4C920F-2EA4-4645-9BF4-C0F4A8C4914E}" destId="{62CBECD4-ECEF-42D1-9EB0-31639DAB69B7}" srcOrd="0" destOrd="0" parTransId="{5D2C8199-BD0E-4A85-9B68-6DC978239861}" sibTransId="{E7718E5C-806D-4723-9AE2-8E6159BED020}"/>
    <dgm:cxn modelId="{C88F952A-6638-410B-B916-68A30D506537}" type="presOf" srcId="{B616F128-A559-4A62-B9D5-D848C56808E5}" destId="{16F1345C-9A7E-4E65-AFE3-469DF5ED9AE4}" srcOrd="0" destOrd="0" presId="urn:microsoft.com/office/officeart/2005/8/layout/hierarchy1"/>
    <dgm:cxn modelId="{BFDAB931-07FA-45E2-BBF6-19AABD4990D9}" type="presOf" srcId="{230AAB41-22E0-45B2-9301-770CEB368633}" destId="{58655BFA-9963-42E2-B843-A0CE73296643}" srcOrd="0" destOrd="0" presId="urn:microsoft.com/office/officeart/2005/8/layout/hierarchy1"/>
    <dgm:cxn modelId="{5F781839-1670-45A8-B401-861B203552C2}" srcId="{BF4C920F-2EA4-4645-9BF4-C0F4A8C4914E}" destId="{E3906538-0F60-4575-925C-32132F87E62C}" srcOrd="1" destOrd="0" parTransId="{3BC3DE07-CA06-43D0-A25A-F8B2ECA15B9B}" sibTransId="{ED7D33C4-8233-4115-A740-E8CF7399CDD0}"/>
    <dgm:cxn modelId="{ED40673C-F5F4-4C15-96F9-D0BBD4A8D1F5}" type="presOf" srcId="{2DA91A00-00F8-4090-87DD-8113F4FBD61D}" destId="{B6C8828C-F7B6-42FB-A07C-42B715B0856D}" srcOrd="0" destOrd="0" presId="urn:microsoft.com/office/officeart/2005/8/layout/hierarchy1"/>
    <dgm:cxn modelId="{9FB6BC3D-0FAD-4C0A-B14F-E5C584049FF7}" type="presOf" srcId="{BF4C920F-2EA4-4645-9BF4-C0F4A8C4914E}" destId="{B6C638CC-8499-499A-9DB3-B3AA89DF0DEE}" srcOrd="0" destOrd="0" presId="urn:microsoft.com/office/officeart/2005/8/layout/hierarchy1"/>
    <dgm:cxn modelId="{DF44F73E-FFF0-4E4F-94DA-D0DAB5B425B2}" srcId="{BB5AF818-10EE-4081-A090-476C72AB1585}" destId="{DF49D6B8-4522-47B2-8AA5-544C5D78D59B}" srcOrd="0" destOrd="0" parTransId="{25FA39CC-CA4B-45E2-99EE-57E59D2821C6}" sibTransId="{4B41E2AE-B7AF-4236-ACEE-C050CBE521B0}"/>
    <dgm:cxn modelId="{9BCFD85D-46E5-47B3-8409-230279148B89}" srcId="{E3906538-0F60-4575-925C-32132F87E62C}" destId="{72632F75-6F9B-430D-9211-D3DCA26DF16E}" srcOrd="1" destOrd="0" parTransId="{48C227C5-A80B-48E1-93AE-D905142AF99E}" sibTransId="{D554AE19-0E70-4393-903B-3FDDEAC2822A}"/>
    <dgm:cxn modelId="{33F33261-9CF3-47C1-8256-F1B3C267ADEB}" type="presOf" srcId="{FC758559-8021-4F05-84DB-3415B9884AA4}" destId="{249527E6-D251-4A6C-A314-4415261B4F81}" srcOrd="0" destOrd="0" presId="urn:microsoft.com/office/officeart/2005/8/layout/hierarchy1"/>
    <dgm:cxn modelId="{A2BBA562-3B06-40ED-8AED-030B694354F5}" srcId="{DDC6E855-EBDB-4058-AD41-EB2F42220A7B}" destId="{81CE7365-44B1-40A1-A2DE-4BBD786267DF}" srcOrd="1" destOrd="0" parTransId="{317673A8-E0D5-4E49-B1BB-435218E0983D}" sibTransId="{6D22B500-D234-4AB7-B57A-01029AD0E9A2}"/>
    <dgm:cxn modelId="{91A3E144-62D5-499F-8D1B-7BB2860A355B}" srcId="{67795ECD-F5A8-44EF-9C0F-F32753BAC081}" destId="{BF4C920F-2EA4-4645-9BF4-C0F4A8C4914E}" srcOrd="0" destOrd="0" parTransId="{F0863CBF-BBE2-4B98-83C1-306C411ABAFB}" sibTransId="{C1002400-BE7F-4110-8EBC-2A920ED87813}"/>
    <dgm:cxn modelId="{52885865-9A09-4407-932B-43C10F8683CC}" type="presOf" srcId="{CBD8FB31-B85D-486F-8ACF-96660151B026}" destId="{DDB59890-7D2C-4B43-B222-8387D56393F5}" srcOrd="0" destOrd="0" presId="urn:microsoft.com/office/officeart/2005/8/layout/hierarchy1"/>
    <dgm:cxn modelId="{84997965-C9C1-45DE-BDDF-E94AF86943EC}" type="presOf" srcId="{9E63F23A-306F-42C6-AF68-2006E7C40AEC}" destId="{FF67B40C-3B11-4F22-B71D-DCAB59F121D7}" srcOrd="0" destOrd="0" presId="urn:microsoft.com/office/officeart/2005/8/layout/hierarchy1"/>
    <dgm:cxn modelId="{074A0B49-E8CD-4FD1-8B92-72E9B3C897CD}" type="presOf" srcId="{81CE7365-44B1-40A1-A2DE-4BBD786267DF}" destId="{58E948D9-79E3-4E79-9E7E-46039EB2BEF8}" srcOrd="0" destOrd="0" presId="urn:microsoft.com/office/officeart/2005/8/layout/hierarchy1"/>
    <dgm:cxn modelId="{3C0F5E4A-75C6-4916-AC39-123C64E24BAA}" type="presOf" srcId="{6167178A-B5F0-4665-A9C0-17D50F6B31FA}" destId="{C29F5D74-B404-48E8-8108-1DE28C769AF5}" srcOrd="0" destOrd="0" presId="urn:microsoft.com/office/officeart/2005/8/layout/hierarchy1"/>
    <dgm:cxn modelId="{07FE836A-AD04-4E0D-B04D-58C3EE14B8D0}" type="presOf" srcId="{564CFB0E-E35F-4B5E-A0FB-483777473BF9}" destId="{0026B116-1C6C-450B-B6BD-605FC46D4D05}" srcOrd="0" destOrd="0" presId="urn:microsoft.com/office/officeart/2005/8/layout/hierarchy1"/>
    <dgm:cxn modelId="{0D84196B-C4B4-420B-AB2E-B9B78F692447}" type="presOf" srcId="{5C8236C3-AC42-4C13-BDDC-7F4A4A218358}" destId="{21EFDB34-609B-44F2-BD37-D7F172C88C02}" srcOrd="0" destOrd="0" presId="urn:microsoft.com/office/officeart/2005/8/layout/hierarchy1"/>
    <dgm:cxn modelId="{5041944D-4C6F-4015-ADE0-DDEA97F91F24}" srcId="{88F5BAAE-9A34-431F-9E53-1546ECF1659C}" destId="{6167178A-B5F0-4665-A9C0-17D50F6B31FA}" srcOrd="1" destOrd="0" parTransId="{FC758559-8021-4F05-84DB-3415B9884AA4}" sibTransId="{27AAA900-AB2A-4E37-B14D-3F6CA514CEDA}"/>
    <dgm:cxn modelId="{B0A5126F-E285-4F93-A4B1-45AA44D900CD}" type="presOf" srcId="{5B72047E-27A6-4282-8253-448DFAAFB0E2}" destId="{95268B33-91E1-4895-A8A0-F2F9F09E1AF3}" srcOrd="0" destOrd="0" presId="urn:microsoft.com/office/officeart/2005/8/layout/hierarchy1"/>
    <dgm:cxn modelId="{61B56772-2905-49DE-9620-EB01761513E7}" srcId="{5C8236C3-AC42-4C13-BDDC-7F4A4A218358}" destId="{F8A36173-149A-4188-9C0A-A1BA899C7A91}" srcOrd="1" destOrd="0" parTransId="{AEB5B672-44D1-4E85-B774-3E456118148D}" sibTransId="{A1EED970-9634-46E9-923D-2FF5C2DD18A7}"/>
    <dgm:cxn modelId="{043AE852-8C9B-4868-B5D1-4967BC28CB3E}" type="presOf" srcId="{207D90AA-DCBC-481B-8A7E-25B72CDE32F8}" destId="{F5C19D14-16BC-4F02-ACAA-59692667B2C5}" srcOrd="0" destOrd="0" presId="urn:microsoft.com/office/officeart/2005/8/layout/hierarchy1"/>
    <dgm:cxn modelId="{12CE0059-6FD1-4813-8AB4-AB5B9E77C46E}" type="presOf" srcId="{451EEFD4-FA65-4197-9620-214200212080}" destId="{55FAB063-677F-456E-B558-C9FDC474C53C}" srcOrd="0" destOrd="0" presId="urn:microsoft.com/office/officeart/2005/8/layout/hierarchy1"/>
    <dgm:cxn modelId="{F555E77B-2AD3-4656-9A8E-09A40183105D}" type="presOf" srcId="{EC068991-895E-4B2B-9738-6CBC0BB5FDFF}" destId="{655A7301-7B14-4E1B-9264-E19F9E6862EA}" srcOrd="0" destOrd="0" presId="urn:microsoft.com/office/officeart/2005/8/layout/hierarchy1"/>
    <dgm:cxn modelId="{08932681-BE99-4964-8E39-03DA656781EB}" type="presOf" srcId="{B8A0AD1A-7951-42FC-BFBF-B149C7553557}" destId="{A856FEAE-D67C-45A5-B50E-AD40916D89FD}" srcOrd="0" destOrd="0" presId="urn:microsoft.com/office/officeart/2005/8/layout/hierarchy1"/>
    <dgm:cxn modelId="{78E42285-22A6-4271-BA1D-3A9598547C55}" srcId="{5C8236C3-AC42-4C13-BDDC-7F4A4A218358}" destId="{564CFB0E-E35F-4B5E-A0FB-483777473BF9}" srcOrd="0" destOrd="0" parTransId="{451EEFD4-FA65-4197-9620-214200212080}" sibTransId="{9E141E5F-A256-4000-B5C6-33951748D992}"/>
    <dgm:cxn modelId="{58C4D78C-D9A3-4042-B43A-A95566E34504}" type="presOf" srcId="{25FA39CC-CA4B-45E2-99EE-57E59D2821C6}" destId="{AE6E5586-CA2A-45D8-8ABE-9544CDAF07A0}" srcOrd="0" destOrd="0" presId="urn:microsoft.com/office/officeart/2005/8/layout/hierarchy1"/>
    <dgm:cxn modelId="{DECA228D-1151-4036-90C8-FA5C7563EDAE}" srcId="{DDC6E855-EBDB-4058-AD41-EB2F42220A7B}" destId="{E6039264-5C47-4734-8DC8-D2D8150A6DA1}" srcOrd="0" destOrd="0" parTransId="{B616F128-A559-4A62-B9D5-D848C56808E5}" sibTransId="{1C9B5FE6-F008-446F-974E-E49A822F5AF1}"/>
    <dgm:cxn modelId="{8300688E-2DB1-4359-87FA-903B196A52C2}" type="presOf" srcId="{5D2C8199-BD0E-4A85-9B68-6DC978239861}" destId="{373BCB8E-08B2-4F10-AAD0-92488CBE77EC}" srcOrd="0" destOrd="0" presId="urn:microsoft.com/office/officeart/2005/8/layout/hierarchy1"/>
    <dgm:cxn modelId="{4E082C99-8051-41A8-AC02-079A7940E0D0}" type="presOf" srcId="{F8A36173-149A-4188-9C0A-A1BA899C7A91}" destId="{EE4A05D3-91B6-4799-948B-B37496DB2492}" srcOrd="0" destOrd="0" presId="urn:microsoft.com/office/officeart/2005/8/layout/hierarchy1"/>
    <dgm:cxn modelId="{E929719C-CD8D-48F1-B5C1-133B006CAFA5}" type="presOf" srcId="{67795ECD-F5A8-44EF-9C0F-F32753BAC081}" destId="{E871B46F-4FA2-4585-B135-E4D14F30B97A}" srcOrd="0" destOrd="0" presId="urn:microsoft.com/office/officeart/2005/8/layout/hierarchy1"/>
    <dgm:cxn modelId="{10E4C69E-3E4B-4955-B36D-B150754F3D0F}" type="presOf" srcId="{DDC6E855-EBDB-4058-AD41-EB2F42220A7B}" destId="{670F1D4D-F3D4-456E-BAA4-0E55ACC7DBF5}" srcOrd="0" destOrd="0" presId="urn:microsoft.com/office/officeart/2005/8/layout/hierarchy1"/>
    <dgm:cxn modelId="{89EFD49E-D060-4783-9F80-33720028AB11}" type="presOf" srcId="{E49C78EE-4D27-4A14-B70E-08BC4F3527D6}" destId="{5C8D447B-99ED-40CE-A0F6-926A0530C6EB}" srcOrd="0" destOrd="0" presId="urn:microsoft.com/office/officeart/2005/8/layout/hierarchy1"/>
    <dgm:cxn modelId="{3F0B03A2-5A59-4B3A-9ACA-1C5B6B2EFEA6}" srcId="{62CBECD4-ECEF-42D1-9EB0-31639DAB69B7}" destId="{88F5BAAE-9A34-431F-9E53-1546ECF1659C}" srcOrd="0" destOrd="0" parTransId="{B8A0AD1A-7951-42FC-BFBF-B149C7553557}" sibTransId="{2882FC7C-AFB8-47EB-8EF2-672A5F157CAC}"/>
    <dgm:cxn modelId="{D6F56FB2-7F7B-47DD-922B-EB599643447B}" type="presOf" srcId="{317673A8-E0D5-4E49-B1BB-435218E0983D}" destId="{32051BE6-26B4-4180-9CA8-A4C635A07FD4}" srcOrd="0" destOrd="0" presId="urn:microsoft.com/office/officeart/2005/8/layout/hierarchy1"/>
    <dgm:cxn modelId="{42D590BC-5FA3-4C89-98F7-D00DEA25E162}" type="presOf" srcId="{AEB5B672-44D1-4E85-B774-3E456118148D}" destId="{1374166D-7306-4283-ACFA-2286B68D1071}" srcOrd="0" destOrd="0" presId="urn:microsoft.com/office/officeart/2005/8/layout/hierarchy1"/>
    <dgm:cxn modelId="{7676B5C3-774A-42D7-B695-C2F5C39F0111}" type="presOf" srcId="{72632F75-6F9B-430D-9211-D3DCA26DF16E}" destId="{0071B319-0B09-4EFC-AFE0-066D5E6F0DEB}" srcOrd="0" destOrd="0" presId="urn:microsoft.com/office/officeart/2005/8/layout/hierarchy1"/>
    <dgm:cxn modelId="{C681CBCD-BC30-4682-B953-97BDE460C48A}" srcId="{E49C78EE-4D27-4A14-B70E-08BC4F3527D6}" destId="{9E63F23A-306F-42C6-AF68-2006E7C40AEC}" srcOrd="0" destOrd="0" parTransId="{CBD8FB31-B85D-486F-8ACF-96660151B026}" sibTransId="{8E3232EB-0843-4841-9156-CFDE0FBBC3EC}"/>
    <dgm:cxn modelId="{45C51FD3-E500-4DA7-BEA0-BB602A3846AF}" srcId="{BB5AF818-10EE-4081-A090-476C72AB1585}" destId="{207D90AA-DCBC-481B-8A7E-25B72CDE32F8}" srcOrd="2" destOrd="0" parTransId="{6EAA682E-F320-4122-A6E9-34CFF3FD5157}" sibTransId="{5B80ACF2-002D-4F8B-9CCE-159D4993FA0C}"/>
    <dgm:cxn modelId="{3B0032DB-AB4F-4070-B429-B003685B2E45}" type="presOf" srcId="{48C227C5-A80B-48E1-93AE-D905142AF99E}" destId="{9729C753-21DA-431F-878C-BF8C3F0C64F1}" srcOrd="0" destOrd="0" presId="urn:microsoft.com/office/officeart/2005/8/layout/hierarchy1"/>
    <dgm:cxn modelId="{FDB3F0DE-1612-4967-9738-E64DAA278298}" type="presOf" srcId="{BB5AF818-10EE-4081-A090-476C72AB1585}" destId="{0DB17093-BAC4-411B-8E72-5E466E6EA758}" srcOrd="0" destOrd="0" presId="urn:microsoft.com/office/officeart/2005/8/layout/hierarchy1"/>
    <dgm:cxn modelId="{317854E3-7674-4D35-A9E2-14860C31B3A0}" type="presOf" srcId="{A1B266B2-B40A-4A6F-B3D8-768FFECCF037}" destId="{99C5C264-E690-4897-BEF7-FA4B9D4B1518}" srcOrd="0" destOrd="0" presId="urn:microsoft.com/office/officeart/2005/8/layout/hierarchy1"/>
    <dgm:cxn modelId="{188D8CE3-330B-461F-95D6-CC8AC8275050}" srcId="{BF4C920F-2EA4-4645-9BF4-C0F4A8C4914E}" destId="{BB5AF818-10EE-4081-A090-476C72AB1585}" srcOrd="3" destOrd="0" parTransId="{EC068991-895E-4B2B-9738-6CBC0BB5FDFF}" sibTransId="{12F0F796-817A-436D-8E8D-56BF6156A389}"/>
    <dgm:cxn modelId="{682DF7E9-383F-4013-AB4A-E9B6CDD39F5B}" type="presOf" srcId="{E6039264-5C47-4734-8DC8-D2D8150A6DA1}" destId="{78722EAA-904F-4A5D-8D86-86E80CAF19FF}" srcOrd="0" destOrd="0" presId="urn:microsoft.com/office/officeart/2005/8/layout/hierarchy1"/>
    <dgm:cxn modelId="{ED963BEB-8C32-4B6D-9552-069B79A27B82}" type="presOf" srcId="{88F5BAAE-9A34-431F-9E53-1546ECF1659C}" destId="{FBB46CB7-7C00-46A5-BADC-61571BEB0CA3}" srcOrd="0" destOrd="0" presId="urn:microsoft.com/office/officeart/2005/8/layout/hierarchy1"/>
    <dgm:cxn modelId="{FC0FE4EB-F97F-4879-94BE-6CF17F276A66}" srcId="{BB5AF818-10EE-4081-A090-476C72AB1585}" destId="{E49C78EE-4D27-4A14-B70E-08BC4F3527D6}" srcOrd="1" destOrd="0" parTransId="{230AAB41-22E0-45B2-9301-770CEB368633}" sibTransId="{C92D1891-7B45-436F-A21C-D8B5683F9725}"/>
    <dgm:cxn modelId="{EE12D0EE-6BF6-45C6-9EA9-57BDDAA0D389}" srcId="{E3906538-0F60-4575-925C-32132F87E62C}" destId="{3B1C03F3-DEC9-4C18-82BA-59B432922AA8}" srcOrd="0" destOrd="0" parTransId="{C303D226-CB05-452B-AF27-F1061FEE5913}" sibTransId="{AC85FDE5-FB16-4CE8-A96C-EE7A8603B7DF}"/>
    <dgm:cxn modelId="{AAD217F2-0889-4FC7-83A9-10BE74B26FFB}" type="presOf" srcId="{6EAA682E-F320-4122-A6E9-34CFF3FD5157}" destId="{A9AADF15-43C9-4204-AB43-AD900CF7EB8E}" srcOrd="0" destOrd="0" presId="urn:microsoft.com/office/officeart/2005/8/layout/hierarchy1"/>
    <dgm:cxn modelId="{CF1CF1F7-8821-4DB6-9477-398E063E8ED0}" type="presOf" srcId="{DF49D6B8-4522-47B2-8AA5-544C5D78D59B}" destId="{08328F9C-1D12-4871-9126-21A1F9FEB562}" srcOrd="0" destOrd="0" presId="urn:microsoft.com/office/officeart/2005/8/layout/hierarchy1"/>
    <dgm:cxn modelId="{3BE46A35-0691-4F0B-960C-E0589F9C91FF}" type="presParOf" srcId="{E871B46F-4FA2-4585-B135-E4D14F30B97A}" destId="{BA83F207-8AD8-4631-AC46-1140EDBC64DD}" srcOrd="0" destOrd="0" presId="urn:microsoft.com/office/officeart/2005/8/layout/hierarchy1"/>
    <dgm:cxn modelId="{0F909F75-7699-47F8-8680-1EACDBB14EDD}" type="presParOf" srcId="{BA83F207-8AD8-4631-AC46-1140EDBC64DD}" destId="{4C648D47-9175-4BF1-BA28-23804ECBCA18}" srcOrd="0" destOrd="0" presId="urn:microsoft.com/office/officeart/2005/8/layout/hierarchy1"/>
    <dgm:cxn modelId="{BF74A89E-4EAD-4ED5-ABB3-291B8C2D72E7}" type="presParOf" srcId="{4C648D47-9175-4BF1-BA28-23804ECBCA18}" destId="{AB3116A1-EAEC-42D7-BC61-66331C543B2B}" srcOrd="0" destOrd="0" presId="urn:microsoft.com/office/officeart/2005/8/layout/hierarchy1"/>
    <dgm:cxn modelId="{033C2B9E-91E1-489C-8AAD-050506D58C74}" type="presParOf" srcId="{4C648D47-9175-4BF1-BA28-23804ECBCA18}" destId="{B6C638CC-8499-499A-9DB3-B3AA89DF0DEE}" srcOrd="1" destOrd="0" presId="urn:microsoft.com/office/officeart/2005/8/layout/hierarchy1"/>
    <dgm:cxn modelId="{29156CD1-3795-4642-B70D-B7F85E3E57D1}" type="presParOf" srcId="{BA83F207-8AD8-4631-AC46-1140EDBC64DD}" destId="{EE929536-E83E-4570-BA53-B16943448399}" srcOrd="1" destOrd="0" presId="urn:microsoft.com/office/officeart/2005/8/layout/hierarchy1"/>
    <dgm:cxn modelId="{173557C7-E443-47A4-92D0-A22E5C28F69F}" type="presParOf" srcId="{EE929536-E83E-4570-BA53-B16943448399}" destId="{373BCB8E-08B2-4F10-AAD0-92488CBE77EC}" srcOrd="0" destOrd="0" presId="urn:microsoft.com/office/officeart/2005/8/layout/hierarchy1"/>
    <dgm:cxn modelId="{C483C4B5-0147-4D0A-85F2-2506871B658F}" type="presParOf" srcId="{EE929536-E83E-4570-BA53-B16943448399}" destId="{89868FBE-CA96-4316-A831-94D5011036B8}" srcOrd="1" destOrd="0" presId="urn:microsoft.com/office/officeart/2005/8/layout/hierarchy1"/>
    <dgm:cxn modelId="{3FC90BD5-746C-4B1B-8901-D124FB6C5DE5}" type="presParOf" srcId="{89868FBE-CA96-4316-A831-94D5011036B8}" destId="{B2B1DA8E-A993-44E5-BBAE-EBCD12383115}" srcOrd="0" destOrd="0" presId="urn:microsoft.com/office/officeart/2005/8/layout/hierarchy1"/>
    <dgm:cxn modelId="{9800EEA9-FB94-4DFA-AE5C-E86EE029290E}" type="presParOf" srcId="{B2B1DA8E-A993-44E5-BBAE-EBCD12383115}" destId="{15298C8F-3732-41C3-BAEE-CAD605BAB78B}" srcOrd="0" destOrd="0" presId="urn:microsoft.com/office/officeart/2005/8/layout/hierarchy1"/>
    <dgm:cxn modelId="{EE93228F-F866-4F22-9B14-81D29E7A1978}" type="presParOf" srcId="{B2B1DA8E-A993-44E5-BBAE-EBCD12383115}" destId="{79734A2F-833A-47DF-85B2-11AC6B08437D}" srcOrd="1" destOrd="0" presId="urn:microsoft.com/office/officeart/2005/8/layout/hierarchy1"/>
    <dgm:cxn modelId="{9CB747B5-304E-4619-8323-412D66315C6A}" type="presParOf" srcId="{89868FBE-CA96-4316-A831-94D5011036B8}" destId="{BD12920A-5B02-47F6-A16E-87B6551CDB03}" srcOrd="1" destOrd="0" presId="urn:microsoft.com/office/officeart/2005/8/layout/hierarchy1"/>
    <dgm:cxn modelId="{D4E89287-408A-4981-BC7D-1435B77A0037}" type="presParOf" srcId="{BD12920A-5B02-47F6-A16E-87B6551CDB03}" destId="{A856FEAE-D67C-45A5-B50E-AD40916D89FD}" srcOrd="0" destOrd="0" presId="urn:microsoft.com/office/officeart/2005/8/layout/hierarchy1"/>
    <dgm:cxn modelId="{46C26320-DC4C-439B-A221-22AADAE41629}" type="presParOf" srcId="{BD12920A-5B02-47F6-A16E-87B6551CDB03}" destId="{398AC7D9-FFEE-4676-8E2C-FAD6022F6E58}" srcOrd="1" destOrd="0" presId="urn:microsoft.com/office/officeart/2005/8/layout/hierarchy1"/>
    <dgm:cxn modelId="{97DE14D4-2D07-463C-AFFD-C3E6A7BD8097}" type="presParOf" srcId="{398AC7D9-FFEE-4676-8E2C-FAD6022F6E58}" destId="{30C1AC3F-511C-495A-A41B-35EE464F1AB8}" srcOrd="0" destOrd="0" presId="urn:microsoft.com/office/officeart/2005/8/layout/hierarchy1"/>
    <dgm:cxn modelId="{7E40FB1E-6F8A-4398-9E5E-DA6B9F7E0D2F}" type="presParOf" srcId="{30C1AC3F-511C-495A-A41B-35EE464F1AB8}" destId="{D8846AD2-9704-44E5-9BFF-F83912AEECF3}" srcOrd="0" destOrd="0" presId="urn:microsoft.com/office/officeart/2005/8/layout/hierarchy1"/>
    <dgm:cxn modelId="{F67A8E45-210B-4345-AF31-ABD23C0E182E}" type="presParOf" srcId="{30C1AC3F-511C-495A-A41B-35EE464F1AB8}" destId="{FBB46CB7-7C00-46A5-BADC-61571BEB0CA3}" srcOrd="1" destOrd="0" presId="urn:microsoft.com/office/officeart/2005/8/layout/hierarchy1"/>
    <dgm:cxn modelId="{B21BBDF5-59E0-4B57-97A7-924B3B523F73}" type="presParOf" srcId="{398AC7D9-FFEE-4676-8E2C-FAD6022F6E58}" destId="{B7A38B1E-4B32-461D-8A3F-3E745C3BC7DB}" srcOrd="1" destOrd="0" presId="urn:microsoft.com/office/officeart/2005/8/layout/hierarchy1"/>
    <dgm:cxn modelId="{E6A28D56-827A-4573-93D5-BFF2EDFAE386}" type="presParOf" srcId="{B7A38B1E-4B32-461D-8A3F-3E745C3BC7DB}" destId="{09B8F685-304E-4C25-8009-55CD150BDA60}" srcOrd="0" destOrd="0" presId="urn:microsoft.com/office/officeart/2005/8/layout/hierarchy1"/>
    <dgm:cxn modelId="{6A405330-9FF1-4910-A428-117A56CC7EBF}" type="presParOf" srcId="{B7A38B1E-4B32-461D-8A3F-3E745C3BC7DB}" destId="{1415C2C2-12E8-4344-851C-F55FF7534083}" srcOrd="1" destOrd="0" presId="urn:microsoft.com/office/officeart/2005/8/layout/hierarchy1"/>
    <dgm:cxn modelId="{CB9BC8E1-B919-4583-B416-C797966DD137}" type="presParOf" srcId="{1415C2C2-12E8-4344-851C-F55FF7534083}" destId="{CBB6D3EB-062F-417A-A5CD-E06859BC046B}" srcOrd="0" destOrd="0" presId="urn:microsoft.com/office/officeart/2005/8/layout/hierarchy1"/>
    <dgm:cxn modelId="{AA21122D-41B4-4C9B-9F71-B38C3FCA9F55}" type="presParOf" srcId="{CBB6D3EB-062F-417A-A5CD-E06859BC046B}" destId="{452A40B2-2A00-42DC-BD9B-9DD9D4641045}" srcOrd="0" destOrd="0" presId="urn:microsoft.com/office/officeart/2005/8/layout/hierarchy1"/>
    <dgm:cxn modelId="{5DFFF184-C203-4A93-8685-987009795EC3}" type="presParOf" srcId="{CBB6D3EB-062F-417A-A5CD-E06859BC046B}" destId="{99C5C264-E690-4897-BEF7-FA4B9D4B1518}" srcOrd="1" destOrd="0" presId="urn:microsoft.com/office/officeart/2005/8/layout/hierarchy1"/>
    <dgm:cxn modelId="{BB6F1DF7-B4A9-4E85-9A6A-F9A0672D4602}" type="presParOf" srcId="{1415C2C2-12E8-4344-851C-F55FF7534083}" destId="{E6047BEF-5203-4116-8B50-2B4D3D8C219A}" srcOrd="1" destOrd="0" presId="urn:microsoft.com/office/officeart/2005/8/layout/hierarchy1"/>
    <dgm:cxn modelId="{36B0E9D7-4262-4277-9B6A-6D5116DD5C6F}" type="presParOf" srcId="{B7A38B1E-4B32-461D-8A3F-3E745C3BC7DB}" destId="{249527E6-D251-4A6C-A314-4415261B4F81}" srcOrd="2" destOrd="0" presId="urn:microsoft.com/office/officeart/2005/8/layout/hierarchy1"/>
    <dgm:cxn modelId="{900263B0-825D-4461-91C9-1E061496BD6C}" type="presParOf" srcId="{B7A38B1E-4B32-461D-8A3F-3E745C3BC7DB}" destId="{2096CFAA-42F7-46EF-9ABC-F151363D76FD}" srcOrd="3" destOrd="0" presId="urn:microsoft.com/office/officeart/2005/8/layout/hierarchy1"/>
    <dgm:cxn modelId="{D85C298F-A759-4D4A-B297-8C29008B69E4}" type="presParOf" srcId="{2096CFAA-42F7-46EF-9ABC-F151363D76FD}" destId="{0F15D18B-5425-47D2-B124-42F512C3436E}" srcOrd="0" destOrd="0" presId="urn:microsoft.com/office/officeart/2005/8/layout/hierarchy1"/>
    <dgm:cxn modelId="{B5E64211-7555-4F8F-B222-8A18C0D5FE65}" type="presParOf" srcId="{0F15D18B-5425-47D2-B124-42F512C3436E}" destId="{9ADF89F1-CDA5-491C-BBF1-F64FF052E14D}" srcOrd="0" destOrd="0" presId="urn:microsoft.com/office/officeart/2005/8/layout/hierarchy1"/>
    <dgm:cxn modelId="{F8816950-4C30-4B79-ADC4-DF3C6CAC74C4}" type="presParOf" srcId="{0F15D18B-5425-47D2-B124-42F512C3436E}" destId="{C29F5D74-B404-48E8-8108-1DE28C769AF5}" srcOrd="1" destOrd="0" presId="urn:microsoft.com/office/officeart/2005/8/layout/hierarchy1"/>
    <dgm:cxn modelId="{90C36C31-0C7E-4921-9231-D658DED97DDC}" type="presParOf" srcId="{2096CFAA-42F7-46EF-9ABC-F151363D76FD}" destId="{3CEC9703-BC90-4D58-A595-51B5B38AFA1A}" srcOrd="1" destOrd="0" presId="urn:microsoft.com/office/officeart/2005/8/layout/hierarchy1"/>
    <dgm:cxn modelId="{F4D3C4CF-0A60-4217-A005-A7F3D92C140F}" type="presParOf" srcId="{EE929536-E83E-4570-BA53-B16943448399}" destId="{CBC889B6-5AA4-4EEC-8974-E8678AF21B92}" srcOrd="2" destOrd="0" presId="urn:microsoft.com/office/officeart/2005/8/layout/hierarchy1"/>
    <dgm:cxn modelId="{97401D2C-8CEC-432C-BF4F-0FF7B5661C2F}" type="presParOf" srcId="{EE929536-E83E-4570-BA53-B16943448399}" destId="{987EC917-6561-428A-8D0E-AEB972A9ADEC}" srcOrd="3" destOrd="0" presId="urn:microsoft.com/office/officeart/2005/8/layout/hierarchy1"/>
    <dgm:cxn modelId="{8A360704-5B58-4EF8-A355-C0B8408B0A66}" type="presParOf" srcId="{987EC917-6561-428A-8D0E-AEB972A9ADEC}" destId="{C77B9331-7FE9-443D-B417-980D13149142}" srcOrd="0" destOrd="0" presId="urn:microsoft.com/office/officeart/2005/8/layout/hierarchy1"/>
    <dgm:cxn modelId="{7DE08BA5-9C4B-4A28-91E9-776914AC8770}" type="presParOf" srcId="{C77B9331-7FE9-443D-B417-980D13149142}" destId="{FCCFC1F9-1287-4BC1-B747-981ECCC0A578}" srcOrd="0" destOrd="0" presId="urn:microsoft.com/office/officeart/2005/8/layout/hierarchy1"/>
    <dgm:cxn modelId="{0A331724-497A-4DD1-AD9E-E90EF7824715}" type="presParOf" srcId="{C77B9331-7FE9-443D-B417-980D13149142}" destId="{1159C876-751C-4CE1-B28C-7785E3AA2F4C}" srcOrd="1" destOrd="0" presId="urn:microsoft.com/office/officeart/2005/8/layout/hierarchy1"/>
    <dgm:cxn modelId="{27987CBE-B792-4898-B1E1-FA8FF2388BA0}" type="presParOf" srcId="{987EC917-6561-428A-8D0E-AEB972A9ADEC}" destId="{FF89BB9F-32A6-42FA-8190-F36B77A92CC0}" srcOrd="1" destOrd="0" presId="urn:microsoft.com/office/officeart/2005/8/layout/hierarchy1"/>
    <dgm:cxn modelId="{EF369F48-D367-408F-98D8-61A4997A0F0C}" type="presParOf" srcId="{FF89BB9F-32A6-42FA-8190-F36B77A92CC0}" destId="{9415D358-377C-4F50-80A0-D00D12012E7F}" srcOrd="0" destOrd="0" presId="urn:microsoft.com/office/officeart/2005/8/layout/hierarchy1"/>
    <dgm:cxn modelId="{0626CC7E-11F0-4295-87A0-F6B90F2D3FBE}" type="presParOf" srcId="{FF89BB9F-32A6-42FA-8190-F36B77A92CC0}" destId="{DBB9E6D6-A392-4137-9F94-2CE2E1C39946}" srcOrd="1" destOrd="0" presId="urn:microsoft.com/office/officeart/2005/8/layout/hierarchy1"/>
    <dgm:cxn modelId="{D72B1826-A727-49E3-9D58-B0A6162F8DA3}" type="presParOf" srcId="{DBB9E6D6-A392-4137-9F94-2CE2E1C39946}" destId="{CDB0D357-2C93-4436-9D78-D6234A65691F}" srcOrd="0" destOrd="0" presId="urn:microsoft.com/office/officeart/2005/8/layout/hierarchy1"/>
    <dgm:cxn modelId="{E996E822-9ECA-4968-B3E7-6E0EC167A213}" type="presParOf" srcId="{CDB0D357-2C93-4436-9D78-D6234A65691F}" destId="{901E5AED-38DD-4B39-829A-AED6F115B1E2}" srcOrd="0" destOrd="0" presId="urn:microsoft.com/office/officeart/2005/8/layout/hierarchy1"/>
    <dgm:cxn modelId="{C9C2CF98-08D4-44C4-8383-9FE806A4F01A}" type="presParOf" srcId="{CDB0D357-2C93-4436-9D78-D6234A65691F}" destId="{793191E0-31B0-45ED-A8A6-5DA1501AEA96}" srcOrd="1" destOrd="0" presId="urn:microsoft.com/office/officeart/2005/8/layout/hierarchy1"/>
    <dgm:cxn modelId="{11696C47-8001-4ED1-8D9E-8E2E3024FA46}" type="presParOf" srcId="{DBB9E6D6-A392-4137-9F94-2CE2E1C39946}" destId="{D4E03AA0-50A3-4233-9EFD-5B254297DDF6}" srcOrd="1" destOrd="0" presId="urn:microsoft.com/office/officeart/2005/8/layout/hierarchy1"/>
    <dgm:cxn modelId="{9803E95C-0B91-4921-B7F2-BB095199EDFE}" type="presParOf" srcId="{FF89BB9F-32A6-42FA-8190-F36B77A92CC0}" destId="{9729C753-21DA-431F-878C-BF8C3F0C64F1}" srcOrd="2" destOrd="0" presId="urn:microsoft.com/office/officeart/2005/8/layout/hierarchy1"/>
    <dgm:cxn modelId="{F3401B66-F4E4-49F8-BDEC-F457CFD00F39}" type="presParOf" srcId="{FF89BB9F-32A6-42FA-8190-F36B77A92CC0}" destId="{39E4C4F0-06EB-4A94-A483-B663D25024C6}" srcOrd="3" destOrd="0" presId="urn:microsoft.com/office/officeart/2005/8/layout/hierarchy1"/>
    <dgm:cxn modelId="{4EFE8708-F280-47B9-9A23-40C095EF4C2D}" type="presParOf" srcId="{39E4C4F0-06EB-4A94-A483-B663D25024C6}" destId="{36E21594-3CCA-4AB2-B446-44D071E4FD73}" srcOrd="0" destOrd="0" presId="urn:microsoft.com/office/officeart/2005/8/layout/hierarchy1"/>
    <dgm:cxn modelId="{AF67DA3A-0E8B-4996-ADE8-D8EA08BA6CF0}" type="presParOf" srcId="{36E21594-3CCA-4AB2-B446-44D071E4FD73}" destId="{55E6071A-5DB5-49D0-BBDF-4F00D30DE8D2}" srcOrd="0" destOrd="0" presId="urn:microsoft.com/office/officeart/2005/8/layout/hierarchy1"/>
    <dgm:cxn modelId="{0D67A398-74F1-4822-9DEC-753B146839B2}" type="presParOf" srcId="{36E21594-3CCA-4AB2-B446-44D071E4FD73}" destId="{0071B319-0B09-4EFC-AFE0-066D5E6F0DEB}" srcOrd="1" destOrd="0" presId="urn:microsoft.com/office/officeart/2005/8/layout/hierarchy1"/>
    <dgm:cxn modelId="{88FECD33-A8BD-4061-8FC2-35B77E917609}" type="presParOf" srcId="{39E4C4F0-06EB-4A94-A483-B663D25024C6}" destId="{2DBB0955-BE61-4253-85B5-E42723BD2AE3}" srcOrd="1" destOrd="0" presId="urn:microsoft.com/office/officeart/2005/8/layout/hierarchy1"/>
    <dgm:cxn modelId="{BA4F2037-41BF-4EE8-A462-7B2D9B73314F}" type="presParOf" srcId="{EE929536-E83E-4570-BA53-B16943448399}" destId="{95268B33-91E1-4895-A8A0-F2F9F09E1AF3}" srcOrd="4" destOrd="0" presId="urn:microsoft.com/office/officeart/2005/8/layout/hierarchy1"/>
    <dgm:cxn modelId="{89A4DDA7-0663-4800-9952-130E5617E53F}" type="presParOf" srcId="{EE929536-E83E-4570-BA53-B16943448399}" destId="{D2DF08FC-0079-4FB8-B94A-53CBD349E112}" srcOrd="5" destOrd="0" presId="urn:microsoft.com/office/officeart/2005/8/layout/hierarchy1"/>
    <dgm:cxn modelId="{8F9F0D97-41E3-449D-BDDE-F9D20B5505FC}" type="presParOf" srcId="{D2DF08FC-0079-4FB8-B94A-53CBD349E112}" destId="{3647CE0D-A642-4B66-80BB-3039C4A2CC35}" srcOrd="0" destOrd="0" presId="urn:microsoft.com/office/officeart/2005/8/layout/hierarchy1"/>
    <dgm:cxn modelId="{F337E9EC-5EC8-466E-9FF8-FB1BFEDAA83B}" type="presParOf" srcId="{3647CE0D-A642-4B66-80BB-3039C4A2CC35}" destId="{A4263C4D-EC19-49B1-8B0C-C3137A62FBD4}" srcOrd="0" destOrd="0" presId="urn:microsoft.com/office/officeart/2005/8/layout/hierarchy1"/>
    <dgm:cxn modelId="{49EA516E-9372-4434-A19D-8F70AAE04A62}" type="presParOf" srcId="{3647CE0D-A642-4B66-80BB-3039C4A2CC35}" destId="{670F1D4D-F3D4-456E-BAA4-0E55ACC7DBF5}" srcOrd="1" destOrd="0" presId="urn:microsoft.com/office/officeart/2005/8/layout/hierarchy1"/>
    <dgm:cxn modelId="{DE479727-4CFB-4910-9047-DBC5E9F7900F}" type="presParOf" srcId="{D2DF08FC-0079-4FB8-B94A-53CBD349E112}" destId="{FD383369-DBEE-4E6C-83C6-2F93A17DA646}" srcOrd="1" destOrd="0" presId="urn:microsoft.com/office/officeart/2005/8/layout/hierarchy1"/>
    <dgm:cxn modelId="{F3D09919-93DC-40A2-AB7B-94DC0B2E7318}" type="presParOf" srcId="{FD383369-DBEE-4E6C-83C6-2F93A17DA646}" destId="{16F1345C-9A7E-4E65-AFE3-469DF5ED9AE4}" srcOrd="0" destOrd="0" presId="urn:microsoft.com/office/officeart/2005/8/layout/hierarchy1"/>
    <dgm:cxn modelId="{547CF1EE-222B-42F6-B804-2F6FB469CA9D}" type="presParOf" srcId="{FD383369-DBEE-4E6C-83C6-2F93A17DA646}" destId="{0D4C6480-268E-4121-8FC4-4F8B4E6D1951}" srcOrd="1" destOrd="0" presId="urn:microsoft.com/office/officeart/2005/8/layout/hierarchy1"/>
    <dgm:cxn modelId="{1BD31491-E467-47AE-A4A1-559F3341A1AA}" type="presParOf" srcId="{0D4C6480-268E-4121-8FC4-4F8B4E6D1951}" destId="{E2DC1267-6796-4B50-A591-2E70B69BD24A}" srcOrd="0" destOrd="0" presId="urn:microsoft.com/office/officeart/2005/8/layout/hierarchy1"/>
    <dgm:cxn modelId="{D06C4EE0-E4C9-4A17-AC6C-17B83B7E17E5}" type="presParOf" srcId="{E2DC1267-6796-4B50-A591-2E70B69BD24A}" destId="{CB60E920-F1C5-4582-9866-97B8327BCF90}" srcOrd="0" destOrd="0" presId="urn:microsoft.com/office/officeart/2005/8/layout/hierarchy1"/>
    <dgm:cxn modelId="{10509CF1-93B4-47CE-B9D8-A6F1A5FC184C}" type="presParOf" srcId="{E2DC1267-6796-4B50-A591-2E70B69BD24A}" destId="{78722EAA-904F-4A5D-8D86-86E80CAF19FF}" srcOrd="1" destOrd="0" presId="urn:microsoft.com/office/officeart/2005/8/layout/hierarchy1"/>
    <dgm:cxn modelId="{4602F1EA-6879-41EB-91E7-4B59F8C548A0}" type="presParOf" srcId="{0D4C6480-268E-4121-8FC4-4F8B4E6D1951}" destId="{9E6E8BAB-C5F7-4F09-A360-C8FE15DBABF4}" srcOrd="1" destOrd="0" presId="urn:microsoft.com/office/officeart/2005/8/layout/hierarchy1"/>
    <dgm:cxn modelId="{7BC94A0F-BC7C-4E70-BECE-CA6788CE04A9}" type="presParOf" srcId="{FD383369-DBEE-4E6C-83C6-2F93A17DA646}" destId="{32051BE6-26B4-4180-9CA8-A4C635A07FD4}" srcOrd="2" destOrd="0" presId="urn:microsoft.com/office/officeart/2005/8/layout/hierarchy1"/>
    <dgm:cxn modelId="{E24EAC1F-B4AD-407B-A82B-746C9284156B}" type="presParOf" srcId="{FD383369-DBEE-4E6C-83C6-2F93A17DA646}" destId="{450FEF34-9670-49E6-87B0-1B728DF2BD2D}" srcOrd="3" destOrd="0" presId="urn:microsoft.com/office/officeart/2005/8/layout/hierarchy1"/>
    <dgm:cxn modelId="{4CE76F6F-1408-484D-924C-0D1CA9B9A331}" type="presParOf" srcId="{450FEF34-9670-49E6-87B0-1B728DF2BD2D}" destId="{08D5FDC5-AD2B-4624-A1C8-168AC4109C99}" srcOrd="0" destOrd="0" presId="urn:microsoft.com/office/officeart/2005/8/layout/hierarchy1"/>
    <dgm:cxn modelId="{E8D34A41-8F5C-403C-AFEC-D7AD1A3918D0}" type="presParOf" srcId="{08D5FDC5-AD2B-4624-A1C8-168AC4109C99}" destId="{413B8BDD-FBFD-49EE-A47C-00C835F686F1}" srcOrd="0" destOrd="0" presId="urn:microsoft.com/office/officeart/2005/8/layout/hierarchy1"/>
    <dgm:cxn modelId="{3323A449-E1CB-4BE9-A227-8B108EAE54BB}" type="presParOf" srcId="{08D5FDC5-AD2B-4624-A1C8-168AC4109C99}" destId="{58E948D9-79E3-4E79-9E7E-46039EB2BEF8}" srcOrd="1" destOrd="0" presId="urn:microsoft.com/office/officeart/2005/8/layout/hierarchy1"/>
    <dgm:cxn modelId="{E16E13B2-652F-437A-B202-23CA56AA7997}" type="presParOf" srcId="{450FEF34-9670-49E6-87B0-1B728DF2BD2D}" destId="{3D0B6B63-D18A-42FE-A44C-903455800F7E}" srcOrd="1" destOrd="0" presId="urn:microsoft.com/office/officeart/2005/8/layout/hierarchy1"/>
    <dgm:cxn modelId="{395088DC-9CBF-4624-930F-A88B572DB5BE}" type="presParOf" srcId="{EE929536-E83E-4570-BA53-B16943448399}" destId="{655A7301-7B14-4E1B-9264-E19F9E6862EA}" srcOrd="6" destOrd="0" presId="urn:microsoft.com/office/officeart/2005/8/layout/hierarchy1"/>
    <dgm:cxn modelId="{632DBE93-2544-4272-9A62-B2F24BC6B0BD}" type="presParOf" srcId="{EE929536-E83E-4570-BA53-B16943448399}" destId="{70574E5D-EC71-47D8-ACF4-5870270B9420}" srcOrd="7" destOrd="0" presId="urn:microsoft.com/office/officeart/2005/8/layout/hierarchy1"/>
    <dgm:cxn modelId="{768206EB-992A-4023-A4DE-158BEC9F7006}" type="presParOf" srcId="{70574E5D-EC71-47D8-ACF4-5870270B9420}" destId="{F856B96C-E715-4FB8-BC43-3C0479D3AAD1}" srcOrd="0" destOrd="0" presId="urn:microsoft.com/office/officeart/2005/8/layout/hierarchy1"/>
    <dgm:cxn modelId="{EC20851A-1727-4F14-9B7A-39C4FB3B1276}" type="presParOf" srcId="{F856B96C-E715-4FB8-BC43-3C0479D3AAD1}" destId="{C8072113-A052-40D8-B786-F4907825EDE3}" srcOrd="0" destOrd="0" presId="urn:microsoft.com/office/officeart/2005/8/layout/hierarchy1"/>
    <dgm:cxn modelId="{22F68CDD-8D09-48B9-B2F2-511CF847613E}" type="presParOf" srcId="{F856B96C-E715-4FB8-BC43-3C0479D3AAD1}" destId="{0DB17093-BAC4-411B-8E72-5E466E6EA758}" srcOrd="1" destOrd="0" presId="urn:microsoft.com/office/officeart/2005/8/layout/hierarchy1"/>
    <dgm:cxn modelId="{AA4CF638-D2CC-4A98-BCCF-1754EE0F7970}" type="presParOf" srcId="{70574E5D-EC71-47D8-ACF4-5870270B9420}" destId="{CD98E8E7-4C4F-48C3-A8A5-9DE497AB85B7}" srcOrd="1" destOrd="0" presId="urn:microsoft.com/office/officeart/2005/8/layout/hierarchy1"/>
    <dgm:cxn modelId="{9543DA67-1E37-492E-B792-49969379E502}" type="presParOf" srcId="{CD98E8E7-4C4F-48C3-A8A5-9DE497AB85B7}" destId="{AE6E5586-CA2A-45D8-8ABE-9544CDAF07A0}" srcOrd="0" destOrd="0" presId="urn:microsoft.com/office/officeart/2005/8/layout/hierarchy1"/>
    <dgm:cxn modelId="{EC3F1768-BF42-4401-92F0-02EFFD9C9C24}" type="presParOf" srcId="{CD98E8E7-4C4F-48C3-A8A5-9DE497AB85B7}" destId="{B2F01D18-BB69-4F00-8561-4F9363EC6CA4}" srcOrd="1" destOrd="0" presId="urn:microsoft.com/office/officeart/2005/8/layout/hierarchy1"/>
    <dgm:cxn modelId="{F037E65A-4012-4900-A4DB-ED8F0B332614}" type="presParOf" srcId="{B2F01D18-BB69-4F00-8561-4F9363EC6CA4}" destId="{CA33A493-FDC4-4498-825A-7A86F01D69CC}" srcOrd="0" destOrd="0" presId="urn:microsoft.com/office/officeart/2005/8/layout/hierarchy1"/>
    <dgm:cxn modelId="{851D4B70-13CC-4E9E-8A55-C91802F3F96A}" type="presParOf" srcId="{CA33A493-FDC4-4498-825A-7A86F01D69CC}" destId="{8297F0E5-5134-4F3D-858A-99455EC0AEDE}" srcOrd="0" destOrd="0" presId="urn:microsoft.com/office/officeart/2005/8/layout/hierarchy1"/>
    <dgm:cxn modelId="{C7788D79-FA1E-42FB-AF23-1282E7341BB6}" type="presParOf" srcId="{CA33A493-FDC4-4498-825A-7A86F01D69CC}" destId="{08328F9C-1D12-4871-9126-21A1F9FEB562}" srcOrd="1" destOrd="0" presId="urn:microsoft.com/office/officeart/2005/8/layout/hierarchy1"/>
    <dgm:cxn modelId="{EC5E2D60-39B9-4D94-A670-FA9F12C2DA8C}" type="presParOf" srcId="{B2F01D18-BB69-4F00-8561-4F9363EC6CA4}" destId="{13C1ABF3-E4FF-46A1-A5DF-D26C39483636}" srcOrd="1" destOrd="0" presId="urn:microsoft.com/office/officeart/2005/8/layout/hierarchy1"/>
    <dgm:cxn modelId="{3FDB0898-CAFF-4A69-A89A-B7B269437231}" type="presParOf" srcId="{CD98E8E7-4C4F-48C3-A8A5-9DE497AB85B7}" destId="{58655BFA-9963-42E2-B843-A0CE73296643}" srcOrd="2" destOrd="0" presId="urn:microsoft.com/office/officeart/2005/8/layout/hierarchy1"/>
    <dgm:cxn modelId="{E0928250-60EE-438B-B716-4F9887DEF874}" type="presParOf" srcId="{CD98E8E7-4C4F-48C3-A8A5-9DE497AB85B7}" destId="{3CDC31D8-8BAA-42E4-B8A0-3E0E4F303078}" srcOrd="3" destOrd="0" presId="urn:microsoft.com/office/officeart/2005/8/layout/hierarchy1"/>
    <dgm:cxn modelId="{4D42BCCD-46CC-4FBE-9D04-EAA19B90131B}" type="presParOf" srcId="{3CDC31D8-8BAA-42E4-B8A0-3E0E4F303078}" destId="{CDE41122-C0A2-4768-9C36-C9B1C30FC25B}" srcOrd="0" destOrd="0" presId="urn:microsoft.com/office/officeart/2005/8/layout/hierarchy1"/>
    <dgm:cxn modelId="{A4E2BC47-A833-4B0C-90FC-3AA16516E83B}" type="presParOf" srcId="{CDE41122-C0A2-4768-9C36-C9B1C30FC25B}" destId="{698BE88E-F8D9-42CD-8282-99EC69A0EA71}" srcOrd="0" destOrd="0" presId="urn:microsoft.com/office/officeart/2005/8/layout/hierarchy1"/>
    <dgm:cxn modelId="{E8056C14-9D7D-4218-83F4-E23D6B8EF012}" type="presParOf" srcId="{CDE41122-C0A2-4768-9C36-C9B1C30FC25B}" destId="{5C8D447B-99ED-40CE-A0F6-926A0530C6EB}" srcOrd="1" destOrd="0" presId="urn:microsoft.com/office/officeart/2005/8/layout/hierarchy1"/>
    <dgm:cxn modelId="{FC67B9E8-6407-4157-94FC-19BEEF90737F}" type="presParOf" srcId="{3CDC31D8-8BAA-42E4-B8A0-3E0E4F303078}" destId="{A951EFBF-363E-4C4F-97B1-B763C5D96B0D}" srcOrd="1" destOrd="0" presId="urn:microsoft.com/office/officeart/2005/8/layout/hierarchy1"/>
    <dgm:cxn modelId="{E9B6921A-15F1-49CA-8C09-2181AF21ECF9}" type="presParOf" srcId="{A951EFBF-363E-4C4F-97B1-B763C5D96B0D}" destId="{DDB59890-7D2C-4B43-B222-8387D56393F5}" srcOrd="0" destOrd="0" presId="urn:microsoft.com/office/officeart/2005/8/layout/hierarchy1"/>
    <dgm:cxn modelId="{A098AF10-607C-4F24-B12E-989F9864C9D6}" type="presParOf" srcId="{A951EFBF-363E-4C4F-97B1-B763C5D96B0D}" destId="{CDB2D73D-EB86-4212-8DE9-47E5377581DB}" srcOrd="1" destOrd="0" presId="urn:microsoft.com/office/officeart/2005/8/layout/hierarchy1"/>
    <dgm:cxn modelId="{48C0F5F8-80E5-40CD-B0F9-4458F787A78C}" type="presParOf" srcId="{CDB2D73D-EB86-4212-8DE9-47E5377581DB}" destId="{969926B7-0E13-4348-AD43-B6B0A2A3BAF8}" srcOrd="0" destOrd="0" presId="urn:microsoft.com/office/officeart/2005/8/layout/hierarchy1"/>
    <dgm:cxn modelId="{22F47635-4BCA-4900-AAFA-32C2830212DF}" type="presParOf" srcId="{969926B7-0E13-4348-AD43-B6B0A2A3BAF8}" destId="{530877AB-5F43-4A10-910F-F16F45B8BE7B}" srcOrd="0" destOrd="0" presId="urn:microsoft.com/office/officeart/2005/8/layout/hierarchy1"/>
    <dgm:cxn modelId="{20650848-2CA9-470E-82C2-42AD5C8EC2DC}" type="presParOf" srcId="{969926B7-0E13-4348-AD43-B6B0A2A3BAF8}" destId="{FF67B40C-3B11-4F22-B71D-DCAB59F121D7}" srcOrd="1" destOrd="0" presId="urn:microsoft.com/office/officeart/2005/8/layout/hierarchy1"/>
    <dgm:cxn modelId="{74721385-A6D7-47C1-91FF-8B11FF4574D7}" type="presParOf" srcId="{CDB2D73D-EB86-4212-8DE9-47E5377581DB}" destId="{CE761DE0-D88C-4009-9653-39A572B78173}" srcOrd="1" destOrd="0" presId="urn:microsoft.com/office/officeart/2005/8/layout/hierarchy1"/>
    <dgm:cxn modelId="{498E3487-5E2C-4382-9664-9D3F135E4EA2}" type="presParOf" srcId="{CD98E8E7-4C4F-48C3-A8A5-9DE497AB85B7}" destId="{A9AADF15-43C9-4204-AB43-AD900CF7EB8E}" srcOrd="4" destOrd="0" presId="urn:microsoft.com/office/officeart/2005/8/layout/hierarchy1"/>
    <dgm:cxn modelId="{D2BA2814-4B46-45F9-B552-B13165F55754}" type="presParOf" srcId="{CD98E8E7-4C4F-48C3-A8A5-9DE497AB85B7}" destId="{EC6DA7E1-2F05-4A69-AD32-334FA8BE9B0A}" srcOrd="5" destOrd="0" presId="urn:microsoft.com/office/officeart/2005/8/layout/hierarchy1"/>
    <dgm:cxn modelId="{48D2C643-F0A2-4D72-B9F3-09508E159C69}" type="presParOf" srcId="{EC6DA7E1-2F05-4A69-AD32-334FA8BE9B0A}" destId="{69C64858-A028-458C-B44E-CACF0F0191C3}" srcOrd="0" destOrd="0" presId="urn:microsoft.com/office/officeart/2005/8/layout/hierarchy1"/>
    <dgm:cxn modelId="{F3F9D996-2308-48E2-BBF6-DE542A5DB7F9}" type="presParOf" srcId="{69C64858-A028-458C-B44E-CACF0F0191C3}" destId="{B93A62F2-3602-4980-9C26-C7EA6CDE1C58}" srcOrd="0" destOrd="0" presId="urn:microsoft.com/office/officeart/2005/8/layout/hierarchy1"/>
    <dgm:cxn modelId="{CA82BE6C-90DE-4637-B3FA-2CE077881248}" type="presParOf" srcId="{69C64858-A028-458C-B44E-CACF0F0191C3}" destId="{F5C19D14-16BC-4F02-ACAA-59692667B2C5}" srcOrd="1" destOrd="0" presId="urn:microsoft.com/office/officeart/2005/8/layout/hierarchy1"/>
    <dgm:cxn modelId="{A6442E7D-04EE-42F2-85D5-0669DAB24E9A}" type="presParOf" srcId="{EC6DA7E1-2F05-4A69-AD32-334FA8BE9B0A}" destId="{2D8E0691-A4E0-4AB0-9044-387004800C98}" srcOrd="1" destOrd="0" presId="urn:microsoft.com/office/officeart/2005/8/layout/hierarchy1"/>
    <dgm:cxn modelId="{9A22798C-6DF7-49A4-979A-36306883DB42}" type="presParOf" srcId="{EE929536-E83E-4570-BA53-B16943448399}" destId="{B6C8828C-F7B6-42FB-A07C-42B715B0856D}" srcOrd="8" destOrd="0" presId="urn:microsoft.com/office/officeart/2005/8/layout/hierarchy1"/>
    <dgm:cxn modelId="{AB3665A8-1442-4C6B-B785-74B47D73486F}" type="presParOf" srcId="{EE929536-E83E-4570-BA53-B16943448399}" destId="{FB885A3C-FEC3-4121-9E8B-9A9420A73F88}" srcOrd="9" destOrd="0" presId="urn:microsoft.com/office/officeart/2005/8/layout/hierarchy1"/>
    <dgm:cxn modelId="{A7364648-66E0-4CAF-B699-B063C701AE72}" type="presParOf" srcId="{FB885A3C-FEC3-4121-9E8B-9A9420A73F88}" destId="{ACEE49BC-9C51-4E1F-BE9A-1EBF785231D7}" srcOrd="0" destOrd="0" presId="urn:microsoft.com/office/officeart/2005/8/layout/hierarchy1"/>
    <dgm:cxn modelId="{B8E34D67-556E-4068-B2D9-936532A542AE}" type="presParOf" srcId="{ACEE49BC-9C51-4E1F-BE9A-1EBF785231D7}" destId="{3FCAAF78-E700-49EA-927F-BCC97774A754}" srcOrd="0" destOrd="0" presId="urn:microsoft.com/office/officeart/2005/8/layout/hierarchy1"/>
    <dgm:cxn modelId="{13B19301-1907-493B-8FDD-8B68AED361B3}" type="presParOf" srcId="{ACEE49BC-9C51-4E1F-BE9A-1EBF785231D7}" destId="{21EFDB34-609B-44F2-BD37-D7F172C88C02}" srcOrd="1" destOrd="0" presId="urn:microsoft.com/office/officeart/2005/8/layout/hierarchy1"/>
    <dgm:cxn modelId="{25A721ED-3BC5-405E-8AAA-B493ABB3CC7D}" type="presParOf" srcId="{FB885A3C-FEC3-4121-9E8B-9A9420A73F88}" destId="{F35553E9-A10E-4165-A7A8-2811A5B9CE73}" srcOrd="1" destOrd="0" presId="urn:microsoft.com/office/officeart/2005/8/layout/hierarchy1"/>
    <dgm:cxn modelId="{D2181A42-1E70-4030-88E4-6C10B2A0C239}" type="presParOf" srcId="{F35553E9-A10E-4165-A7A8-2811A5B9CE73}" destId="{55FAB063-677F-456E-B558-C9FDC474C53C}" srcOrd="0" destOrd="0" presId="urn:microsoft.com/office/officeart/2005/8/layout/hierarchy1"/>
    <dgm:cxn modelId="{0A39B76A-0153-42E0-B9A3-3130D362A04A}" type="presParOf" srcId="{F35553E9-A10E-4165-A7A8-2811A5B9CE73}" destId="{D564823F-E932-45CF-ACE2-52FB0EF9AB24}" srcOrd="1" destOrd="0" presId="urn:microsoft.com/office/officeart/2005/8/layout/hierarchy1"/>
    <dgm:cxn modelId="{61B82470-1DF7-4482-AB4A-1F08542EA144}" type="presParOf" srcId="{D564823F-E932-45CF-ACE2-52FB0EF9AB24}" destId="{F227B688-21DE-49B0-BC2D-7907C0BFBAC0}" srcOrd="0" destOrd="0" presId="urn:microsoft.com/office/officeart/2005/8/layout/hierarchy1"/>
    <dgm:cxn modelId="{A06CA213-89C3-4B54-A559-54C15D222A2D}" type="presParOf" srcId="{F227B688-21DE-49B0-BC2D-7907C0BFBAC0}" destId="{332DE9A7-471F-480C-BA60-71DC169C3168}" srcOrd="0" destOrd="0" presId="urn:microsoft.com/office/officeart/2005/8/layout/hierarchy1"/>
    <dgm:cxn modelId="{B28D091C-3D9A-442C-B169-0B7ABAA3FB51}" type="presParOf" srcId="{F227B688-21DE-49B0-BC2D-7907C0BFBAC0}" destId="{0026B116-1C6C-450B-B6BD-605FC46D4D05}" srcOrd="1" destOrd="0" presId="urn:microsoft.com/office/officeart/2005/8/layout/hierarchy1"/>
    <dgm:cxn modelId="{EB4ECB40-52A6-4056-9B34-BF0303E9E4AA}" type="presParOf" srcId="{D564823F-E932-45CF-ACE2-52FB0EF9AB24}" destId="{67E68617-B3EA-4416-BBAE-A7A0571BF6E3}" srcOrd="1" destOrd="0" presId="urn:microsoft.com/office/officeart/2005/8/layout/hierarchy1"/>
    <dgm:cxn modelId="{CCD15177-8B4E-46C3-80D4-E2B5DF5F45AD}" type="presParOf" srcId="{F35553E9-A10E-4165-A7A8-2811A5B9CE73}" destId="{1374166D-7306-4283-ACFA-2286B68D1071}" srcOrd="2" destOrd="0" presId="urn:microsoft.com/office/officeart/2005/8/layout/hierarchy1"/>
    <dgm:cxn modelId="{6CFD4A4A-5AE7-4D1F-A47D-DE4783218282}" type="presParOf" srcId="{F35553E9-A10E-4165-A7A8-2811A5B9CE73}" destId="{7B14FB1D-B454-4D40-95C4-B98E29CBCC89}" srcOrd="3" destOrd="0" presId="urn:microsoft.com/office/officeart/2005/8/layout/hierarchy1"/>
    <dgm:cxn modelId="{95AFA0EF-145F-4897-87A9-C706722E0D6E}" type="presParOf" srcId="{7B14FB1D-B454-4D40-95C4-B98E29CBCC89}" destId="{7C538F99-A5F9-40F3-891D-E6BEFFD43840}" srcOrd="0" destOrd="0" presId="urn:microsoft.com/office/officeart/2005/8/layout/hierarchy1"/>
    <dgm:cxn modelId="{0ECDE2ED-95A7-4AE3-AC64-C8C395BC8329}" type="presParOf" srcId="{7C538F99-A5F9-40F3-891D-E6BEFFD43840}" destId="{FD72885E-C04C-47AC-9340-6EAED8C77C70}" srcOrd="0" destOrd="0" presId="urn:microsoft.com/office/officeart/2005/8/layout/hierarchy1"/>
    <dgm:cxn modelId="{CACE21FF-4AB2-4E25-8025-2DF7D0AFEF6D}" type="presParOf" srcId="{7C538F99-A5F9-40F3-891D-E6BEFFD43840}" destId="{EE4A05D3-91B6-4799-948B-B37496DB2492}" srcOrd="1" destOrd="0" presId="urn:microsoft.com/office/officeart/2005/8/layout/hierarchy1"/>
    <dgm:cxn modelId="{4C048732-B236-456E-A7F2-AB371693DF62}" type="presParOf" srcId="{7B14FB1D-B454-4D40-95C4-B98E29CBCC89}" destId="{78C1B1C6-60FD-48A1-9F84-397A465492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4166D-7306-4283-ACFA-2286B68D1071}">
      <dsp:nvSpPr>
        <dsp:cNvPr id="0" name=""/>
        <dsp:cNvSpPr/>
      </dsp:nvSpPr>
      <dsp:spPr>
        <a:xfrm>
          <a:off x="10911318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579622" y="187982"/>
              </a:lnTo>
              <a:lnTo>
                <a:pt x="579622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AB063-677F-456E-B558-C9FDC474C53C}">
      <dsp:nvSpPr>
        <dsp:cNvPr id="0" name=""/>
        <dsp:cNvSpPr/>
      </dsp:nvSpPr>
      <dsp:spPr>
        <a:xfrm>
          <a:off x="10331695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579622" y="0"/>
              </a:moveTo>
              <a:lnTo>
                <a:pt x="579622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8828C-F7B6-42FB-A07C-42B715B0856D}">
      <dsp:nvSpPr>
        <dsp:cNvPr id="0" name=""/>
        <dsp:cNvSpPr/>
      </dsp:nvSpPr>
      <dsp:spPr>
        <a:xfrm>
          <a:off x="5984523" y="2342690"/>
          <a:ext cx="4926794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4926794" y="187982"/>
              </a:lnTo>
              <a:lnTo>
                <a:pt x="4926794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ADF15-43C9-4204-AB43-AD900CF7EB8E}">
      <dsp:nvSpPr>
        <dsp:cNvPr id="0" name=""/>
        <dsp:cNvSpPr/>
      </dsp:nvSpPr>
      <dsp:spPr>
        <a:xfrm>
          <a:off x="8013203" y="3220819"/>
          <a:ext cx="1159245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1159245" y="187982"/>
              </a:lnTo>
              <a:lnTo>
                <a:pt x="1159245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59890-7D2C-4B43-B222-8387D56393F5}">
      <dsp:nvSpPr>
        <dsp:cNvPr id="0" name=""/>
        <dsp:cNvSpPr/>
      </dsp:nvSpPr>
      <dsp:spPr>
        <a:xfrm>
          <a:off x="7967483" y="4098947"/>
          <a:ext cx="91440" cy="285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576"/>
              </a:lnTo>
              <a:lnTo>
                <a:pt x="125628" y="197576"/>
              </a:lnTo>
              <a:lnTo>
                <a:pt x="125628" y="285442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5BFA-9963-42E2-B843-A0CE73296643}">
      <dsp:nvSpPr>
        <dsp:cNvPr id="0" name=""/>
        <dsp:cNvSpPr/>
      </dsp:nvSpPr>
      <dsp:spPr>
        <a:xfrm>
          <a:off x="7967483" y="3220819"/>
          <a:ext cx="91440" cy="275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E5586-CA2A-45D8-8ABE-9544CDAF07A0}">
      <dsp:nvSpPr>
        <dsp:cNvPr id="0" name=""/>
        <dsp:cNvSpPr/>
      </dsp:nvSpPr>
      <dsp:spPr>
        <a:xfrm>
          <a:off x="6853957" y="3220819"/>
          <a:ext cx="1159245" cy="275847"/>
        </a:xfrm>
        <a:custGeom>
          <a:avLst/>
          <a:gdLst/>
          <a:ahLst/>
          <a:cxnLst/>
          <a:rect l="0" t="0" r="0" b="0"/>
          <a:pathLst>
            <a:path>
              <a:moveTo>
                <a:pt x="1159245" y="0"/>
              </a:moveTo>
              <a:lnTo>
                <a:pt x="1159245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A7301-7B14-4E1B-9264-E19F9E6862EA}">
      <dsp:nvSpPr>
        <dsp:cNvPr id="0" name=""/>
        <dsp:cNvSpPr/>
      </dsp:nvSpPr>
      <dsp:spPr>
        <a:xfrm>
          <a:off x="5984523" y="2342690"/>
          <a:ext cx="2028680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2028680" y="187982"/>
              </a:lnTo>
              <a:lnTo>
                <a:pt x="202868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51BE6-26B4-4180-9CA8-A4C635A07FD4}">
      <dsp:nvSpPr>
        <dsp:cNvPr id="0" name=""/>
        <dsp:cNvSpPr/>
      </dsp:nvSpPr>
      <dsp:spPr>
        <a:xfrm>
          <a:off x="5115089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579622" y="187982"/>
              </a:lnTo>
              <a:lnTo>
                <a:pt x="579622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1345C-9A7E-4E65-AFE3-469DF5ED9AE4}">
      <dsp:nvSpPr>
        <dsp:cNvPr id="0" name=""/>
        <dsp:cNvSpPr/>
      </dsp:nvSpPr>
      <dsp:spPr>
        <a:xfrm>
          <a:off x="4535466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579622" y="0"/>
              </a:moveTo>
              <a:lnTo>
                <a:pt x="579622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68B33-91E1-4895-A8A0-F2F9F09E1AF3}">
      <dsp:nvSpPr>
        <dsp:cNvPr id="0" name=""/>
        <dsp:cNvSpPr/>
      </dsp:nvSpPr>
      <dsp:spPr>
        <a:xfrm>
          <a:off x="5115089" y="2342690"/>
          <a:ext cx="869434" cy="275847"/>
        </a:xfrm>
        <a:custGeom>
          <a:avLst/>
          <a:gdLst/>
          <a:ahLst/>
          <a:cxnLst/>
          <a:rect l="0" t="0" r="0" b="0"/>
          <a:pathLst>
            <a:path>
              <a:moveTo>
                <a:pt x="869434" y="0"/>
              </a:moveTo>
              <a:lnTo>
                <a:pt x="869434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9C753-21DA-431F-878C-BF8C3F0C64F1}">
      <dsp:nvSpPr>
        <dsp:cNvPr id="0" name=""/>
        <dsp:cNvSpPr/>
      </dsp:nvSpPr>
      <dsp:spPr>
        <a:xfrm>
          <a:off x="2796597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579622" y="187982"/>
              </a:lnTo>
              <a:lnTo>
                <a:pt x="579622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5D358-377C-4F50-80A0-D00D12012E7F}">
      <dsp:nvSpPr>
        <dsp:cNvPr id="0" name=""/>
        <dsp:cNvSpPr/>
      </dsp:nvSpPr>
      <dsp:spPr>
        <a:xfrm>
          <a:off x="2216974" y="3220819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579622" y="0"/>
              </a:moveTo>
              <a:lnTo>
                <a:pt x="579622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889B6-5AA4-4EEC-8974-E8678AF21B92}">
      <dsp:nvSpPr>
        <dsp:cNvPr id="0" name=""/>
        <dsp:cNvSpPr/>
      </dsp:nvSpPr>
      <dsp:spPr>
        <a:xfrm>
          <a:off x="2796597" y="2342690"/>
          <a:ext cx="3187925" cy="275847"/>
        </a:xfrm>
        <a:custGeom>
          <a:avLst/>
          <a:gdLst/>
          <a:ahLst/>
          <a:cxnLst/>
          <a:rect l="0" t="0" r="0" b="0"/>
          <a:pathLst>
            <a:path>
              <a:moveTo>
                <a:pt x="3187925" y="0"/>
              </a:moveTo>
              <a:lnTo>
                <a:pt x="3187925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527E6-D251-4A6C-A314-4415261B4F81}">
      <dsp:nvSpPr>
        <dsp:cNvPr id="0" name=""/>
        <dsp:cNvSpPr/>
      </dsp:nvSpPr>
      <dsp:spPr>
        <a:xfrm>
          <a:off x="1057728" y="4098947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82"/>
              </a:lnTo>
              <a:lnTo>
                <a:pt x="579622" y="187982"/>
              </a:lnTo>
              <a:lnTo>
                <a:pt x="579622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8F685-304E-4C25-8009-55CD150BDA60}">
      <dsp:nvSpPr>
        <dsp:cNvPr id="0" name=""/>
        <dsp:cNvSpPr/>
      </dsp:nvSpPr>
      <dsp:spPr>
        <a:xfrm>
          <a:off x="478105" y="4098947"/>
          <a:ext cx="579622" cy="275847"/>
        </a:xfrm>
        <a:custGeom>
          <a:avLst/>
          <a:gdLst/>
          <a:ahLst/>
          <a:cxnLst/>
          <a:rect l="0" t="0" r="0" b="0"/>
          <a:pathLst>
            <a:path>
              <a:moveTo>
                <a:pt x="579622" y="0"/>
              </a:moveTo>
              <a:lnTo>
                <a:pt x="579622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FEAE-D67C-45A5-B50E-AD40916D89FD}">
      <dsp:nvSpPr>
        <dsp:cNvPr id="0" name=""/>
        <dsp:cNvSpPr/>
      </dsp:nvSpPr>
      <dsp:spPr>
        <a:xfrm>
          <a:off x="1012008" y="3220819"/>
          <a:ext cx="91440" cy="275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BCB8E-08B2-4F10-AAD0-92488CBE77EC}">
      <dsp:nvSpPr>
        <dsp:cNvPr id="0" name=""/>
        <dsp:cNvSpPr/>
      </dsp:nvSpPr>
      <dsp:spPr>
        <a:xfrm>
          <a:off x="1057728" y="2342690"/>
          <a:ext cx="4926794" cy="275847"/>
        </a:xfrm>
        <a:custGeom>
          <a:avLst/>
          <a:gdLst/>
          <a:ahLst/>
          <a:cxnLst/>
          <a:rect l="0" t="0" r="0" b="0"/>
          <a:pathLst>
            <a:path>
              <a:moveTo>
                <a:pt x="4926794" y="0"/>
              </a:moveTo>
              <a:lnTo>
                <a:pt x="4926794" y="187982"/>
              </a:lnTo>
              <a:lnTo>
                <a:pt x="0" y="187982"/>
              </a:lnTo>
              <a:lnTo>
                <a:pt x="0" y="275847"/>
              </a:lnTo>
            </a:path>
          </a:pathLst>
        </a:custGeom>
        <a:noFill/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116A1-EAEC-42D7-BC61-66331C543B2B}">
      <dsp:nvSpPr>
        <dsp:cNvPr id="0" name=""/>
        <dsp:cNvSpPr/>
      </dsp:nvSpPr>
      <dsp:spPr>
        <a:xfrm>
          <a:off x="5510286" y="1740409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38CC-8499-499A-9DB3-B3AA89DF0DEE}">
      <dsp:nvSpPr>
        <dsp:cNvPr id="0" name=""/>
        <dsp:cNvSpPr/>
      </dsp:nvSpPr>
      <dsp:spPr>
        <a:xfrm>
          <a:off x="5615672" y="1840526"/>
          <a:ext cx="948473" cy="602280"/>
        </a:xfrm>
        <a:prstGeom prst="roundRect">
          <a:avLst>
            <a:gd name="adj" fmla="val 10000"/>
          </a:avLst>
        </a:prstGeom>
        <a:solidFill>
          <a:srgbClr val="FDF0D5">
            <a:alpha val="90000"/>
          </a:srgbClr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Weaver’s Web</a:t>
          </a:r>
        </a:p>
      </dsp:txBody>
      <dsp:txXfrm>
        <a:off x="5633312" y="1858166"/>
        <a:ext cx="913193" cy="567000"/>
      </dsp:txXfrm>
    </dsp:sp>
    <dsp:sp modelId="{15298C8F-3732-41C3-BAEE-CAD605BAB78B}">
      <dsp:nvSpPr>
        <dsp:cNvPr id="0" name=""/>
        <dsp:cNvSpPr/>
      </dsp:nvSpPr>
      <dsp:spPr>
        <a:xfrm>
          <a:off x="583491" y="2618538"/>
          <a:ext cx="948473" cy="602280"/>
        </a:xfrm>
        <a:prstGeom prst="roundRect">
          <a:avLst>
            <a:gd name="adj" fmla="val 10000"/>
          </a:avLst>
        </a:prstGeom>
        <a:solidFill>
          <a:srgbClr val="6F8F72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34A2F-833A-47DF-85B2-11AC6B08437D}">
      <dsp:nvSpPr>
        <dsp:cNvPr id="0" name=""/>
        <dsp:cNvSpPr/>
      </dsp:nvSpPr>
      <dsp:spPr>
        <a:xfrm>
          <a:off x="688877" y="2718655"/>
          <a:ext cx="948473" cy="602280"/>
        </a:xfrm>
        <a:prstGeom prst="roundRect">
          <a:avLst>
            <a:gd name="adj" fmla="val 10000"/>
          </a:avLst>
        </a:prstGeom>
        <a:solidFill>
          <a:srgbClr val="FDF0D5">
            <a:alpha val="90000"/>
          </a:srgbClr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Instructional Design</a:t>
          </a:r>
        </a:p>
      </dsp:txBody>
      <dsp:txXfrm>
        <a:off x="706517" y="2736295"/>
        <a:ext cx="913193" cy="567000"/>
      </dsp:txXfrm>
    </dsp:sp>
    <dsp:sp modelId="{D8846AD2-9704-44E5-9BFF-F83912AEECF3}">
      <dsp:nvSpPr>
        <dsp:cNvPr id="0" name=""/>
        <dsp:cNvSpPr/>
      </dsp:nvSpPr>
      <dsp:spPr>
        <a:xfrm>
          <a:off x="583491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6CB7-7C00-46A5-BADC-61571BEB0CA3}">
      <dsp:nvSpPr>
        <dsp:cNvPr id="0" name=""/>
        <dsp:cNvSpPr/>
      </dsp:nvSpPr>
      <dsp:spPr>
        <a:xfrm>
          <a:off x="688877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>
            <a:alpha val="90000"/>
          </a:srgbClr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Featured Projects</a:t>
          </a:r>
        </a:p>
      </dsp:txBody>
      <dsp:txXfrm>
        <a:off x="706517" y="3614423"/>
        <a:ext cx="913193" cy="567000"/>
      </dsp:txXfrm>
    </dsp:sp>
    <dsp:sp modelId="{452A40B2-2A00-42DC-BD9B-9DD9D4641045}">
      <dsp:nvSpPr>
        <dsp:cNvPr id="0" name=""/>
        <dsp:cNvSpPr/>
      </dsp:nvSpPr>
      <dsp:spPr>
        <a:xfrm>
          <a:off x="3869" y="4374795"/>
          <a:ext cx="948473" cy="602280"/>
        </a:xfrm>
        <a:prstGeom prst="roundRect">
          <a:avLst>
            <a:gd name="adj" fmla="val 10000"/>
          </a:avLst>
        </a:prstGeom>
        <a:solidFill>
          <a:srgbClr val="CFBA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5C264-E690-4897-BEF7-FA4B9D4B1518}">
      <dsp:nvSpPr>
        <dsp:cNvPr id="0" name=""/>
        <dsp:cNvSpPr/>
      </dsp:nvSpPr>
      <dsp:spPr>
        <a:xfrm>
          <a:off x="109255" y="4474912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Course Projects</a:t>
          </a:r>
        </a:p>
      </dsp:txBody>
      <dsp:txXfrm>
        <a:off x="126895" y="4492552"/>
        <a:ext cx="913193" cy="567000"/>
      </dsp:txXfrm>
    </dsp:sp>
    <dsp:sp modelId="{9ADF89F1-CDA5-491C-BBF1-F64FF052E14D}">
      <dsp:nvSpPr>
        <dsp:cNvPr id="0" name=""/>
        <dsp:cNvSpPr/>
      </dsp:nvSpPr>
      <dsp:spPr>
        <a:xfrm>
          <a:off x="1163114" y="4374795"/>
          <a:ext cx="948473" cy="602280"/>
        </a:xfrm>
        <a:prstGeom prst="roundRect">
          <a:avLst>
            <a:gd name="adj" fmla="val 10000"/>
          </a:avLst>
        </a:prstGeom>
        <a:solidFill>
          <a:srgbClr val="CFBA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F5D74-B404-48E8-8108-1DE28C769AF5}">
      <dsp:nvSpPr>
        <dsp:cNvPr id="0" name=""/>
        <dsp:cNvSpPr/>
      </dsp:nvSpPr>
      <dsp:spPr>
        <a:xfrm>
          <a:off x="1268500" y="4474912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K-12 Educational Products</a:t>
          </a:r>
        </a:p>
      </dsp:txBody>
      <dsp:txXfrm>
        <a:off x="1286140" y="4492552"/>
        <a:ext cx="913193" cy="567000"/>
      </dsp:txXfrm>
    </dsp:sp>
    <dsp:sp modelId="{FCCFC1F9-1287-4BC1-B747-981ECCC0A578}">
      <dsp:nvSpPr>
        <dsp:cNvPr id="0" name=""/>
        <dsp:cNvSpPr/>
      </dsp:nvSpPr>
      <dsp:spPr>
        <a:xfrm>
          <a:off x="2322360" y="2618538"/>
          <a:ext cx="948473" cy="602280"/>
        </a:xfrm>
        <a:prstGeom prst="roundRect">
          <a:avLst>
            <a:gd name="adj" fmla="val 10000"/>
          </a:avLst>
        </a:prstGeom>
        <a:solidFill>
          <a:srgbClr val="6F8F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C876-751C-4CE1-B28C-7785E3AA2F4C}">
      <dsp:nvSpPr>
        <dsp:cNvPr id="0" name=""/>
        <dsp:cNvSpPr/>
      </dsp:nvSpPr>
      <dsp:spPr>
        <a:xfrm>
          <a:off x="2427746" y="2718655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Teaching</a:t>
          </a:r>
        </a:p>
      </dsp:txBody>
      <dsp:txXfrm>
        <a:off x="2445386" y="2736295"/>
        <a:ext cx="913193" cy="567000"/>
      </dsp:txXfrm>
    </dsp:sp>
    <dsp:sp modelId="{901E5AED-38DD-4B39-829A-AED6F115B1E2}">
      <dsp:nvSpPr>
        <dsp:cNvPr id="0" name=""/>
        <dsp:cNvSpPr/>
      </dsp:nvSpPr>
      <dsp:spPr>
        <a:xfrm>
          <a:off x="1742737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91E0-31B0-45ED-A8A6-5DA1501AEA96}">
      <dsp:nvSpPr>
        <dsp:cNvPr id="0" name=""/>
        <dsp:cNvSpPr/>
      </dsp:nvSpPr>
      <dsp:spPr>
        <a:xfrm>
          <a:off x="1848123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Experience and Expertise</a:t>
          </a:r>
        </a:p>
      </dsp:txBody>
      <dsp:txXfrm>
        <a:off x="1865763" y="3614423"/>
        <a:ext cx="913193" cy="567000"/>
      </dsp:txXfrm>
    </dsp:sp>
    <dsp:sp modelId="{55E6071A-5DB5-49D0-BBDF-4F00D30DE8D2}">
      <dsp:nvSpPr>
        <dsp:cNvPr id="0" name=""/>
        <dsp:cNvSpPr/>
      </dsp:nvSpPr>
      <dsp:spPr>
        <a:xfrm>
          <a:off x="2901983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1B319-0B09-4EFC-AFE0-066D5E6F0DEB}">
      <dsp:nvSpPr>
        <dsp:cNvPr id="0" name=""/>
        <dsp:cNvSpPr/>
      </dsp:nvSpPr>
      <dsp:spPr>
        <a:xfrm>
          <a:off x="3007369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Vision</a:t>
          </a:r>
        </a:p>
      </dsp:txBody>
      <dsp:txXfrm>
        <a:off x="3025009" y="3614423"/>
        <a:ext cx="913193" cy="567000"/>
      </dsp:txXfrm>
    </dsp:sp>
    <dsp:sp modelId="{A4263C4D-EC19-49B1-8B0C-C3137A62FBD4}">
      <dsp:nvSpPr>
        <dsp:cNvPr id="0" name=""/>
        <dsp:cNvSpPr/>
      </dsp:nvSpPr>
      <dsp:spPr>
        <a:xfrm>
          <a:off x="4640852" y="2618538"/>
          <a:ext cx="948473" cy="602280"/>
        </a:xfrm>
        <a:prstGeom prst="roundRect">
          <a:avLst>
            <a:gd name="adj" fmla="val 10000"/>
          </a:avLst>
        </a:prstGeom>
        <a:solidFill>
          <a:srgbClr val="6F8F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F1D4D-F3D4-456E-BAA4-0E55ACC7DBF5}">
      <dsp:nvSpPr>
        <dsp:cNvPr id="0" name=""/>
        <dsp:cNvSpPr/>
      </dsp:nvSpPr>
      <dsp:spPr>
        <a:xfrm>
          <a:off x="4746238" y="2718655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Gaming</a:t>
          </a:r>
        </a:p>
      </dsp:txBody>
      <dsp:txXfrm>
        <a:off x="4763878" y="2736295"/>
        <a:ext cx="913193" cy="567000"/>
      </dsp:txXfrm>
    </dsp:sp>
    <dsp:sp modelId="{CB60E920-F1C5-4582-9866-97B8327BCF90}">
      <dsp:nvSpPr>
        <dsp:cNvPr id="0" name=""/>
        <dsp:cNvSpPr/>
      </dsp:nvSpPr>
      <dsp:spPr>
        <a:xfrm>
          <a:off x="4061229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22EAA-904F-4A5D-8D86-86E80CAF19FF}">
      <dsp:nvSpPr>
        <dsp:cNvPr id="0" name=""/>
        <dsp:cNvSpPr/>
      </dsp:nvSpPr>
      <dsp:spPr>
        <a:xfrm>
          <a:off x="4166615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Gaming Music Effects</a:t>
          </a:r>
        </a:p>
      </dsp:txBody>
      <dsp:txXfrm>
        <a:off x="4184255" y="3614423"/>
        <a:ext cx="913193" cy="567000"/>
      </dsp:txXfrm>
    </dsp:sp>
    <dsp:sp modelId="{413B8BDD-FBFD-49EE-A47C-00C835F686F1}">
      <dsp:nvSpPr>
        <dsp:cNvPr id="0" name=""/>
        <dsp:cNvSpPr/>
      </dsp:nvSpPr>
      <dsp:spPr>
        <a:xfrm>
          <a:off x="5220475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48D9-79E3-4E79-9E7E-46039EB2BEF8}">
      <dsp:nvSpPr>
        <dsp:cNvPr id="0" name=""/>
        <dsp:cNvSpPr/>
      </dsp:nvSpPr>
      <dsp:spPr>
        <a:xfrm>
          <a:off x="5325861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Ludology</a:t>
          </a:r>
        </a:p>
      </dsp:txBody>
      <dsp:txXfrm>
        <a:off x="5343501" y="3614423"/>
        <a:ext cx="913193" cy="567000"/>
      </dsp:txXfrm>
    </dsp:sp>
    <dsp:sp modelId="{C8072113-A052-40D8-B786-F4907825EDE3}">
      <dsp:nvSpPr>
        <dsp:cNvPr id="0" name=""/>
        <dsp:cNvSpPr/>
      </dsp:nvSpPr>
      <dsp:spPr>
        <a:xfrm>
          <a:off x="7538966" y="2618538"/>
          <a:ext cx="948473" cy="602280"/>
        </a:xfrm>
        <a:prstGeom prst="roundRect">
          <a:avLst>
            <a:gd name="adj" fmla="val 10000"/>
          </a:avLst>
        </a:prstGeom>
        <a:solidFill>
          <a:srgbClr val="6F8F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17093-BAC4-411B-8E72-5E466E6EA758}">
      <dsp:nvSpPr>
        <dsp:cNvPr id="0" name=""/>
        <dsp:cNvSpPr/>
      </dsp:nvSpPr>
      <dsp:spPr>
        <a:xfrm>
          <a:off x="7644352" y="2718655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Eco Lifestyle</a:t>
          </a:r>
        </a:p>
      </dsp:txBody>
      <dsp:txXfrm>
        <a:off x="7661992" y="2736295"/>
        <a:ext cx="913193" cy="567000"/>
      </dsp:txXfrm>
    </dsp:sp>
    <dsp:sp modelId="{8297F0E5-5134-4F3D-858A-99455EC0AEDE}">
      <dsp:nvSpPr>
        <dsp:cNvPr id="0" name=""/>
        <dsp:cNvSpPr/>
      </dsp:nvSpPr>
      <dsp:spPr>
        <a:xfrm>
          <a:off x="6379720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28F9C-1D12-4871-9126-21A1F9FEB562}">
      <dsp:nvSpPr>
        <dsp:cNvPr id="0" name=""/>
        <dsp:cNvSpPr/>
      </dsp:nvSpPr>
      <dsp:spPr>
        <a:xfrm>
          <a:off x="6485106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Hiking</a:t>
          </a:r>
        </a:p>
      </dsp:txBody>
      <dsp:txXfrm>
        <a:off x="6502746" y="3614423"/>
        <a:ext cx="913193" cy="567000"/>
      </dsp:txXfrm>
    </dsp:sp>
    <dsp:sp modelId="{698BE88E-F8D9-42CD-8282-99EC69A0EA71}">
      <dsp:nvSpPr>
        <dsp:cNvPr id="0" name=""/>
        <dsp:cNvSpPr/>
      </dsp:nvSpPr>
      <dsp:spPr>
        <a:xfrm>
          <a:off x="7538966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447B-99ED-40CE-A0F6-926A0530C6EB}">
      <dsp:nvSpPr>
        <dsp:cNvPr id="0" name=""/>
        <dsp:cNvSpPr/>
      </dsp:nvSpPr>
      <dsp:spPr>
        <a:xfrm>
          <a:off x="7644352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Wholefood, Plant-based</a:t>
          </a:r>
        </a:p>
      </dsp:txBody>
      <dsp:txXfrm>
        <a:off x="7661992" y="3614423"/>
        <a:ext cx="913193" cy="567000"/>
      </dsp:txXfrm>
    </dsp:sp>
    <dsp:sp modelId="{530877AB-5F43-4A10-910F-F16F45B8BE7B}">
      <dsp:nvSpPr>
        <dsp:cNvPr id="0" name=""/>
        <dsp:cNvSpPr/>
      </dsp:nvSpPr>
      <dsp:spPr>
        <a:xfrm>
          <a:off x="7618875" y="4384390"/>
          <a:ext cx="948473" cy="602280"/>
        </a:xfrm>
        <a:prstGeom prst="roundRect">
          <a:avLst>
            <a:gd name="adj" fmla="val 10000"/>
          </a:avLst>
        </a:prstGeom>
        <a:solidFill>
          <a:srgbClr val="CFBA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7B40C-3B11-4F22-B71D-DCAB59F121D7}">
      <dsp:nvSpPr>
        <dsp:cNvPr id="0" name=""/>
        <dsp:cNvSpPr/>
      </dsp:nvSpPr>
      <dsp:spPr>
        <a:xfrm>
          <a:off x="7724261" y="4484506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3A3335"/>
              </a:solidFill>
            </a:rPr>
            <a:t>Wildcrafting and Gardening</a:t>
          </a:r>
          <a:endParaRPr lang="en-US" sz="1100" kern="1200" dirty="0">
            <a:solidFill>
              <a:srgbClr val="3A3335"/>
            </a:solidFill>
          </a:endParaRPr>
        </a:p>
      </dsp:txBody>
      <dsp:txXfrm>
        <a:off x="7741901" y="4502146"/>
        <a:ext cx="913193" cy="567000"/>
      </dsp:txXfrm>
    </dsp:sp>
    <dsp:sp modelId="{B93A62F2-3602-4980-9C26-C7EA6CDE1C58}">
      <dsp:nvSpPr>
        <dsp:cNvPr id="0" name=""/>
        <dsp:cNvSpPr/>
      </dsp:nvSpPr>
      <dsp:spPr>
        <a:xfrm>
          <a:off x="8698212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19D14-16BC-4F02-ACAA-59692667B2C5}">
      <dsp:nvSpPr>
        <dsp:cNvPr id="0" name=""/>
        <dsp:cNvSpPr/>
      </dsp:nvSpPr>
      <dsp:spPr>
        <a:xfrm>
          <a:off x="8803598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Essentialism</a:t>
          </a:r>
        </a:p>
      </dsp:txBody>
      <dsp:txXfrm>
        <a:off x="8821238" y="3614423"/>
        <a:ext cx="913193" cy="567000"/>
      </dsp:txXfrm>
    </dsp:sp>
    <dsp:sp modelId="{3FCAAF78-E700-49EA-927F-BCC97774A754}">
      <dsp:nvSpPr>
        <dsp:cNvPr id="0" name=""/>
        <dsp:cNvSpPr/>
      </dsp:nvSpPr>
      <dsp:spPr>
        <a:xfrm>
          <a:off x="10437081" y="2618538"/>
          <a:ext cx="948473" cy="602280"/>
        </a:xfrm>
        <a:prstGeom prst="roundRect">
          <a:avLst>
            <a:gd name="adj" fmla="val 10000"/>
          </a:avLst>
        </a:prstGeom>
        <a:solidFill>
          <a:srgbClr val="6F8F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DB34-609B-44F2-BD37-D7F172C88C02}">
      <dsp:nvSpPr>
        <dsp:cNvPr id="0" name=""/>
        <dsp:cNvSpPr/>
      </dsp:nvSpPr>
      <dsp:spPr>
        <a:xfrm>
          <a:off x="10542467" y="2718655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Literary Lifestyle</a:t>
          </a:r>
        </a:p>
      </dsp:txBody>
      <dsp:txXfrm>
        <a:off x="10560107" y="2736295"/>
        <a:ext cx="913193" cy="567000"/>
      </dsp:txXfrm>
    </dsp:sp>
    <dsp:sp modelId="{332DE9A7-471F-480C-BA60-71DC169C3168}">
      <dsp:nvSpPr>
        <dsp:cNvPr id="0" name=""/>
        <dsp:cNvSpPr/>
      </dsp:nvSpPr>
      <dsp:spPr>
        <a:xfrm>
          <a:off x="9857458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6B116-1C6C-450B-B6BD-605FC46D4D05}">
      <dsp:nvSpPr>
        <dsp:cNvPr id="0" name=""/>
        <dsp:cNvSpPr/>
      </dsp:nvSpPr>
      <dsp:spPr>
        <a:xfrm>
          <a:off x="9962844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Book Reviews, Game Reviews</a:t>
          </a:r>
        </a:p>
      </dsp:txBody>
      <dsp:txXfrm>
        <a:off x="9980484" y="3614423"/>
        <a:ext cx="913193" cy="567000"/>
      </dsp:txXfrm>
    </dsp:sp>
    <dsp:sp modelId="{FD72885E-C04C-47AC-9340-6EAED8C77C70}">
      <dsp:nvSpPr>
        <dsp:cNvPr id="0" name=""/>
        <dsp:cNvSpPr/>
      </dsp:nvSpPr>
      <dsp:spPr>
        <a:xfrm>
          <a:off x="11016704" y="3496667"/>
          <a:ext cx="948473" cy="602280"/>
        </a:xfrm>
        <a:prstGeom prst="roundRect">
          <a:avLst>
            <a:gd name="adj" fmla="val 10000"/>
          </a:avLst>
        </a:prstGeom>
        <a:solidFill>
          <a:srgbClr val="AA6D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A05D3-91B6-4799-948B-B37496DB2492}">
      <dsp:nvSpPr>
        <dsp:cNvPr id="0" name=""/>
        <dsp:cNvSpPr/>
      </dsp:nvSpPr>
      <dsp:spPr>
        <a:xfrm>
          <a:off x="11122090" y="3596783"/>
          <a:ext cx="948473" cy="602280"/>
        </a:xfrm>
        <a:prstGeom prst="roundRect">
          <a:avLst>
            <a:gd name="adj" fmla="val 10000"/>
          </a:avLst>
        </a:prstGeom>
        <a:solidFill>
          <a:srgbClr val="FDF0D5"/>
        </a:solidFill>
        <a:ln w="12700" cap="flat" cmpd="sng" algn="ctr">
          <a:solidFill>
            <a:srgbClr val="3A33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3A3335"/>
              </a:solidFill>
            </a:rPr>
            <a:t>Blog</a:t>
          </a:r>
        </a:p>
      </dsp:txBody>
      <dsp:txXfrm>
        <a:off x="11139730" y="3614423"/>
        <a:ext cx="913193" cy="56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9509-0AC4-48BC-8CA6-7F087215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E32F-D6D9-4A0E-830F-9C41D9765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1778-B5EE-4F75-80A9-FE63EC98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1EDC-F41B-4244-80BB-C75AB42E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53D3-C112-4C9F-8F37-658FE93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635E-423D-4340-A0BF-FE8F2FE4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6E6E4-E140-41F4-90FE-8E040F62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9512-F423-405E-9ECF-8871DA71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6421-F233-4A69-812C-30B18814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7F64-6415-4906-9CE0-6FEC4FEB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6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45F89-F1DA-42EA-9920-C8AB0706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49212-B34B-4B2A-BAE7-F9A016EF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12708-45D2-4244-8915-5468A634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C615-94D0-4E8C-9395-53ECE9EC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797C-4522-4558-9709-A439BA36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AA4C-7DCE-41C4-8564-4C79E25E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A91C-386D-4546-B33C-ABED7CD2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6327-FD5E-4652-824A-C5ACB44B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0DA9-0B12-4824-9B43-B4C4C34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7114-F06A-4047-AD07-328E6E35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9566-8AC9-4FB8-B021-F4F9AD02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259D-0D6D-4C5D-82C8-30F2DCF8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8B9D-6EE1-4112-B8EA-954EBF5B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56DF-1D79-45C9-B62A-31C918EA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DDBE-FE36-447C-94F7-79CD8D5B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CBC0-3589-4DCB-9899-255E2C1C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A162-CEB8-436E-8B8E-5E9B90B41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D8D9C-43C7-4BB4-81E2-B69D9B81F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E5F6-28F2-4A10-B257-DB730439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5B31-C42D-4EF4-9A81-2AB817E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C1FC-A9B4-4F2A-BFD6-F1FD658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3207-04E1-4ECA-B29E-997419FE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4371-1AD2-423E-82C9-CEDA727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8BE6-2818-450F-AB93-6C7FA9BC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16C94-A4A5-4F66-AD36-70D9A1A89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6AD0D-CB4B-492B-9C0C-0E9CFF79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70AF-357C-4AE6-9694-F90EBDCF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6E567-5128-4020-9FA3-438EDF35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8136-03F1-4375-96FF-0964A0D3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FFC5-6097-4A8A-9425-B3A8C00A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6B7FA-C122-42B6-B9B1-9AF2D408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E29FF-8F0D-4AF7-ABD5-A0E7F332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52098-64BE-4F0E-B18F-88AD1F2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E8C4D-71E2-47AE-9000-D02A8A1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DC1C4-9E67-4C89-BEFF-8EA2D78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B4B1-C5F4-4996-862C-149365D6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7382-F208-4611-9097-30695B62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BBA9-FF29-4661-9E50-D4053085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C8BBE-E66D-4657-AFD3-261DD1F7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6C04-006C-4B2A-8990-348BAD6E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77DE-1C41-40E1-AC31-5A5054C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6775-2A61-4991-906F-38B9C48C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90D0-8F33-4E2E-BE3E-B8FE4104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471B0-80B2-4FF2-9474-C60AECBC3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AE45-847C-4D2B-ADF2-C6B42261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8B01-CCA2-4DF8-B3C5-CFAEF181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EBB87-113A-4730-8274-8B0E8D0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75EB-6B4C-4AFC-AF3C-F6CA3E21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95ADF-5FD0-48DE-AE05-A01F3523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371F-E761-4846-9A2D-860B7D19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6C60-B6D2-484F-9273-9469E621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F399-A067-4EDA-826F-A6BF20B2FEE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BFB3-4FC0-4D1A-81EE-9E333DF5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27F8-3DC7-40E0-9853-43783FED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89C0-0BF8-4879-A832-92F53858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64E6549-FE97-4FC4-9D6B-F21DE7C4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043D173-C90F-458B-9AB2-3B29D2944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58EF7B-8D7F-442D-9F36-677B1C2FC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17F4F-AB41-41A8-A14C-58163A36A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1DB249F-134A-44A2-AF50-6E53397E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" y="423333"/>
            <a:ext cx="4403429" cy="149013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38903-B4CD-4ED0-AD17-650166A29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55843"/>
              </p:ext>
            </p:extLst>
          </p:nvPr>
        </p:nvGraphicFramePr>
        <p:xfrm>
          <a:off x="117566" y="40397"/>
          <a:ext cx="12074433" cy="681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546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Weaver, Cynthia</dc:creator>
  <cp:lastModifiedBy>Weaver, Cynthia</cp:lastModifiedBy>
  <cp:revision>2</cp:revision>
  <dcterms:created xsi:type="dcterms:W3CDTF">2020-10-16T22:59:39Z</dcterms:created>
  <dcterms:modified xsi:type="dcterms:W3CDTF">2020-10-16T23:15:29Z</dcterms:modified>
</cp:coreProperties>
</file>